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91" autoAdjust="0"/>
  </p:normalViewPr>
  <p:slideViewPr>
    <p:cSldViewPr snapToGrid="0" showGuides="1">
      <p:cViewPr varScale="1">
        <p:scale>
          <a:sx n="81" d="100"/>
          <a:sy n="81" d="100"/>
        </p:scale>
        <p:origin x="754" y="58"/>
      </p:cViewPr>
      <p:guideLst>
        <p:guide pos="3840"/>
        <p:guide orient="horz" pos="2160"/>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aj M N" userId="d849194de2979226" providerId="LiveId" clId="{24A69D9F-4DB2-44B7-8C33-6687B3D96FC7}"/>
    <pc:docChg chg="custSel addSld delSld modSld">
      <pc:chgData name="Suraj M N" userId="d849194de2979226" providerId="LiveId" clId="{24A69D9F-4DB2-44B7-8C33-6687B3D96FC7}" dt="2024-02-15T15:42:23.679" v="672" actId="20577"/>
      <pc:docMkLst>
        <pc:docMk/>
      </pc:docMkLst>
      <pc:sldChg chg="addSp delSp modSp mod">
        <pc:chgData name="Suraj M N" userId="d849194de2979226" providerId="LiveId" clId="{24A69D9F-4DB2-44B7-8C33-6687B3D96FC7}" dt="2024-02-15T15:26:33.613" v="145" actId="1076"/>
        <pc:sldMkLst>
          <pc:docMk/>
          <pc:sldMk cId="2834011494" sldId="259"/>
        </pc:sldMkLst>
        <pc:spChg chg="mod">
          <ac:chgData name="Suraj M N" userId="d849194de2979226" providerId="LiveId" clId="{24A69D9F-4DB2-44B7-8C33-6687B3D96FC7}" dt="2024-02-15T15:23:04.704" v="95" actId="207"/>
          <ac:spMkLst>
            <pc:docMk/>
            <pc:sldMk cId="2834011494" sldId="259"/>
            <ac:spMk id="2" creationId="{60902537-F068-6C18-27BD-EC931794A752}"/>
          </ac:spMkLst>
        </pc:spChg>
        <pc:spChg chg="mod">
          <ac:chgData name="Suraj M N" userId="d849194de2979226" providerId="LiveId" clId="{24A69D9F-4DB2-44B7-8C33-6687B3D96FC7}" dt="2024-02-15T15:26:31.261" v="144" actId="20577"/>
          <ac:spMkLst>
            <pc:docMk/>
            <pc:sldMk cId="2834011494" sldId="259"/>
            <ac:spMk id="5" creationId="{FDA5BF17-938A-DF93-F95D-5DEA9AF96BA1}"/>
          </ac:spMkLst>
        </pc:spChg>
        <pc:picChg chg="add mod">
          <ac:chgData name="Suraj M N" userId="d849194de2979226" providerId="LiveId" clId="{24A69D9F-4DB2-44B7-8C33-6687B3D96FC7}" dt="2024-02-15T15:20:10.552" v="53" actId="14100"/>
          <ac:picMkLst>
            <pc:docMk/>
            <pc:sldMk cId="2834011494" sldId="259"/>
            <ac:picMk id="7" creationId="{B006DD66-F591-6FE2-8A0B-7C436E1D9774}"/>
          </ac:picMkLst>
        </pc:picChg>
        <pc:picChg chg="add mod">
          <ac:chgData name="Suraj M N" userId="d849194de2979226" providerId="LiveId" clId="{24A69D9F-4DB2-44B7-8C33-6687B3D96FC7}" dt="2024-02-15T15:26:33.613" v="145" actId="1076"/>
          <ac:picMkLst>
            <pc:docMk/>
            <pc:sldMk cId="2834011494" sldId="259"/>
            <ac:picMk id="9" creationId="{1FCC66D7-1ECF-6E7D-D297-0053CCD9D22A}"/>
          </ac:picMkLst>
        </pc:picChg>
        <pc:picChg chg="add del mod">
          <ac:chgData name="Suraj M N" userId="d849194de2979226" providerId="LiveId" clId="{24A69D9F-4DB2-44B7-8C33-6687B3D96FC7}" dt="2024-02-15T15:26:22.337" v="140" actId="478"/>
          <ac:picMkLst>
            <pc:docMk/>
            <pc:sldMk cId="2834011494" sldId="259"/>
            <ac:picMk id="11" creationId="{CFBF0EEE-F0FC-817B-A118-DF072046F04A}"/>
          </ac:picMkLst>
        </pc:picChg>
      </pc:sldChg>
      <pc:sldChg chg="addSp delSp modSp add mod">
        <pc:chgData name="Suraj M N" userId="d849194de2979226" providerId="LiveId" clId="{24A69D9F-4DB2-44B7-8C33-6687B3D96FC7}" dt="2024-02-15T15:30:02.516" v="233" actId="14100"/>
        <pc:sldMkLst>
          <pc:docMk/>
          <pc:sldMk cId="1423870727" sldId="260"/>
        </pc:sldMkLst>
        <pc:spChg chg="mod">
          <ac:chgData name="Suraj M N" userId="d849194de2979226" providerId="LiveId" clId="{24A69D9F-4DB2-44B7-8C33-6687B3D96FC7}" dt="2024-02-15T15:29:51.171" v="228" actId="20577"/>
          <ac:spMkLst>
            <pc:docMk/>
            <pc:sldMk cId="1423870727" sldId="260"/>
            <ac:spMk id="5" creationId="{FC2F314A-362F-060A-8BDB-EF13C2559F8E}"/>
          </ac:spMkLst>
        </pc:spChg>
        <pc:picChg chg="del">
          <ac:chgData name="Suraj M N" userId="d849194de2979226" providerId="LiveId" clId="{24A69D9F-4DB2-44B7-8C33-6687B3D96FC7}" dt="2024-02-15T15:27:40.905" v="170" actId="21"/>
          <ac:picMkLst>
            <pc:docMk/>
            <pc:sldMk cId="1423870727" sldId="260"/>
            <ac:picMk id="7" creationId="{DBDD3B1B-8651-8909-CEE9-7BF1CC280C28}"/>
          </ac:picMkLst>
        </pc:picChg>
        <pc:picChg chg="add mod">
          <ac:chgData name="Suraj M N" userId="d849194de2979226" providerId="LiveId" clId="{24A69D9F-4DB2-44B7-8C33-6687B3D96FC7}" dt="2024-02-15T15:28:23.572" v="192" actId="1076"/>
          <ac:picMkLst>
            <pc:docMk/>
            <pc:sldMk cId="1423870727" sldId="260"/>
            <ac:picMk id="8" creationId="{7842B6E7-9206-CC27-DC74-29BD5DD5DBAF}"/>
          </ac:picMkLst>
        </pc:picChg>
        <pc:picChg chg="del">
          <ac:chgData name="Suraj M N" userId="d849194de2979226" providerId="LiveId" clId="{24A69D9F-4DB2-44B7-8C33-6687B3D96FC7}" dt="2024-02-15T15:29:25.647" v="227" actId="21"/>
          <ac:picMkLst>
            <pc:docMk/>
            <pc:sldMk cId="1423870727" sldId="260"/>
            <ac:picMk id="9" creationId="{5A8F69A9-3B0C-E93E-F596-13056C081E28}"/>
          </ac:picMkLst>
        </pc:picChg>
        <pc:picChg chg="add mod">
          <ac:chgData name="Suraj M N" userId="d849194de2979226" providerId="LiveId" clId="{24A69D9F-4DB2-44B7-8C33-6687B3D96FC7}" dt="2024-02-15T15:30:02.516" v="233" actId="14100"/>
          <ac:picMkLst>
            <pc:docMk/>
            <pc:sldMk cId="1423870727" sldId="260"/>
            <ac:picMk id="11" creationId="{A369F890-E770-3BFC-2909-C77DD6089BF0}"/>
          </ac:picMkLst>
        </pc:picChg>
      </pc:sldChg>
      <pc:sldChg chg="addSp delSp modSp add mod">
        <pc:chgData name="Suraj M N" userId="d849194de2979226" providerId="LiveId" clId="{24A69D9F-4DB2-44B7-8C33-6687B3D96FC7}" dt="2024-02-15T15:33:35.035" v="362" actId="14100"/>
        <pc:sldMkLst>
          <pc:docMk/>
          <pc:sldMk cId="491290080" sldId="261"/>
        </pc:sldMkLst>
        <pc:spChg chg="mod">
          <ac:chgData name="Suraj M N" userId="d849194de2979226" providerId="LiveId" clId="{24A69D9F-4DB2-44B7-8C33-6687B3D96FC7}" dt="2024-02-15T15:31:54.688" v="305" actId="27636"/>
          <ac:spMkLst>
            <pc:docMk/>
            <pc:sldMk cId="491290080" sldId="261"/>
            <ac:spMk id="2" creationId="{63220157-A320-EF6F-C714-D1414091304F}"/>
          </ac:spMkLst>
        </pc:spChg>
        <pc:spChg chg="mod">
          <ac:chgData name="Suraj M N" userId="d849194de2979226" providerId="LiveId" clId="{24A69D9F-4DB2-44B7-8C33-6687B3D96FC7}" dt="2024-02-15T15:32:48.685" v="358" actId="20577"/>
          <ac:spMkLst>
            <pc:docMk/>
            <pc:sldMk cId="491290080" sldId="261"/>
            <ac:spMk id="5" creationId="{EB533BD6-23A1-D577-F062-379AB009AB5C}"/>
          </ac:spMkLst>
        </pc:spChg>
        <pc:picChg chg="add mod">
          <ac:chgData name="Suraj M N" userId="d849194de2979226" providerId="LiveId" clId="{24A69D9F-4DB2-44B7-8C33-6687B3D96FC7}" dt="2024-02-15T15:33:35.035" v="362" actId="14100"/>
          <ac:picMkLst>
            <pc:docMk/>
            <pc:sldMk cId="491290080" sldId="261"/>
            <ac:picMk id="7" creationId="{F5E48154-4A4D-0F88-B0DA-7C5E196A42B0}"/>
          </ac:picMkLst>
        </pc:picChg>
        <pc:picChg chg="del">
          <ac:chgData name="Suraj M N" userId="d849194de2979226" providerId="LiveId" clId="{24A69D9F-4DB2-44B7-8C33-6687B3D96FC7}" dt="2024-02-15T15:31:18.983" v="292" actId="21"/>
          <ac:picMkLst>
            <pc:docMk/>
            <pc:sldMk cId="491290080" sldId="261"/>
            <ac:picMk id="8" creationId="{678923BB-E701-4E9F-0498-403969DEBBAB}"/>
          </ac:picMkLst>
        </pc:picChg>
        <pc:picChg chg="del">
          <ac:chgData name="Suraj M N" userId="d849194de2979226" providerId="LiveId" clId="{24A69D9F-4DB2-44B7-8C33-6687B3D96FC7}" dt="2024-02-15T15:31:25.125" v="294" actId="21"/>
          <ac:picMkLst>
            <pc:docMk/>
            <pc:sldMk cId="491290080" sldId="261"/>
            <ac:picMk id="11" creationId="{EDD29DBC-C319-8BFD-D8E3-A6D91B0B1D56}"/>
          </ac:picMkLst>
        </pc:picChg>
      </pc:sldChg>
      <pc:sldChg chg="addSp delSp modSp add mod">
        <pc:chgData name="Suraj M N" userId="d849194de2979226" providerId="LiveId" clId="{24A69D9F-4DB2-44B7-8C33-6687B3D96FC7}" dt="2024-02-15T15:35:48.124" v="491" actId="1076"/>
        <pc:sldMkLst>
          <pc:docMk/>
          <pc:sldMk cId="2171738183" sldId="262"/>
        </pc:sldMkLst>
        <pc:spChg chg="mod">
          <ac:chgData name="Suraj M N" userId="d849194de2979226" providerId="LiveId" clId="{24A69D9F-4DB2-44B7-8C33-6687B3D96FC7}" dt="2024-02-15T15:34:30.254" v="404" actId="20577"/>
          <ac:spMkLst>
            <pc:docMk/>
            <pc:sldMk cId="2171738183" sldId="262"/>
            <ac:spMk id="2" creationId="{8F560963-9904-8A8C-B2AA-39F62908E76B}"/>
          </ac:spMkLst>
        </pc:spChg>
        <pc:spChg chg="mod">
          <ac:chgData name="Suraj M N" userId="d849194de2979226" providerId="LiveId" clId="{24A69D9F-4DB2-44B7-8C33-6687B3D96FC7}" dt="2024-02-15T15:35:42.046" v="489" actId="20577"/>
          <ac:spMkLst>
            <pc:docMk/>
            <pc:sldMk cId="2171738183" sldId="262"/>
            <ac:spMk id="5" creationId="{348D597D-F481-7DCC-543E-CA739C4B4B1B}"/>
          </ac:spMkLst>
        </pc:spChg>
        <pc:picChg chg="del">
          <ac:chgData name="Suraj M N" userId="d849194de2979226" providerId="LiveId" clId="{24A69D9F-4DB2-44B7-8C33-6687B3D96FC7}" dt="2024-02-15T15:34:46.495" v="451" actId="21"/>
          <ac:picMkLst>
            <pc:docMk/>
            <pc:sldMk cId="2171738183" sldId="262"/>
            <ac:picMk id="7" creationId="{59ED9692-C0A1-B078-3502-4970CCE90216}"/>
          </ac:picMkLst>
        </pc:picChg>
        <pc:picChg chg="add mod">
          <ac:chgData name="Suraj M N" userId="d849194de2979226" providerId="LiveId" clId="{24A69D9F-4DB2-44B7-8C33-6687B3D96FC7}" dt="2024-02-15T15:35:48.124" v="491" actId="1076"/>
          <ac:picMkLst>
            <pc:docMk/>
            <pc:sldMk cId="2171738183" sldId="262"/>
            <ac:picMk id="8" creationId="{1BE1AB46-A651-C4ED-A9F8-8DAE8B83EC95}"/>
          </ac:picMkLst>
        </pc:picChg>
      </pc:sldChg>
      <pc:sldChg chg="new del">
        <pc:chgData name="Suraj M N" userId="d849194de2979226" providerId="LiveId" clId="{24A69D9F-4DB2-44B7-8C33-6687B3D96FC7}" dt="2024-02-15T15:34:00.052" v="364" actId="2696"/>
        <pc:sldMkLst>
          <pc:docMk/>
          <pc:sldMk cId="4239925306" sldId="262"/>
        </pc:sldMkLst>
      </pc:sldChg>
      <pc:sldChg chg="addSp delSp modSp add mod">
        <pc:chgData name="Suraj M N" userId="d849194de2979226" providerId="LiveId" clId="{24A69D9F-4DB2-44B7-8C33-6687B3D96FC7}" dt="2024-02-15T15:39:34.772" v="572" actId="14100"/>
        <pc:sldMkLst>
          <pc:docMk/>
          <pc:sldMk cId="3843098899" sldId="263"/>
        </pc:sldMkLst>
        <pc:spChg chg="mod">
          <ac:chgData name="Suraj M N" userId="d849194de2979226" providerId="LiveId" clId="{24A69D9F-4DB2-44B7-8C33-6687B3D96FC7}" dt="2024-02-15T15:36:27.905" v="522" actId="20577"/>
          <ac:spMkLst>
            <pc:docMk/>
            <pc:sldMk cId="3843098899" sldId="263"/>
            <ac:spMk id="2" creationId="{3862305A-1F27-C9B7-E780-A1C3508CF2A9}"/>
          </ac:spMkLst>
        </pc:spChg>
        <pc:spChg chg="mod">
          <ac:chgData name="Suraj M N" userId="d849194de2979226" providerId="LiveId" clId="{24A69D9F-4DB2-44B7-8C33-6687B3D96FC7}" dt="2024-02-15T15:38:53.974" v="565" actId="20577"/>
          <ac:spMkLst>
            <pc:docMk/>
            <pc:sldMk cId="3843098899" sldId="263"/>
            <ac:spMk id="5" creationId="{3D33B29C-BE9B-73B2-062B-CAE33350B31B}"/>
          </ac:spMkLst>
        </pc:spChg>
        <pc:picChg chg="add mod">
          <ac:chgData name="Suraj M N" userId="d849194de2979226" providerId="LiveId" clId="{24A69D9F-4DB2-44B7-8C33-6687B3D96FC7}" dt="2024-02-15T15:39:34.772" v="572" actId="14100"/>
          <ac:picMkLst>
            <pc:docMk/>
            <pc:sldMk cId="3843098899" sldId="263"/>
            <ac:picMk id="7" creationId="{F0AF93FA-610C-265F-DC7B-62782F058626}"/>
          </ac:picMkLst>
        </pc:picChg>
        <pc:picChg chg="del">
          <ac:chgData name="Suraj M N" userId="d849194de2979226" providerId="LiveId" clId="{24A69D9F-4DB2-44B7-8C33-6687B3D96FC7}" dt="2024-02-15T15:38:43.053" v="564" actId="21"/>
          <ac:picMkLst>
            <pc:docMk/>
            <pc:sldMk cId="3843098899" sldId="263"/>
            <ac:picMk id="8" creationId="{1E227444-DEDA-B2DA-24F8-47532CF1F694}"/>
          </ac:picMkLst>
        </pc:picChg>
      </pc:sldChg>
      <pc:sldChg chg="addSp delSp modSp add mod">
        <pc:chgData name="Suraj M N" userId="d849194de2979226" providerId="LiveId" clId="{24A69D9F-4DB2-44B7-8C33-6687B3D96FC7}" dt="2024-02-15T15:41:03.980" v="609" actId="14100"/>
        <pc:sldMkLst>
          <pc:docMk/>
          <pc:sldMk cId="2335158732" sldId="264"/>
        </pc:sldMkLst>
        <pc:spChg chg="mod">
          <ac:chgData name="Suraj M N" userId="d849194de2979226" providerId="LiveId" clId="{24A69D9F-4DB2-44B7-8C33-6687B3D96FC7}" dt="2024-02-15T15:39:55.173" v="599" actId="20577"/>
          <ac:spMkLst>
            <pc:docMk/>
            <pc:sldMk cId="2335158732" sldId="264"/>
            <ac:spMk id="5" creationId="{B0F54CC1-AE3A-3F05-8F11-53802EEB1A3B}"/>
          </ac:spMkLst>
        </pc:spChg>
        <pc:picChg chg="del mod">
          <ac:chgData name="Suraj M N" userId="d849194de2979226" providerId="LiveId" clId="{24A69D9F-4DB2-44B7-8C33-6687B3D96FC7}" dt="2024-02-15T15:40:02.772" v="601" actId="21"/>
          <ac:picMkLst>
            <pc:docMk/>
            <pc:sldMk cId="2335158732" sldId="264"/>
            <ac:picMk id="7" creationId="{AF7B1D4C-D731-B9C8-2653-5C59180BEF70}"/>
          </ac:picMkLst>
        </pc:picChg>
        <pc:picChg chg="add mod">
          <ac:chgData name="Suraj M N" userId="d849194de2979226" providerId="LiveId" clId="{24A69D9F-4DB2-44B7-8C33-6687B3D96FC7}" dt="2024-02-15T15:41:03.980" v="609" actId="14100"/>
          <ac:picMkLst>
            <pc:docMk/>
            <pc:sldMk cId="2335158732" sldId="264"/>
            <ac:picMk id="8" creationId="{02EA47FE-C47A-1178-3AF6-65C3B7B2F727}"/>
          </ac:picMkLst>
        </pc:picChg>
      </pc:sldChg>
      <pc:sldChg chg="modSp new mod">
        <pc:chgData name="Suraj M N" userId="d849194de2979226" providerId="LiveId" clId="{24A69D9F-4DB2-44B7-8C33-6687B3D96FC7}" dt="2024-02-15T15:42:23.679" v="672" actId="20577"/>
        <pc:sldMkLst>
          <pc:docMk/>
          <pc:sldMk cId="3410197695" sldId="265"/>
        </pc:sldMkLst>
        <pc:spChg chg="mod">
          <ac:chgData name="Suraj M N" userId="d849194de2979226" providerId="LiveId" clId="{24A69D9F-4DB2-44B7-8C33-6687B3D96FC7}" dt="2024-02-15T15:42:10.118" v="643" actId="20577"/>
          <ac:spMkLst>
            <pc:docMk/>
            <pc:sldMk cId="3410197695" sldId="265"/>
            <ac:spMk id="2" creationId="{FB30F863-7B67-14E7-1B52-D767A09F95E5}"/>
          </ac:spMkLst>
        </pc:spChg>
        <pc:spChg chg="mod">
          <ac:chgData name="Suraj M N" userId="d849194de2979226" providerId="LiveId" clId="{24A69D9F-4DB2-44B7-8C33-6687B3D96FC7}" dt="2024-02-15T15:42:06.800" v="641" actId="20577"/>
          <ac:spMkLst>
            <pc:docMk/>
            <pc:sldMk cId="3410197695" sldId="265"/>
            <ac:spMk id="4" creationId="{98F5C0D6-87B1-08DE-575D-B5B38A971E52}"/>
          </ac:spMkLst>
        </pc:spChg>
        <pc:spChg chg="mod">
          <ac:chgData name="Suraj M N" userId="d849194de2979226" providerId="LiveId" clId="{24A69D9F-4DB2-44B7-8C33-6687B3D96FC7}" dt="2024-02-15T15:41:32.897" v="619" actId="20577"/>
          <ac:spMkLst>
            <pc:docMk/>
            <pc:sldMk cId="3410197695" sldId="265"/>
            <ac:spMk id="5" creationId="{872CA483-C8B6-5D1F-2326-EE1C7DC55217}"/>
          </ac:spMkLst>
        </pc:spChg>
        <pc:spChg chg="mod">
          <ac:chgData name="Suraj M N" userId="d849194de2979226" providerId="LiveId" clId="{24A69D9F-4DB2-44B7-8C33-6687B3D96FC7}" dt="2024-02-15T15:42:23.679" v="672" actId="20577"/>
          <ac:spMkLst>
            <pc:docMk/>
            <pc:sldMk cId="3410197695" sldId="265"/>
            <ac:spMk id="6" creationId="{D2284483-1A73-F36C-A9C3-437DDA999C4C}"/>
          </ac:spMkLst>
        </pc:spChg>
        <pc:spChg chg="mod">
          <ac:chgData name="Suraj M N" userId="d849194de2979226" providerId="LiveId" clId="{24A69D9F-4DB2-44B7-8C33-6687B3D96FC7}" dt="2024-02-15T15:42:14.499" v="647" actId="5793"/>
          <ac:spMkLst>
            <pc:docMk/>
            <pc:sldMk cId="3410197695" sldId="265"/>
            <ac:spMk id="7" creationId="{3B1A73FE-152E-74DD-4D2C-B1BF0902048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AACCC4E-6A2B-4A9E-A177-2FF76E4BCE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8B00294-99F8-4685-AA68-AF052F7998D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6C51BB-02ED-4F4E-A820-FB7EC9185EAE}" type="datetimeFigureOut">
              <a:rPr lang="en-US" smtClean="0"/>
              <a:t>2/15/2024</a:t>
            </a:fld>
            <a:endParaRPr lang="en-US" dirty="0"/>
          </a:p>
        </p:txBody>
      </p:sp>
      <p:sp>
        <p:nvSpPr>
          <p:cNvPr id="4" name="Footer Placeholder 3">
            <a:extLst>
              <a:ext uri="{FF2B5EF4-FFF2-40B4-BE49-F238E27FC236}">
                <a16:creationId xmlns:a16="http://schemas.microsoft.com/office/drawing/2014/main" id="{100D73E6-D1F9-4527-A750-9D0E0C27B6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8CA06DC-4B1A-4F3D-83A7-54741625BC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B0FE8B-8329-4D47-BE4C-E7B6614FD8E3}" type="slidenum">
              <a:rPr lang="en-US" smtClean="0"/>
              <a:t>‹#›</a:t>
            </a:fld>
            <a:endParaRPr lang="en-US" dirty="0"/>
          </a:p>
        </p:txBody>
      </p:sp>
    </p:spTree>
    <p:extLst>
      <p:ext uri="{BB962C8B-B14F-4D97-AF65-F5344CB8AC3E}">
        <p14:creationId xmlns:p14="http://schemas.microsoft.com/office/powerpoint/2010/main" val="5421088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en-US" noProof="0" smtClean="0"/>
              <a:t>2/15/2024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en-US" noProof="0" smtClean="0"/>
              <a:t>‹#›</a:t>
            </a:fld>
            <a:endParaRPr lang="en-US" noProof="0"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Da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AC5403-E1D0-4032-A9FE-410B2982643C}"/>
              </a:ext>
            </a:extLst>
          </p:cNvPr>
          <p:cNvSpPr/>
          <p:nvPr userDrawn="1"/>
        </p:nvSpPr>
        <p:spPr>
          <a:xfrm>
            <a:off x="0" y="0"/>
            <a:ext cx="12192000" cy="6858000"/>
          </a:xfrm>
          <a:prstGeom prst="rect">
            <a:avLst/>
          </a:prstGeom>
          <a:blipFill>
            <a:blip r:embed="rId2"/>
            <a:srcRect/>
            <a:stretch>
              <a:fillRect/>
            </a:stretch>
          </a:blipFill>
          <a:ln w="12700" cap="flat">
            <a:noFill/>
            <a:prstDash val="solid"/>
            <a:miter/>
          </a:ln>
        </p:spPr>
        <p:txBody>
          <a:bodyPr rtlCol="0" anchor="ctr"/>
          <a:lstStyle/>
          <a:p>
            <a:pPr algn="l"/>
            <a:endParaRPr lang="en-US" noProof="0" dirty="0"/>
          </a:p>
        </p:txBody>
      </p:sp>
      <p:sp>
        <p:nvSpPr>
          <p:cNvPr id="11" name="Rectangle 10">
            <a:extLst>
              <a:ext uri="{FF2B5EF4-FFF2-40B4-BE49-F238E27FC236}">
                <a16:creationId xmlns:a16="http://schemas.microsoft.com/office/drawing/2014/main" id="{F3C0C995-565B-4516-BC98-CCDEE529B154}"/>
              </a:ext>
            </a:extLst>
          </p:cNvPr>
          <p:cNvSpPr/>
          <p:nvPr userDrawn="1"/>
        </p:nvSpPr>
        <p:spPr>
          <a:xfrm>
            <a:off x="0" y="0"/>
            <a:ext cx="12192000" cy="6858000"/>
          </a:xfrm>
          <a:prstGeom prst="rect">
            <a:avLst/>
          </a:prstGeom>
          <a:solidFill>
            <a:schemeClr val="tx1">
              <a:alpha val="80000"/>
            </a:schemeClr>
          </a:solidFill>
          <a:ln w="12700" cap="flat">
            <a:noFill/>
            <a:prstDash val="solid"/>
            <a:miter/>
          </a:ln>
        </p:spPr>
        <p:txBody>
          <a:bodyPr rtlCol="0" anchor="ctr"/>
          <a:lstStyle/>
          <a:p>
            <a:pPr algn="l"/>
            <a:endParaRPr lang="en-US" noProof="0" dirty="0"/>
          </a:p>
        </p:txBody>
      </p:sp>
      <p:sp>
        <p:nvSpPr>
          <p:cNvPr id="21" name="Text Placeholder 26">
            <a:extLst>
              <a:ext uri="{FF2B5EF4-FFF2-40B4-BE49-F238E27FC236}">
                <a16:creationId xmlns:a16="http://schemas.microsoft.com/office/drawing/2014/main" id="{E013E669-E15F-4096-81CC-6637C4A9F9E7}"/>
              </a:ext>
            </a:extLst>
          </p:cNvPr>
          <p:cNvSpPr>
            <a:spLocks noGrp="1"/>
          </p:cNvSpPr>
          <p:nvPr>
            <p:ph type="body" sz="quarter" idx="21" hasCustomPrompt="1"/>
          </p:nvPr>
        </p:nvSpPr>
        <p:spPr>
          <a:xfrm>
            <a:off x="3912235" y="5380844"/>
            <a:ext cx="4367531" cy="324417"/>
          </a:xfrm>
        </p:spPr>
        <p:txBody>
          <a:bodyPr>
            <a:noAutofit/>
          </a:bodyPr>
          <a:lstStyle>
            <a:lvl1pPr marL="0" indent="0" algn="ctr">
              <a:buNone/>
              <a:defRPr sz="2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20XX</a:t>
            </a:r>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1037021" y="2289328"/>
            <a:ext cx="10117959" cy="1517356"/>
          </a:xfrm>
        </p:spPr>
        <p:txBody>
          <a:bodyPr>
            <a:noAutofit/>
          </a:bodyPr>
          <a:lstStyle>
            <a:lvl1pPr algn="ctr">
              <a:defRPr sz="10000" b="0">
                <a:solidFill>
                  <a:schemeClr val="bg1"/>
                </a:solidFill>
              </a:defRPr>
            </a:lvl1pPr>
          </a:lstStyle>
          <a:p>
            <a:r>
              <a:rPr lang="en-US" noProof="0"/>
              <a:t>Presentation Title    </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3912235" y="5034596"/>
            <a:ext cx="4367531" cy="324417"/>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Month</a:t>
            </a:r>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1050857" y="3890308"/>
            <a:ext cx="10090287" cy="606659"/>
          </a:xfrm>
        </p:spPr>
        <p:txBody>
          <a:bodyPr>
            <a:noAutofit/>
          </a:bodyPr>
          <a:lstStyle>
            <a:lvl1pPr marL="0" indent="0" algn="ctr">
              <a:buNone/>
              <a:defRPr sz="3000" b="0" i="0">
                <a:solidFill>
                  <a:schemeClr val="bg2"/>
                </a:solidFill>
              </a:defRPr>
            </a:lvl1pPr>
          </a:lstStyle>
          <a:p>
            <a:pPr lvl="0"/>
            <a:r>
              <a:rPr lang="en-US" noProof="0"/>
              <a:t>PRESENTATION TAGLINE</a:t>
            </a:r>
          </a:p>
        </p:txBody>
      </p:sp>
      <p:sp>
        <p:nvSpPr>
          <p:cNvPr id="15" name="Rectangle 14">
            <a:extLst>
              <a:ext uri="{FF2B5EF4-FFF2-40B4-BE49-F238E27FC236}">
                <a16:creationId xmlns:a16="http://schemas.microsoft.com/office/drawing/2014/main" id="{B1AB1BF5-25AE-4D07-8C5B-8ED82109AAFD}"/>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en-US" noProof="0" dirty="0"/>
          </a:p>
        </p:txBody>
      </p:sp>
      <p:sp>
        <p:nvSpPr>
          <p:cNvPr id="16" name="Rectangle 15">
            <a:extLst>
              <a:ext uri="{FF2B5EF4-FFF2-40B4-BE49-F238E27FC236}">
                <a16:creationId xmlns:a16="http://schemas.microsoft.com/office/drawing/2014/main" id="{40356ECE-618B-4CAE-B0AA-1F1C86CF382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en-US" noProof="0" dirty="0"/>
          </a:p>
        </p:txBody>
      </p:sp>
      <p:cxnSp>
        <p:nvCxnSpPr>
          <p:cNvPr id="6" name="Straight Connector 5">
            <a:extLst>
              <a:ext uri="{FF2B5EF4-FFF2-40B4-BE49-F238E27FC236}">
                <a16:creationId xmlns:a16="http://schemas.microsoft.com/office/drawing/2014/main" id="{2B62C84D-B809-41CE-8FCD-935E2343985F}"/>
              </a:ext>
            </a:extLst>
          </p:cNvPr>
          <p:cNvCxnSpPr/>
          <p:nvPr userDrawn="1"/>
        </p:nvCxnSpPr>
        <p:spPr>
          <a:xfrm>
            <a:off x="5711952" y="5382082"/>
            <a:ext cx="76809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B0670BD7-5166-40F4-A6FC-B5B1D91577B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608400" y="3612713"/>
            <a:ext cx="4975200" cy="114227"/>
          </a:xfrm>
          <a:prstGeom prst="rect">
            <a:avLst/>
          </a:prstGeom>
        </p:spPr>
      </p:pic>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477C40CB-E014-6746-B13E-D12CBBAA5F76}"/>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3" name="Date Placeholder 2">
            <a:extLst>
              <a:ext uri="{FF2B5EF4-FFF2-40B4-BE49-F238E27FC236}">
                <a16:creationId xmlns:a16="http://schemas.microsoft.com/office/drawing/2014/main" id="{0A250713-11E6-4FEF-877D-92967D24588A}"/>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445D3C9A-DEE5-4BD4-8961-80E018A4C27D}"/>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1623800E-00CA-43ED-953B-1A09DD428433}"/>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10" name="Title 1">
            <a:extLst>
              <a:ext uri="{FF2B5EF4-FFF2-40B4-BE49-F238E27FC236}">
                <a16:creationId xmlns:a16="http://schemas.microsoft.com/office/drawing/2014/main" id="{36869C46-B57A-4B80-BC7B-965AF70D6343}"/>
              </a:ext>
            </a:extLst>
          </p:cNvPr>
          <p:cNvSpPr>
            <a:spLocks noGrp="1"/>
          </p:cNvSpPr>
          <p:nvPr>
            <p:ph type="title" hasCustomPrompt="1"/>
          </p:nvPr>
        </p:nvSpPr>
        <p:spPr>
          <a:xfrm>
            <a:off x="2013284" y="5868367"/>
            <a:ext cx="8165432" cy="363600"/>
          </a:xfrm>
        </p:spPr>
        <p:txBody>
          <a:bodyPr>
            <a:normAutofit/>
          </a:bodyPr>
          <a:lstStyle>
            <a:lvl1pPr algn="ctr">
              <a:defRPr lang="ru-RU" sz="1800" b="0" i="0" kern="1200" dirty="0">
                <a:solidFill>
                  <a:schemeClr val="tx2"/>
                </a:solidFill>
                <a:latin typeface="+mn-lt"/>
                <a:ea typeface="+mn-ea"/>
                <a:cs typeface="+mn-cs"/>
              </a:defRPr>
            </a:lvl1pPr>
          </a:lstStyle>
          <a:p>
            <a:r>
              <a:rPr lang="en-US" noProof="0"/>
              <a:t>CLICK TO EDIT MASTER TITLE STYLE</a:t>
            </a:r>
          </a:p>
        </p:txBody>
      </p:sp>
      <p:sp>
        <p:nvSpPr>
          <p:cNvPr id="8" name="Media Placeholder 7">
            <a:extLst>
              <a:ext uri="{FF2B5EF4-FFF2-40B4-BE49-F238E27FC236}">
                <a16:creationId xmlns:a16="http://schemas.microsoft.com/office/drawing/2014/main" id="{42411445-9429-45B8-9A2F-EB86451B6B14}"/>
              </a:ext>
            </a:extLst>
          </p:cNvPr>
          <p:cNvSpPr>
            <a:spLocks noGrp="1"/>
          </p:cNvSpPr>
          <p:nvPr>
            <p:ph type="media" sz="quarter" idx="17"/>
          </p:nvPr>
        </p:nvSpPr>
        <p:spPr>
          <a:xfrm>
            <a:off x="829056" y="827052"/>
            <a:ext cx="10533888" cy="4818888"/>
          </a:xfrm>
        </p:spPr>
        <p:txBody>
          <a:bodyPr anchor="ctr" anchorCtr="0">
            <a:normAutofit/>
          </a:bodyPr>
          <a:lstStyle>
            <a:lvl1pPr marL="0" indent="0" algn="ctr">
              <a:buNone/>
              <a:defRPr sz="1400"/>
            </a:lvl1pPr>
          </a:lstStyle>
          <a:p>
            <a:r>
              <a:rPr lang="en-US" noProof="0"/>
              <a:t>Click icon to add media</a:t>
            </a:r>
            <a:endParaRPr lang="en-US" noProof="0" dirty="0"/>
          </a:p>
        </p:txBody>
      </p:sp>
    </p:spTree>
    <p:extLst>
      <p:ext uri="{BB962C8B-B14F-4D97-AF65-F5344CB8AC3E}">
        <p14:creationId xmlns:p14="http://schemas.microsoft.com/office/powerpoint/2010/main" val="3211357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orks Cited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235B53D-F188-47B0-BBAA-2C4724DE60BB}"/>
              </a:ext>
            </a:extLst>
          </p:cNvPr>
          <p:cNvSpPr/>
          <p:nvPr userDrawn="1"/>
        </p:nvSpPr>
        <p:spPr>
          <a:xfrm>
            <a:off x="11521440" y="6635910"/>
            <a:ext cx="374904" cy="222090"/>
          </a:xfrm>
          <a:prstGeom prst="rect">
            <a:avLst/>
          </a:prstGeom>
          <a:noFill/>
          <a:ln w="12700" cap="flat">
            <a:noFill/>
            <a:prstDash val="solid"/>
            <a:miter/>
          </a:ln>
        </p:spPr>
        <p:txBody>
          <a:bodyPr rtlCol="0" anchor="ctr"/>
          <a:lstStyle/>
          <a:p>
            <a:pPr algn="l"/>
            <a:endParaRPr lang="en-US" noProof="0" dirty="0"/>
          </a:p>
        </p:txBody>
      </p:sp>
      <p:sp>
        <p:nvSpPr>
          <p:cNvPr id="8" name="Oval 7">
            <a:extLst>
              <a:ext uri="{FF2B5EF4-FFF2-40B4-BE49-F238E27FC236}">
                <a16:creationId xmlns:a16="http://schemas.microsoft.com/office/drawing/2014/main" id="{AB26BB24-F7CA-D343-93C8-2EAC64AB35DF}"/>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EAC4B419-8728-4000-B6EF-1ECF88F80B8B}"/>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a16="http://schemas.microsoft.com/office/drawing/2014/main" id="{A62FC5F7-2AC0-4A53-8E2A-D6A7F4B4D77C}"/>
              </a:ext>
            </a:extLst>
          </p:cNvPr>
          <p:cNvSpPr>
            <a:spLocks noGrp="1"/>
          </p:cNvSpPr>
          <p:nvPr>
            <p:ph type="title" hasCustomPrompt="1"/>
          </p:nvPr>
        </p:nvSpPr>
        <p:spPr>
          <a:xfrm>
            <a:off x="838200" y="652986"/>
            <a:ext cx="10515600" cy="904875"/>
          </a:xfrm>
        </p:spPr>
        <p:txBody>
          <a:bodyPr/>
          <a:lstStyle>
            <a:lvl1pPr algn="ctr">
              <a:defRPr b="0"/>
            </a:lvl1pPr>
          </a:lstStyle>
          <a:p>
            <a:r>
              <a:rPr lang="en-US" noProof="0"/>
              <a:t>Works Cited</a:t>
            </a:r>
          </a:p>
        </p:txBody>
      </p:sp>
      <p:sp>
        <p:nvSpPr>
          <p:cNvPr id="3" name="Date Placeholder 2">
            <a:extLst>
              <a:ext uri="{FF2B5EF4-FFF2-40B4-BE49-F238E27FC236}">
                <a16:creationId xmlns:a16="http://schemas.microsoft.com/office/drawing/2014/main" id="{B516B06F-92DB-40BB-B026-E443732F67C8}"/>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11FF27C1-06BD-4F55-BB58-DC1D0892188F}"/>
              </a:ext>
            </a:extLst>
          </p:cNvPr>
          <p:cNvSpPr>
            <a:spLocks noGrp="1"/>
          </p:cNvSpPr>
          <p:nvPr>
            <p:ph type="ftr" sz="quarter" idx="11"/>
          </p:nvPr>
        </p:nvSpPr>
        <p:spPr/>
        <p:txBody>
          <a:bodyPr/>
          <a:lstStyle>
            <a:lvl1pPr>
              <a:defRPr>
                <a:solidFill>
                  <a:schemeClr val="tx2"/>
                </a:solidFill>
              </a:defRPr>
            </a:lvl1pPr>
          </a:lstStyle>
          <a:p>
            <a:r>
              <a:rPr lang="en-US" noProof="0" dirty="0"/>
              <a:t>ADD A FOOTER</a:t>
            </a:r>
          </a:p>
        </p:txBody>
      </p:sp>
      <p:sp>
        <p:nvSpPr>
          <p:cNvPr id="18" name="Text Placeholder 17">
            <a:extLst>
              <a:ext uri="{FF2B5EF4-FFF2-40B4-BE49-F238E27FC236}">
                <a16:creationId xmlns:a16="http://schemas.microsoft.com/office/drawing/2014/main" id="{4F134C5C-60EE-4E07-8A4F-120C1B5AA0AF}"/>
              </a:ext>
            </a:extLst>
          </p:cNvPr>
          <p:cNvSpPr>
            <a:spLocks noGrp="1"/>
          </p:cNvSpPr>
          <p:nvPr>
            <p:ph type="body" sz="quarter" idx="13" hasCustomPrompt="1"/>
          </p:nvPr>
        </p:nvSpPr>
        <p:spPr>
          <a:xfrm>
            <a:off x="838200" y="1874838"/>
            <a:ext cx="10515600" cy="3742191"/>
          </a:xfrm>
        </p:spPr>
        <p:txBody>
          <a:bodyPr>
            <a:normAutofit/>
          </a:bodyPr>
          <a:lstStyle>
            <a:lvl1pPr marL="285750" indent="-285750" algn="l">
              <a:buClr>
                <a:schemeClr val="bg2"/>
              </a:buClr>
              <a:buFont typeface="Arial" panose="020B0604020202020204" pitchFamily="34" charset="0"/>
              <a:buChar char="•"/>
              <a:defRPr lang="en-US" sz="1600" kern="1200" dirty="0">
                <a:solidFill>
                  <a:schemeClr val="tx1">
                    <a:lumMod val="75000"/>
                    <a:lumOff val="25000"/>
                  </a:schemeClr>
                </a:solidFill>
                <a:latin typeface="+mn-lt"/>
                <a:ea typeface="+mn-ea"/>
                <a:cs typeface="+mn-cs"/>
              </a:defRPr>
            </a:lvl1pPr>
            <a:lvl2pPr>
              <a:defRPr sz="1800"/>
            </a:lvl2pPr>
            <a:lvl3pPr>
              <a:defRPr sz="1800"/>
            </a:lvl3pPr>
            <a:lvl4pPr>
              <a:defRPr sz="1800"/>
            </a:lvl4pPr>
            <a:lvl5pPr>
              <a:defRPr sz="1800"/>
            </a:lvl5pPr>
          </a:lstStyle>
          <a:p>
            <a:pPr marL="180000" lvl="0" indent="-180000" algn="l" defTabSz="914400" rtl="0" eaLnBrk="1" latinLnBrk="0" hangingPunct="1">
              <a:lnSpc>
                <a:spcPct val="90000"/>
              </a:lnSpc>
              <a:spcBef>
                <a:spcPts val="600"/>
              </a:spcBef>
              <a:buClr>
                <a:schemeClr val="bg2"/>
              </a:buClr>
              <a:buFont typeface="Arial" panose="020B0604020202020204" pitchFamily="34" charset="0"/>
              <a:buChar char="•"/>
            </a:pPr>
            <a:r>
              <a:rPr lang="en-US" noProof="0"/>
              <a:t>Edit master text styles</a:t>
            </a:r>
          </a:p>
        </p:txBody>
      </p:sp>
      <p:pic>
        <p:nvPicPr>
          <p:cNvPr id="9" name="Graphic 8">
            <a:extLst>
              <a:ext uri="{FF2B5EF4-FFF2-40B4-BE49-F238E27FC236}">
                <a16:creationId xmlns:a16="http://schemas.microsoft.com/office/drawing/2014/main" id="{D3F5050C-5FCE-4873-9B10-9668F66C2788}"/>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4728000" y="1583062"/>
            <a:ext cx="2736000" cy="133200"/>
          </a:xfrm>
          <a:prstGeom prst="rect">
            <a:avLst/>
          </a:prstGeom>
        </p:spPr>
      </p:pic>
    </p:spTree>
    <p:extLst>
      <p:ext uri="{BB962C8B-B14F-4D97-AF65-F5344CB8AC3E}">
        <p14:creationId xmlns:p14="http://schemas.microsoft.com/office/powerpoint/2010/main" val="2108027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Layout">
    <p:spTree>
      <p:nvGrpSpPr>
        <p:cNvPr id="1" name=""/>
        <p:cNvGrpSpPr/>
        <p:nvPr/>
      </p:nvGrpSpPr>
      <p:grpSpPr>
        <a:xfrm>
          <a:off x="0" y="0"/>
          <a:ext cx="0" cy="0"/>
          <a:chOff x="0" y="0"/>
          <a:chExt cx="0" cy="0"/>
        </a:xfrm>
      </p:grpSpPr>
      <p:sp>
        <p:nvSpPr>
          <p:cNvPr id="33" name="Oval 32">
            <a:extLst>
              <a:ext uri="{FF2B5EF4-FFF2-40B4-BE49-F238E27FC236}">
                <a16:creationId xmlns:a16="http://schemas.microsoft.com/office/drawing/2014/main" id="{93CAE97F-7AA1-7243-A2C2-945FB7C81FFE}"/>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EAC4B419-8728-4000-B6EF-1ECF88F80B8B}"/>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a16="http://schemas.microsoft.com/office/drawing/2014/main" id="{A62FC5F7-2AC0-4A53-8E2A-D6A7F4B4D77C}"/>
              </a:ext>
            </a:extLst>
          </p:cNvPr>
          <p:cNvSpPr>
            <a:spLocks noGrp="1"/>
          </p:cNvSpPr>
          <p:nvPr>
            <p:ph type="title" hasCustomPrompt="1"/>
          </p:nvPr>
        </p:nvSpPr>
        <p:spPr>
          <a:xfrm>
            <a:off x="838200" y="652986"/>
            <a:ext cx="10515600" cy="904875"/>
          </a:xfrm>
        </p:spPr>
        <p:txBody>
          <a:bodyPr/>
          <a:lstStyle>
            <a:lvl1pPr algn="ctr">
              <a:defRPr b="0"/>
            </a:lvl1pPr>
          </a:lstStyle>
          <a:p>
            <a:r>
              <a:rPr lang="en-US" noProof="0"/>
              <a:t>Timeline</a:t>
            </a:r>
          </a:p>
        </p:txBody>
      </p:sp>
      <p:sp>
        <p:nvSpPr>
          <p:cNvPr id="3" name="Date Placeholder 2">
            <a:extLst>
              <a:ext uri="{FF2B5EF4-FFF2-40B4-BE49-F238E27FC236}">
                <a16:creationId xmlns:a16="http://schemas.microsoft.com/office/drawing/2014/main" id="{B516B06F-92DB-40BB-B026-E443732F67C8}"/>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11FF27C1-06BD-4F55-BB58-DC1D0892188F}"/>
              </a:ext>
            </a:extLst>
          </p:cNvPr>
          <p:cNvSpPr>
            <a:spLocks noGrp="1"/>
          </p:cNvSpPr>
          <p:nvPr>
            <p:ph type="ftr" sz="quarter" idx="11"/>
          </p:nvPr>
        </p:nvSpPr>
        <p:spPr/>
        <p:txBody>
          <a:bodyPr/>
          <a:lstStyle/>
          <a:p>
            <a:r>
              <a:rPr lang="en-US" noProof="0" dirty="0"/>
              <a:t>ADD A FOOTER</a:t>
            </a:r>
          </a:p>
        </p:txBody>
      </p:sp>
      <p:sp>
        <p:nvSpPr>
          <p:cNvPr id="18" name="Text Placeholder 17">
            <a:extLst>
              <a:ext uri="{FF2B5EF4-FFF2-40B4-BE49-F238E27FC236}">
                <a16:creationId xmlns:a16="http://schemas.microsoft.com/office/drawing/2014/main" id="{4F134C5C-60EE-4E07-8A4F-120C1B5AA0AF}"/>
              </a:ext>
            </a:extLst>
          </p:cNvPr>
          <p:cNvSpPr>
            <a:spLocks noGrp="1"/>
          </p:cNvSpPr>
          <p:nvPr>
            <p:ph type="body" sz="quarter" idx="13" hasCustomPrompt="1"/>
          </p:nvPr>
        </p:nvSpPr>
        <p:spPr>
          <a:xfrm>
            <a:off x="838200" y="1874838"/>
            <a:ext cx="10515600" cy="904875"/>
          </a:xfrm>
        </p:spPr>
        <p:txBody>
          <a:bodyPr>
            <a:normAutofit/>
          </a:bodyPr>
          <a:lstStyle>
            <a:lvl1pPr marL="0" indent="0" algn="ctr">
              <a:buNone/>
              <a:defRPr sz="1800"/>
            </a:lvl1pPr>
            <a:lvl2pPr>
              <a:defRPr sz="1800"/>
            </a:lvl2pPr>
            <a:lvl3pPr>
              <a:defRPr sz="1800"/>
            </a:lvl3pPr>
            <a:lvl4pPr>
              <a:defRPr sz="1800"/>
            </a:lvl4pPr>
            <a:lvl5pPr>
              <a:defRPr sz="1800"/>
            </a:lvl5pPr>
          </a:lstStyle>
          <a:p>
            <a:pPr lvl="0"/>
            <a:r>
              <a:rPr lang="en-US" noProof="0"/>
              <a:t>EDIT MASTER TEXT STYLES</a:t>
            </a:r>
          </a:p>
        </p:txBody>
      </p:sp>
      <p:pic>
        <p:nvPicPr>
          <p:cNvPr id="8" name="Graphic 7">
            <a:extLst>
              <a:ext uri="{FF2B5EF4-FFF2-40B4-BE49-F238E27FC236}">
                <a16:creationId xmlns:a16="http://schemas.microsoft.com/office/drawing/2014/main" id="{4E7124FD-A9E6-49DA-B2D3-4C868E3C90AD}"/>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4728000" y="1583062"/>
            <a:ext cx="2736000" cy="133200"/>
          </a:xfrm>
          <a:prstGeom prst="rect">
            <a:avLst/>
          </a:prstGeom>
        </p:spPr>
      </p:pic>
      <p:cxnSp>
        <p:nvCxnSpPr>
          <p:cNvPr id="9" name="Straight Connector 8">
            <a:extLst>
              <a:ext uri="{FF2B5EF4-FFF2-40B4-BE49-F238E27FC236}">
                <a16:creationId xmlns:a16="http://schemas.microsoft.com/office/drawing/2014/main" id="{0128AD04-D032-4ED8-B747-79E215221BC3}"/>
              </a:ext>
            </a:extLst>
          </p:cNvPr>
          <p:cNvCxnSpPr/>
          <p:nvPr userDrawn="1"/>
        </p:nvCxnSpPr>
        <p:spPr>
          <a:xfrm>
            <a:off x="1003193" y="3429000"/>
            <a:ext cx="10735056"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7CADBD86-8962-4775-A03E-4D2D3F35D72C}"/>
              </a:ext>
            </a:extLst>
          </p:cNvPr>
          <p:cNvSpPr/>
          <p:nvPr userDrawn="1"/>
        </p:nvSpPr>
        <p:spPr>
          <a:xfrm>
            <a:off x="1003193"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3" name="Oval 12">
            <a:extLst>
              <a:ext uri="{FF2B5EF4-FFF2-40B4-BE49-F238E27FC236}">
                <a16:creationId xmlns:a16="http://schemas.microsoft.com/office/drawing/2014/main" id="{325884FD-7D59-4699-84D1-14B6900E99F4}"/>
              </a:ext>
            </a:extLst>
          </p:cNvPr>
          <p:cNvSpPr/>
          <p:nvPr userDrawn="1"/>
        </p:nvSpPr>
        <p:spPr>
          <a:xfrm>
            <a:off x="6048611"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6" name="Oval 15">
            <a:extLst>
              <a:ext uri="{FF2B5EF4-FFF2-40B4-BE49-F238E27FC236}">
                <a16:creationId xmlns:a16="http://schemas.microsoft.com/office/drawing/2014/main" id="{F6A6A55C-2C42-4004-8120-A8A22C86DD6F}"/>
              </a:ext>
            </a:extLst>
          </p:cNvPr>
          <p:cNvSpPr/>
          <p:nvPr userDrawn="1"/>
        </p:nvSpPr>
        <p:spPr>
          <a:xfrm>
            <a:off x="9412224"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7" name="Oval 16">
            <a:extLst>
              <a:ext uri="{FF2B5EF4-FFF2-40B4-BE49-F238E27FC236}">
                <a16:creationId xmlns:a16="http://schemas.microsoft.com/office/drawing/2014/main" id="{213A8FD8-4E6D-4DB1-8DA5-82151D87BDFF}"/>
              </a:ext>
            </a:extLst>
          </p:cNvPr>
          <p:cNvSpPr/>
          <p:nvPr userDrawn="1"/>
        </p:nvSpPr>
        <p:spPr>
          <a:xfrm>
            <a:off x="2684999"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9" name="Oval 18">
            <a:extLst>
              <a:ext uri="{FF2B5EF4-FFF2-40B4-BE49-F238E27FC236}">
                <a16:creationId xmlns:a16="http://schemas.microsoft.com/office/drawing/2014/main" id="{71E5BFBE-FB31-40FB-971E-8340FDBDE99A}"/>
              </a:ext>
            </a:extLst>
          </p:cNvPr>
          <p:cNvSpPr/>
          <p:nvPr userDrawn="1"/>
        </p:nvSpPr>
        <p:spPr>
          <a:xfrm>
            <a:off x="4366805"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20" name="Oval 19">
            <a:extLst>
              <a:ext uri="{FF2B5EF4-FFF2-40B4-BE49-F238E27FC236}">
                <a16:creationId xmlns:a16="http://schemas.microsoft.com/office/drawing/2014/main" id="{99956DA3-E64C-494F-8908-AC1D9418DC10}"/>
              </a:ext>
            </a:extLst>
          </p:cNvPr>
          <p:cNvSpPr/>
          <p:nvPr userDrawn="1"/>
        </p:nvSpPr>
        <p:spPr>
          <a:xfrm>
            <a:off x="7730417"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4" name="Text Placeholder 13">
            <a:extLst>
              <a:ext uri="{FF2B5EF4-FFF2-40B4-BE49-F238E27FC236}">
                <a16:creationId xmlns:a16="http://schemas.microsoft.com/office/drawing/2014/main" id="{F925B8D3-7699-4838-BB92-099F0752EF4D}"/>
              </a:ext>
            </a:extLst>
          </p:cNvPr>
          <p:cNvSpPr>
            <a:spLocks noGrp="1"/>
          </p:cNvSpPr>
          <p:nvPr>
            <p:ph type="body" sz="quarter" idx="14" hasCustomPrompt="1"/>
          </p:nvPr>
        </p:nvSpPr>
        <p:spPr>
          <a:xfrm>
            <a:off x="1006251" y="2809757"/>
            <a:ext cx="1171388" cy="484441"/>
          </a:xfrm>
        </p:spPr>
        <p:txBody>
          <a:bodyPr>
            <a:noAutofit/>
          </a:bodyPr>
          <a:lstStyle>
            <a:lvl1pPr marL="0" indent="0">
              <a:buNone/>
              <a:defRPr sz="3500">
                <a:latin typeface="+mj-lt"/>
              </a:defRPr>
            </a:lvl1pPr>
          </a:lstStyle>
          <a:p>
            <a:pPr lvl="0"/>
            <a:r>
              <a:rPr lang="en-US" noProof="0"/>
              <a:t>Year</a:t>
            </a:r>
          </a:p>
        </p:txBody>
      </p:sp>
      <p:sp>
        <p:nvSpPr>
          <p:cNvPr id="21" name="Text Placeholder 13">
            <a:extLst>
              <a:ext uri="{FF2B5EF4-FFF2-40B4-BE49-F238E27FC236}">
                <a16:creationId xmlns:a16="http://schemas.microsoft.com/office/drawing/2014/main" id="{F0ED1E4A-D0B2-44B6-AE21-6DC45B20C67E}"/>
              </a:ext>
            </a:extLst>
          </p:cNvPr>
          <p:cNvSpPr>
            <a:spLocks noGrp="1"/>
          </p:cNvSpPr>
          <p:nvPr>
            <p:ph type="body" sz="quarter" idx="15" hasCustomPrompt="1"/>
          </p:nvPr>
        </p:nvSpPr>
        <p:spPr>
          <a:xfrm>
            <a:off x="956944"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23" name="Text Placeholder 13">
            <a:extLst>
              <a:ext uri="{FF2B5EF4-FFF2-40B4-BE49-F238E27FC236}">
                <a16:creationId xmlns:a16="http://schemas.microsoft.com/office/drawing/2014/main" id="{4648B297-D9C8-4F98-BBDB-5A2891F9499E}"/>
              </a:ext>
            </a:extLst>
          </p:cNvPr>
          <p:cNvSpPr>
            <a:spLocks noGrp="1"/>
          </p:cNvSpPr>
          <p:nvPr>
            <p:ph type="body" sz="quarter" idx="16" hasCustomPrompt="1"/>
          </p:nvPr>
        </p:nvSpPr>
        <p:spPr>
          <a:xfrm>
            <a:off x="2688286" y="2809757"/>
            <a:ext cx="1171388" cy="484441"/>
          </a:xfrm>
        </p:spPr>
        <p:txBody>
          <a:bodyPr>
            <a:noAutofit/>
          </a:bodyPr>
          <a:lstStyle>
            <a:lvl1pPr marL="0" indent="0">
              <a:buNone/>
              <a:defRPr sz="3500">
                <a:latin typeface="+mj-lt"/>
              </a:defRPr>
            </a:lvl1pPr>
          </a:lstStyle>
          <a:p>
            <a:pPr lvl="0"/>
            <a:r>
              <a:rPr lang="en-US" noProof="0"/>
              <a:t>Year</a:t>
            </a:r>
          </a:p>
        </p:txBody>
      </p:sp>
      <p:sp>
        <p:nvSpPr>
          <p:cNvPr id="24" name="Text Placeholder 13">
            <a:extLst>
              <a:ext uri="{FF2B5EF4-FFF2-40B4-BE49-F238E27FC236}">
                <a16:creationId xmlns:a16="http://schemas.microsoft.com/office/drawing/2014/main" id="{C5B52EBA-EDDF-4C7B-A681-393B771D3437}"/>
              </a:ext>
            </a:extLst>
          </p:cNvPr>
          <p:cNvSpPr>
            <a:spLocks noGrp="1"/>
          </p:cNvSpPr>
          <p:nvPr>
            <p:ph type="body" sz="quarter" idx="17" hasCustomPrompt="1"/>
          </p:nvPr>
        </p:nvSpPr>
        <p:spPr>
          <a:xfrm>
            <a:off x="2638979"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25" name="Text Placeholder 13">
            <a:extLst>
              <a:ext uri="{FF2B5EF4-FFF2-40B4-BE49-F238E27FC236}">
                <a16:creationId xmlns:a16="http://schemas.microsoft.com/office/drawing/2014/main" id="{97BC10B9-E990-4199-8B1A-8B69D6F40D81}"/>
              </a:ext>
            </a:extLst>
          </p:cNvPr>
          <p:cNvSpPr>
            <a:spLocks noGrp="1"/>
          </p:cNvSpPr>
          <p:nvPr>
            <p:ph type="body" sz="quarter" idx="18" hasCustomPrompt="1"/>
          </p:nvPr>
        </p:nvSpPr>
        <p:spPr>
          <a:xfrm>
            <a:off x="4370321" y="2809757"/>
            <a:ext cx="1171388" cy="484441"/>
          </a:xfrm>
        </p:spPr>
        <p:txBody>
          <a:bodyPr>
            <a:noAutofit/>
          </a:bodyPr>
          <a:lstStyle>
            <a:lvl1pPr marL="0" indent="0">
              <a:buNone/>
              <a:defRPr sz="3500">
                <a:latin typeface="+mj-lt"/>
              </a:defRPr>
            </a:lvl1pPr>
          </a:lstStyle>
          <a:p>
            <a:pPr lvl="0"/>
            <a:r>
              <a:rPr lang="en-US" noProof="0"/>
              <a:t>Year</a:t>
            </a:r>
          </a:p>
        </p:txBody>
      </p:sp>
      <p:sp>
        <p:nvSpPr>
          <p:cNvPr id="26" name="Text Placeholder 13">
            <a:extLst>
              <a:ext uri="{FF2B5EF4-FFF2-40B4-BE49-F238E27FC236}">
                <a16:creationId xmlns:a16="http://schemas.microsoft.com/office/drawing/2014/main" id="{5876A64D-FA56-4565-8EBF-B9D51A8B20DC}"/>
              </a:ext>
            </a:extLst>
          </p:cNvPr>
          <p:cNvSpPr>
            <a:spLocks noGrp="1"/>
          </p:cNvSpPr>
          <p:nvPr>
            <p:ph type="body" sz="quarter" idx="19" hasCustomPrompt="1"/>
          </p:nvPr>
        </p:nvSpPr>
        <p:spPr>
          <a:xfrm>
            <a:off x="4321014"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27" name="Text Placeholder 13">
            <a:extLst>
              <a:ext uri="{FF2B5EF4-FFF2-40B4-BE49-F238E27FC236}">
                <a16:creationId xmlns:a16="http://schemas.microsoft.com/office/drawing/2014/main" id="{CA843817-8244-446A-9618-257B5329B463}"/>
              </a:ext>
            </a:extLst>
          </p:cNvPr>
          <p:cNvSpPr>
            <a:spLocks noGrp="1"/>
          </p:cNvSpPr>
          <p:nvPr>
            <p:ph type="body" sz="quarter" idx="20" hasCustomPrompt="1"/>
          </p:nvPr>
        </p:nvSpPr>
        <p:spPr>
          <a:xfrm>
            <a:off x="6052356" y="2809757"/>
            <a:ext cx="1171388" cy="484441"/>
          </a:xfrm>
        </p:spPr>
        <p:txBody>
          <a:bodyPr>
            <a:noAutofit/>
          </a:bodyPr>
          <a:lstStyle>
            <a:lvl1pPr marL="0" indent="0">
              <a:buNone/>
              <a:defRPr sz="3500">
                <a:latin typeface="+mj-lt"/>
              </a:defRPr>
            </a:lvl1pPr>
          </a:lstStyle>
          <a:p>
            <a:pPr lvl="0"/>
            <a:r>
              <a:rPr lang="en-US" noProof="0"/>
              <a:t>Year</a:t>
            </a:r>
          </a:p>
        </p:txBody>
      </p:sp>
      <p:sp>
        <p:nvSpPr>
          <p:cNvPr id="28" name="Text Placeholder 13">
            <a:extLst>
              <a:ext uri="{FF2B5EF4-FFF2-40B4-BE49-F238E27FC236}">
                <a16:creationId xmlns:a16="http://schemas.microsoft.com/office/drawing/2014/main" id="{86A6FE38-5036-4D35-93E4-07C5DEC4010D}"/>
              </a:ext>
            </a:extLst>
          </p:cNvPr>
          <p:cNvSpPr>
            <a:spLocks noGrp="1"/>
          </p:cNvSpPr>
          <p:nvPr>
            <p:ph type="body" sz="quarter" idx="21" hasCustomPrompt="1"/>
          </p:nvPr>
        </p:nvSpPr>
        <p:spPr>
          <a:xfrm>
            <a:off x="6003049"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29" name="Text Placeholder 13">
            <a:extLst>
              <a:ext uri="{FF2B5EF4-FFF2-40B4-BE49-F238E27FC236}">
                <a16:creationId xmlns:a16="http://schemas.microsoft.com/office/drawing/2014/main" id="{1966E981-C557-4255-9DCC-162A429B5EE2}"/>
              </a:ext>
            </a:extLst>
          </p:cNvPr>
          <p:cNvSpPr>
            <a:spLocks noGrp="1"/>
          </p:cNvSpPr>
          <p:nvPr>
            <p:ph type="body" sz="quarter" idx="22" hasCustomPrompt="1"/>
          </p:nvPr>
        </p:nvSpPr>
        <p:spPr>
          <a:xfrm>
            <a:off x="7734391" y="2809757"/>
            <a:ext cx="1171388" cy="484441"/>
          </a:xfrm>
        </p:spPr>
        <p:txBody>
          <a:bodyPr>
            <a:noAutofit/>
          </a:bodyPr>
          <a:lstStyle>
            <a:lvl1pPr marL="0" indent="0">
              <a:buNone/>
              <a:defRPr sz="3500">
                <a:latin typeface="+mj-lt"/>
              </a:defRPr>
            </a:lvl1pPr>
          </a:lstStyle>
          <a:p>
            <a:pPr lvl="0"/>
            <a:r>
              <a:rPr lang="en-US" noProof="0"/>
              <a:t>Year</a:t>
            </a:r>
          </a:p>
        </p:txBody>
      </p:sp>
      <p:sp>
        <p:nvSpPr>
          <p:cNvPr id="30" name="Text Placeholder 13">
            <a:extLst>
              <a:ext uri="{FF2B5EF4-FFF2-40B4-BE49-F238E27FC236}">
                <a16:creationId xmlns:a16="http://schemas.microsoft.com/office/drawing/2014/main" id="{C386D796-CB69-4D7D-9C52-C41187CC88DB}"/>
              </a:ext>
            </a:extLst>
          </p:cNvPr>
          <p:cNvSpPr>
            <a:spLocks noGrp="1"/>
          </p:cNvSpPr>
          <p:nvPr>
            <p:ph type="body" sz="quarter" idx="23" hasCustomPrompt="1"/>
          </p:nvPr>
        </p:nvSpPr>
        <p:spPr>
          <a:xfrm>
            <a:off x="7685084"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31" name="Text Placeholder 13">
            <a:extLst>
              <a:ext uri="{FF2B5EF4-FFF2-40B4-BE49-F238E27FC236}">
                <a16:creationId xmlns:a16="http://schemas.microsoft.com/office/drawing/2014/main" id="{24441BBA-89B7-4AE6-91F6-04DB373B54F3}"/>
              </a:ext>
            </a:extLst>
          </p:cNvPr>
          <p:cNvSpPr>
            <a:spLocks noGrp="1"/>
          </p:cNvSpPr>
          <p:nvPr>
            <p:ph type="body" sz="quarter" idx="24" hasCustomPrompt="1"/>
          </p:nvPr>
        </p:nvSpPr>
        <p:spPr>
          <a:xfrm>
            <a:off x="9416424" y="2809757"/>
            <a:ext cx="1171388" cy="484441"/>
          </a:xfrm>
        </p:spPr>
        <p:txBody>
          <a:bodyPr>
            <a:noAutofit/>
          </a:bodyPr>
          <a:lstStyle>
            <a:lvl1pPr marL="0" indent="0">
              <a:buNone/>
              <a:defRPr sz="3500">
                <a:latin typeface="+mj-lt"/>
              </a:defRPr>
            </a:lvl1pPr>
          </a:lstStyle>
          <a:p>
            <a:pPr lvl="0"/>
            <a:r>
              <a:rPr lang="en-US" noProof="0"/>
              <a:t>Year</a:t>
            </a:r>
          </a:p>
        </p:txBody>
      </p:sp>
      <p:sp>
        <p:nvSpPr>
          <p:cNvPr id="32" name="Text Placeholder 13">
            <a:extLst>
              <a:ext uri="{FF2B5EF4-FFF2-40B4-BE49-F238E27FC236}">
                <a16:creationId xmlns:a16="http://schemas.microsoft.com/office/drawing/2014/main" id="{B117E4C6-D10A-4738-8283-D63AB1B314D2}"/>
              </a:ext>
            </a:extLst>
          </p:cNvPr>
          <p:cNvSpPr>
            <a:spLocks noGrp="1"/>
          </p:cNvSpPr>
          <p:nvPr>
            <p:ph type="body" sz="quarter" idx="25" hasCustomPrompt="1"/>
          </p:nvPr>
        </p:nvSpPr>
        <p:spPr>
          <a:xfrm>
            <a:off x="9367117"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Tree>
    <p:extLst>
      <p:ext uri="{BB962C8B-B14F-4D97-AF65-F5344CB8AC3E}">
        <p14:creationId xmlns:p14="http://schemas.microsoft.com/office/powerpoint/2010/main" val="1679942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AC5403-E1D0-4032-A9FE-410B2982643C}"/>
              </a:ext>
            </a:extLst>
          </p:cNvPr>
          <p:cNvSpPr/>
          <p:nvPr userDrawn="1"/>
        </p:nvSpPr>
        <p:spPr>
          <a:xfrm>
            <a:off x="0" y="0"/>
            <a:ext cx="12192000" cy="6858000"/>
          </a:xfrm>
          <a:prstGeom prst="rect">
            <a:avLst/>
          </a:prstGeom>
          <a:blipFill>
            <a:blip r:embed="rId2"/>
            <a:srcRect/>
            <a:stretch>
              <a:fillRect t="-6775" b="-5725"/>
            </a:stretch>
          </a:blipFill>
          <a:ln w="12700" cap="flat">
            <a:noFill/>
            <a:prstDash val="solid"/>
            <a:miter/>
          </a:ln>
        </p:spPr>
        <p:txBody>
          <a:bodyPr rtlCol="0" anchor="ctr"/>
          <a:lstStyle/>
          <a:p>
            <a:pPr algn="l"/>
            <a:endParaRPr lang="en-US" noProof="0" dirty="0"/>
          </a:p>
        </p:txBody>
      </p:sp>
      <p:sp>
        <p:nvSpPr>
          <p:cNvPr id="17" name="Rectangle 16">
            <a:extLst>
              <a:ext uri="{FF2B5EF4-FFF2-40B4-BE49-F238E27FC236}">
                <a16:creationId xmlns:a16="http://schemas.microsoft.com/office/drawing/2014/main" id="{08C75CBB-4E7D-408E-AF76-442117F41B42}"/>
              </a:ext>
            </a:extLst>
          </p:cNvPr>
          <p:cNvSpPr/>
          <p:nvPr userDrawn="1"/>
        </p:nvSpPr>
        <p:spPr>
          <a:xfrm>
            <a:off x="0" y="0"/>
            <a:ext cx="12192000" cy="6858000"/>
          </a:xfrm>
          <a:prstGeom prst="rect">
            <a:avLst/>
          </a:prstGeom>
          <a:solidFill>
            <a:schemeClr val="tx1">
              <a:alpha val="80000"/>
            </a:schemeClr>
          </a:solidFill>
          <a:ln w="12700" cap="flat">
            <a:noFill/>
            <a:prstDash val="solid"/>
            <a:miter/>
          </a:ln>
        </p:spPr>
        <p:txBody>
          <a:bodyPr rtlCol="0" anchor="ctr"/>
          <a:lstStyle/>
          <a:p>
            <a:pPr algn="l"/>
            <a:endParaRPr lang="en-US" noProof="0" dirty="0"/>
          </a:p>
        </p:txBody>
      </p:sp>
      <p:sp>
        <p:nvSpPr>
          <p:cNvPr id="21" name="Text Placeholder 26">
            <a:extLst>
              <a:ext uri="{FF2B5EF4-FFF2-40B4-BE49-F238E27FC236}">
                <a16:creationId xmlns:a16="http://schemas.microsoft.com/office/drawing/2014/main" id="{E013E669-E15F-4096-81CC-6637C4A9F9E7}"/>
              </a:ext>
            </a:extLst>
          </p:cNvPr>
          <p:cNvSpPr>
            <a:spLocks noGrp="1"/>
          </p:cNvSpPr>
          <p:nvPr>
            <p:ph type="body" sz="quarter" idx="21" hasCustomPrompt="1"/>
          </p:nvPr>
        </p:nvSpPr>
        <p:spPr>
          <a:xfrm>
            <a:off x="3912235" y="4447556"/>
            <a:ext cx="4367531" cy="474519"/>
          </a:xfrm>
        </p:spPr>
        <p:txBody>
          <a:bodyPr>
            <a:noAutofit/>
          </a:bodyPr>
          <a:lstStyle>
            <a:lvl1pPr marL="0" indent="0" algn="ctr">
              <a:buNone/>
              <a:defRPr sz="3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678-555-0128</a:t>
            </a:r>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1037021" y="1663690"/>
            <a:ext cx="10117959" cy="1517356"/>
          </a:xfrm>
        </p:spPr>
        <p:txBody>
          <a:bodyPr>
            <a:noAutofit/>
          </a:bodyPr>
          <a:lstStyle>
            <a:lvl1pPr algn="ctr">
              <a:defRPr sz="10000" b="0">
                <a:solidFill>
                  <a:schemeClr val="bg1"/>
                </a:solidFill>
              </a:defRPr>
            </a:lvl1pPr>
          </a:lstStyle>
          <a:p>
            <a:r>
              <a:rPr lang="en-US" noProof="0"/>
              <a:t>Thank You!</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3912235" y="4152286"/>
            <a:ext cx="4367531" cy="288000"/>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Phone</a:t>
            </a:r>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1050857" y="3264670"/>
            <a:ext cx="10090287" cy="606659"/>
          </a:xfrm>
        </p:spPr>
        <p:txBody>
          <a:bodyPr>
            <a:noAutofit/>
          </a:bodyPr>
          <a:lstStyle>
            <a:lvl1pPr marL="0" indent="0" algn="ctr">
              <a:buNone/>
              <a:defRPr sz="3000" b="0" i="0">
                <a:solidFill>
                  <a:schemeClr val="bg2"/>
                </a:solidFill>
              </a:defRPr>
            </a:lvl1pPr>
          </a:lstStyle>
          <a:p>
            <a:pPr lvl="0"/>
            <a:r>
              <a:rPr lang="en-US" noProof="0"/>
              <a:t>ALEXANDER MARTENSSON</a:t>
            </a:r>
          </a:p>
        </p:txBody>
      </p:sp>
      <p:sp>
        <p:nvSpPr>
          <p:cNvPr id="15" name="Rectangle 14">
            <a:extLst>
              <a:ext uri="{FF2B5EF4-FFF2-40B4-BE49-F238E27FC236}">
                <a16:creationId xmlns:a16="http://schemas.microsoft.com/office/drawing/2014/main" id="{B1AB1BF5-25AE-4D07-8C5B-8ED82109AAFD}"/>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en-US" noProof="0" dirty="0"/>
          </a:p>
        </p:txBody>
      </p:sp>
      <p:sp>
        <p:nvSpPr>
          <p:cNvPr id="16" name="Rectangle 15">
            <a:extLst>
              <a:ext uri="{FF2B5EF4-FFF2-40B4-BE49-F238E27FC236}">
                <a16:creationId xmlns:a16="http://schemas.microsoft.com/office/drawing/2014/main" id="{40356ECE-618B-4CAE-B0AA-1F1C86CF382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en-US" noProof="0" dirty="0"/>
          </a:p>
        </p:txBody>
      </p:sp>
      <p:cxnSp>
        <p:nvCxnSpPr>
          <p:cNvPr id="6" name="Straight Connector 5">
            <a:extLst>
              <a:ext uri="{FF2B5EF4-FFF2-40B4-BE49-F238E27FC236}">
                <a16:creationId xmlns:a16="http://schemas.microsoft.com/office/drawing/2014/main" id="{2B62C84D-B809-41CE-8FCD-935E2343985F}"/>
              </a:ext>
            </a:extLst>
          </p:cNvPr>
          <p:cNvCxnSpPr/>
          <p:nvPr userDrawn="1"/>
        </p:nvCxnSpPr>
        <p:spPr>
          <a:xfrm>
            <a:off x="5711952" y="5004104"/>
            <a:ext cx="76809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B0670BD7-5166-40F4-A6FC-B5B1D91577B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608400" y="2987075"/>
            <a:ext cx="4975200" cy="114227"/>
          </a:xfrm>
          <a:prstGeom prst="rect">
            <a:avLst/>
          </a:prstGeom>
        </p:spPr>
      </p:pic>
      <p:sp>
        <p:nvSpPr>
          <p:cNvPr id="12" name="Text Placeholder 26">
            <a:extLst>
              <a:ext uri="{FF2B5EF4-FFF2-40B4-BE49-F238E27FC236}">
                <a16:creationId xmlns:a16="http://schemas.microsoft.com/office/drawing/2014/main" id="{21AF3F24-9D59-456A-9130-8C4049C34FAB}"/>
              </a:ext>
            </a:extLst>
          </p:cNvPr>
          <p:cNvSpPr>
            <a:spLocks noGrp="1"/>
          </p:cNvSpPr>
          <p:nvPr>
            <p:ph type="body" sz="quarter" idx="22" hasCustomPrompt="1"/>
          </p:nvPr>
        </p:nvSpPr>
        <p:spPr>
          <a:xfrm>
            <a:off x="2895600" y="5423227"/>
            <a:ext cx="6400800" cy="474519"/>
          </a:xfrm>
        </p:spPr>
        <p:txBody>
          <a:bodyPr>
            <a:noAutofit/>
          </a:bodyPr>
          <a:lstStyle>
            <a:lvl1pPr marL="0" indent="0" algn="ctr">
              <a:buNone/>
              <a:defRPr sz="3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MARTENSSON@EXAMPLE.COM</a:t>
            </a:r>
          </a:p>
        </p:txBody>
      </p:sp>
      <p:sp>
        <p:nvSpPr>
          <p:cNvPr id="14" name="Text Placeholder 26">
            <a:extLst>
              <a:ext uri="{FF2B5EF4-FFF2-40B4-BE49-F238E27FC236}">
                <a16:creationId xmlns:a16="http://schemas.microsoft.com/office/drawing/2014/main" id="{716B9C4F-E33C-4EA7-A4F7-A2137CFCF2FD}"/>
              </a:ext>
            </a:extLst>
          </p:cNvPr>
          <p:cNvSpPr>
            <a:spLocks noGrp="1"/>
          </p:cNvSpPr>
          <p:nvPr>
            <p:ph type="body" sz="quarter" idx="23" hasCustomPrompt="1"/>
          </p:nvPr>
        </p:nvSpPr>
        <p:spPr>
          <a:xfrm>
            <a:off x="3912235" y="5121518"/>
            <a:ext cx="4367531" cy="288000"/>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Email</a:t>
            </a:r>
          </a:p>
        </p:txBody>
      </p:sp>
    </p:spTree>
    <p:extLst>
      <p:ext uri="{BB962C8B-B14F-4D97-AF65-F5344CB8AC3E}">
        <p14:creationId xmlns:p14="http://schemas.microsoft.com/office/powerpoint/2010/main" val="2091879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hanks Layout">
    <p:spTree>
      <p:nvGrpSpPr>
        <p:cNvPr id="1" name=""/>
        <p:cNvGrpSpPr/>
        <p:nvPr/>
      </p:nvGrpSpPr>
      <p:grpSpPr>
        <a:xfrm>
          <a:off x="0" y="0"/>
          <a:ext cx="0" cy="0"/>
          <a:chOff x="0" y="0"/>
          <a:chExt cx="0" cy="0"/>
        </a:xfrm>
      </p:grpSpPr>
      <p:sp>
        <p:nvSpPr>
          <p:cNvPr id="18" name="Picture Placeholder 6">
            <a:extLst>
              <a:ext uri="{FF2B5EF4-FFF2-40B4-BE49-F238E27FC236}">
                <a16:creationId xmlns:a16="http://schemas.microsoft.com/office/drawing/2014/main" id="{EDD611DF-9DFE-B043-8BAE-EE27852FDACD}"/>
              </a:ext>
            </a:extLst>
          </p:cNvPr>
          <p:cNvSpPr>
            <a:spLocks noGrp="1"/>
          </p:cNvSpPr>
          <p:nvPr>
            <p:ph type="pic" sz="quarter" idx="18"/>
          </p:nvPr>
        </p:nvSpPr>
        <p:spPr>
          <a:xfrm>
            <a:off x="0" y="0"/>
            <a:ext cx="12192000" cy="6858000"/>
          </a:xfrm>
        </p:spPr>
        <p:txBody>
          <a:bodyPr anchor="ctr" anchorCtr="0">
            <a:normAutofit/>
          </a:bodyPr>
          <a:lstStyle>
            <a:lvl1pPr marL="0" indent="0" algn="ctr">
              <a:buFont typeface="Arial" panose="020B0604020202020204" pitchFamily="34" charset="0"/>
              <a:buNone/>
              <a:defRPr sz="1400"/>
            </a:lvl1pPr>
          </a:lstStyle>
          <a:p>
            <a:r>
              <a:rPr lang="en-US" noProof="0"/>
              <a:t>Click icon to add picture</a:t>
            </a:r>
            <a:endParaRPr lang="en-US" noProof="0" dirty="0"/>
          </a:p>
        </p:txBody>
      </p:sp>
      <p:sp>
        <p:nvSpPr>
          <p:cNvPr id="21" name="Text Placeholder 26">
            <a:extLst>
              <a:ext uri="{FF2B5EF4-FFF2-40B4-BE49-F238E27FC236}">
                <a16:creationId xmlns:a16="http://schemas.microsoft.com/office/drawing/2014/main" id="{E013E669-E15F-4096-81CC-6637C4A9F9E7}"/>
              </a:ext>
            </a:extLst>
          </p:cNvPr>
          <p:cNvSpPr>
            <a:spLocks noGrp="1"/>
          </p:cNvSpPr>
          <p:nvPr>
            <p:ph type="body" sz="quarter" idx="21" hasCustomPrompt="1"/>
          </p:nvPr>
        </p:nvSpPr>
        <p:spPr>
          <a:xfrm>
            <a:off x="3912235" y="4447556"/>
            <a:ext cx="4367531" cy="474519"/>
          </a:xfrm>
        </p:spPr>
        <p:txBody>
          <a:bodyPr>
            <a:noAutofit/>
          </a:bodyPr>
          <a:lstStyle>
            <a:lvl1pPr marL="0" indent="0" algn="ctr">
              <a:buNone/>
              <a:defRPr sz="3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678-555-0128</a:t>
            </a:r>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1037021" y="1663690"/>
            <a:ext cx="10117959" cy="1517356"/>
          </a:xfrm>
        </p:spPr>
        <p:txBody>
          <a:bodyPr>
            <a:noAutofit/>
          </a:bodyPr>
          <a:lstStyle>
            <a:lvl1pPr algn="ctr">
              <a:defRPr sz="10000" b="0">
                <a:solidFill>
                  <a:schemeClr val="bg1"/>
                </a:solidFill>
              </a:defRPr>
            </a:lvl1pPr>
          </a:lstStyle>
          <a:p>
            <a:r>
              <a:rPr lang="en-US" noProof="0"/>
              <a:t>Thank You!</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3912235" y="4152286"/>
            <a:ext cx="4367531" cy="288000"/>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Phone</a:t>
            </a:r>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1050857" y="3264670"/>
            <a:ext cx="10090287" cy="606659"/>
          </a:xfrm>
        </p:spPr>
        <p:txBody>
          <a:bodyPr>
            <a:noAutofit/>
          </a:bodyPr>
          <a:lstStyle>
            <a:lvl1pPr marL="0" indent="0" algn="ctr">
              <a:buNone/>
              <a:defRPr sz="3000" b="0" i="0">
                <a:solidFill>
                  <a:schemeClr val="bg2"/>
                </a:solidFill>
              </a:defRPr>
            </a:lvl1pPr>
          </a:lstStyle>
          <a:p>
            <a:pPr lvl="0"/>
            <a:r>
              <a:rPr lang="en-US" noProof="0"/>
              <a:t>ALEXANDER MARTENSSON</a:t>
            </a:r>
          </a:p>
        </p:txBody>
      </p:sp>
      <p:sp>
        <p:nvSpPr>
          <p:cNvPr id="15" name="Rectangle 14">
            <a:extLst>
              <a:ext uri="{FF2B5EF4-FFF2-40B4-BE49-F238E27FC236}">
                <a16:creationId xmlns:a16="http://schemas.microsoft.com/office/drawing/2014/main" id="{B1AB1BF5-25AE-4D07-8C5B-8ED82109AAFD}"/>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en-US" noProof="0" dirty="0"/>
          </a:p>
        </p:txBody>
      </p:sp>
      <p:sp>
        <p:nvSpPr>
          <p:cNvPr id="16" name="Rectangle 15">
            <a:extLst>
              <a:ext uri="{FF2B5EF4-FFF2-40B4-BE49-F238E27FC236}">
                <a16:creationId xmlns:a16="http://schemas.microsoft.com/office/drawing/2014/main" id="{40356ECE-618B-4CAE-B0AA-1F1C86CF382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en-US" noProof="0" dirty="0"/>
          </a:p>
        </p:txBody>
      </p:sp>
      <p:cxnSp>
        <p:nvCxnSpPr>
          <p:cNvPr id="6" name="Straight Connector 5">
            <a:extLst>
              <a:ext uri="{FF2B5EF4-FFF2-40B4-BE49-F238E27FC236}">
                <a16:creationId xmlns:a16="http://schemas.microsoft.com/office/drawing/2014/main" id="{2B62C84D-B809-41CE-8FCD-935E2343985F}"/>
              </a:ext>
            </a:extLst>
          </p:cNvPr>
          <p:cNvCxnSpPr/>
          <p:nvPr userDrawn="1"/>
        </p:nvCxnSpPr>
        <p:spPr>
          <a:xfrm>
            <a:off x="5711952" y="5004104"/>
            <a:ext cx="76809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Text Placeholder 26">
            <a:extLst>
              <a:ext uri="{FF2B5EF4-FFF2-40B4-BE49-F238E27FC236}">
                <a16:creationId xmlns:a16="http://schemas.microsoft.com/office/drawing/2014/main" id="{21AF3F24-9D59-456A-9130-8C4049C34FAB}"/>
              </a:ext>
            </a:extLst>
          </p:cNvPr>
          <p:cNvSpPr>
            <a:spLocks noGrp="1"/>
          </p:cNvSpPr>
          <p:nvPr>
            <p:ph type="body" sz="quarter" idx="22" hasCustomPrompt="1"/>
          </p:nvPr>
        </p:nvSpPr>
        <p:spPr>
          <a:xfrm>
            <a:off x="3135722" y="5423227"/>
            <a:ext cx="5920556" cy="474519"/>
          </a:xfrm>
        </p:spPr>
        <p:txBody>
          <a:bodyPr>
            <a:noAutofit/>
          </a:bodyPr>
          <a:lstStyle>
            <a:lvl1pPr marL="0" indent="0" algn="ctr">
              <a:buNone/>
              <a:defRPr sz="3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MARTENSSON@GMAIL.COM</a:t>
            </a:r>
          </a:p>
        </p:txBody>
      </p:sp>
      <p:sp>
        <p:nvSpPr>
          <p:cNvPr id="14" name="Text Placeholder 26">
            <a:extLst>
              <a:ext uri="{FF2B5EF4-FFF2-40B4-BE49-F238E27FC236}">
                <a16:creationId xmlns:a16="http://schemas.microsoft.com/office/drawing/2014/main" id="{716B9C4F-E33C-4EA7-A4F7-A2137CFCF2FD}"/>
              </a:ext>
            </a:extLst>
          </p:cNvPr>
          <p:cNvSpPr>
            <a:spLocks noGrp="1"/>
          </p:cNvSpPr>
          <p:nvPr>
            <p:ph type="body" sz="quarter" idx="23" hasCustomPrompt="1"/>
          </p:nvPr>
        </p:nvSpPr>
        <p:spPr>
          <a:xfrm>
            <a:off x="3912235" y="5121518"/>
            <a:ext cx="4367531" cy="288000"/>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Email</a:t>
            </a:r>
          </a:p>
        </p:txBody>
      </p:sp>
    </p:spTree>
    <p:extLst>
      <p:ext uri="{BB962C8B-B14F-4D97-AF65-F5344CB8AC3E}">
        <p14:creationId xmlns:p14="http://schemas.microsoft.com/office/powerpoint/2010/main" val="405328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AC5403-E1D0-4032-A9FE-410B2982643C}"/>
              </a:ext>
            </a:extLst>
          </p:cNvPr>
          <p:cNvSpPr/>
          <p:nvPr userDrawn="1"/>
        </p:nvSpPr>
        <p:spPr>
          <a:xfrm>
            <a:off x="0" y="0"/>
            <a:ext cx="12192000" cy="6858000"/>
          </a:xfrm>
          <a:prstGeom prst="rect">
            <a:avLst/>
          </a:prstGeom>
          <a:blipFill>
            <a:blip r:embed="rId2"/>
            <a:srcRect/>
            <a:stretch>
              <a:fillRect/>
            </a:stretch>
          </a:blipFill>
          <a:ln w="12700" cap="flat">
            <a:noFill/>
            <a:prstDash val="solid"/>
            <a:miter/>
          </a:ln>
        </p:spPr>
        <p:txBody>
          <a:bodyPr rtlCol="0" anchor="ctr"/>
          <a:lstStyle/>
          <a:p>
            <a:pPr algn="l"/>
            <a:endParaRPr lang="en-US" noProof="0" dirty="0"/>
          </a:p>
        </p:txBody>
      </p:sp>
      <p:sp>
        <p:nvSpPr>
          <p:cNvPr id="11" name="Rectangle 10">
            <a:extLst>
              <a:ext uri="{FF2B5EF4-FFF2-40B4-BE49-F238E27FC236}">
                <a16:creationId xmlns:a16="http://schemas.microsoft.com/office/drawing/2014/main" id="{F3C0C995-565B-4516-BC98-CCDEE529B154}"/>
              </a:ext>
            </a:extLst>
          </p:cNvPr>
          <p:cNvSpPr/>
          <p:nvPr userDrawn="1"/>
        </p:nvSpPr>
        <p:spPr>
          <a:xfrm>
            <a:off x="0" y="0"/>
            <a:ext cx="12192000" cy="6858000"/>
          </a:xfrm>
          <a:prstGeom prst="rect">
            <a:avLst/>
          </a:prstGeom>
          <a:solidFill>
            <a:schemeClr val="tx1">
              <a:alpha val="80000"/>
            </a:schemeClr>
          </a:solidFill>
          <a:ln w="12700" cap="flat">
            <a:noFill/>
            <a:prstDash val="solid"/>
            <a:miter/>
          </a:ln>
        </p:spPr>
        <p:txBody>
          <a:bodyPr rtlCol="0" anchor="ctr"/>
          <a:lstStyle/>
          <a:p>
            <a:pPr algn="l"/>
            <a:endParaRPr lang="en-US" noProof="0" dirty="0"/>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1037021" y="2289328"/>
            <a:ext cx="10117959" cy="1517356"/>
          </a:xfrm>
        </p:spPr>
        <p:txBody>
          <a:bodyPr>
            <a:noAutofit/>
          </a:bodyPr>
          <a:lstStyle>
            <a:lvl1pPr algn="ctr">
              <a:defRPr sz="10000" b="0">
                <a:solidFill>
                  <a:schemeClr val="bg1"/>
                </a:solidFill>
              </a:defRPr>
            </a:lvl1pPr>
          </a:lstStyle>
          <a:p>
            <a:r>
              <a:rPr lang="en-US" noProof="0"/>
              <a:t>Presentation Title    </a:t>
            </a:r>
          </a:p>
        </p:txBody>
      </p:sp>
      <p:sp>
        <p:nvSpPr>
          <p:cNvPr id="15" name="Rectangle 14">
            <a:extLst>
              <a:ext uri="{FF2B5EF4-FFF2-40B4-BE49-F238E27FC236}">
                <a16:creationId xmlns:a16="http://schemas.microsoft.com/office/drawing/2014/main" id="{B1AB1BF5-25AE-4D07-8C5B-8ED82109AAFD}"/>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en-US" noProof="0" dirty="0"/>
          </a:p>
        </p:txBody>
      </p:sp>
      <p:sp>
        <p:nvSpPr>
          <p:cNvPr id="16" name="Rectangle 15">
            <a:extLst>
              <a:ext uri="{FF2B5EF4-FFF2-40B4-BE49-F238E27FC236}">
                <a16:creationId xmlns:a16="http://schemas.microsoft.com/office/drawing/2014/main" id="{40356ECE-618B-4CAE-B0AA-1F1C86CF382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en-US" noProof="0" dirty="0"/>
          </a:p>
        </p:txBody>
      </p:sp>
      <p:pic>
        <p:nvPicPr>
          <p:cNvPr id="13" name="Graphic 12">
            <a:extLst>
              <a:ext uri="{FF2B5EF4-FFF2-40B4-BE49-F238E27FC236}">
                <a16:creationId xmlns:a16="http://schemas.microsoft.com/office/drawing/2014/main" id="{B0670BD7-5166-40F4-A6FC-B5B1D91577B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608400" y="3612713"/>
            <a:ext cx="4975200" cy="114227"/>
          </a:xfrm>
          <a:prstGeom prst="rect">
            <a:avLst/>
          </a:prstGeom>
        </p:spPr>
      </p:pic>
      <p:sp>
        <p:nvSpPr>
          <p:cNvPr id="9" name="Subtitle 2">
            <a:extLst>
              <a:ext uri="{FF2B5EF4-FFF2-40B4-BE49-F238E27FC236}">
                <a16:creationId xmlns:a16="http://schemas.microsoft.com/office/drawing/2014/main" id="{16A87704-FE99-4EBD-97FB-FBB15A227FC8}"/>
              </a:ext>
            </a:extLst>
          </p:cNvPr>
          <p:cNvSpPr>
            <a:spLocks noGrp="1"/>
          </p:cNvSpPr>
          <p:nvPr>
            <p:ph type="subTitle" idx="1" hasCustomPrompt="1"/>
          </p:nvPr>
        </p:nvSpPr>
        <p:spPr>
          <a:xfrm>
            <a:off x="1037021" y="3890308"/>
            <a:ext cx="10117959" cy="606659"/>
          </a:xfrm>
        </p:spPr>
        <p:txBody>
          <a:bodyPr vert="horz" lIns="91440" tIns="45720" rIns="91440" bIns="45720" rtlCol="0">
            <a:noAutofit/>
          </a:bodyPr>
          <a:lstStyle>
            <a:lvl1pPr marL="0" indent="0" algn="ctr">
              <a:buNone/>
              <a:defRPr lang="en-US" sz="3000" b="0" i="0">
                <a:solidFill>
                  <a:schemeClr val="bg2"/>
                </a:solidFill>
              </a:defRPr>
            </a:lvl1pPr>
          </a:lstStyle>
          <a:p>
            <a:pPr marL="228600" lvl="0" indent="-228600" algn="ctr"/>
            <a:r>
              <a:rPr lang="en-US" noProof="0"/>
              <a:t>CLICK TO EDIT MASTER SUBTITLE STYLE</a:t>
            </a:r>
          </a:p>
        </p:txBody>
      </p:sp>
    </p:spTree>
    <p:extLst>
      <p:ext uri="{BB962C8B-B14F-4D97-AF65-F5344CB8AC3E}">
        <p14:creationId xmlns:p14="http://schemas.microsoft.com/office/powerpoint/2010/main" val="163338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4D6B2F7A-6215-4548-B8BA-BFBFA46660CF}"/>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EAC4B419-8728-4000-B6EF-1ECF88F80B8B}"/>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a16="http://schemas.microsoft.com/office/drawing/2014/main" id="{A62FC5F7-2AC0-4A53-8E2A-D6A7F4B4D77C}"/>
              </a:ext>
            </a:extLst>
          </p:cNvPr>
          <p:cNvSpPr>
            <a:spLocks noGrp="1"/>
          </p:cNvSpPr>
          <p:nvPr>
            <p:ph type="title" hasCustomPrompt="1"/>
          </p:nvPr>
        </p:nvSpPr>
        <p:spPr>
          <a:xfrm>
            <a:off x="838200" y="652986"/>
            <a:ext cx="10515600" cy="904875"/>
          </a:xfrm>
        </p:spPr>
        <p:txBody>
          <a:bodyPr/>
          <a:lstStyle>
            <a:lvl1pPr algn="ctr">
              <a:defRPr b="0"/>
            </a:lvl1pPr>
          </a:lstStyle>
          <a:p>
            <a:r>
              <a:rPr lang="en-US" noProof="0"/>
              <a:t>Divider Slide</a:t>
            </a:r>
          </a:p>
        </p:txBody>
      </p:sp>
      <p:sp>
        <p:nvSpPr>
          <p:cNvPr id="3" name="Date Placeholder 2">
            <a:extLst>
              <a:ext uri="{FF2B5EF4-FFF2-40B4-BE49-F238E27FC236}">
                <a16:creationId xmlns:a16="http://schemas.microsoft.com/office/drawing/2014/main" id="{B516B06F-92DB-40BB-B026-E443732F67C8}"/>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11FF27C1-06BD-4F55-BB58-DC1D0892188F}"/>
              </a:ext>
            </a:extLst>
          </p:cNvPr>
          <p:cNvSpPr>
            <a:spLocks noGrp="1"/>
          </p:cNvSpPr>
          <p:nvPr>
            <p:ph type="ftr" sz="quarter" idx="11"/>
          </p:nvPr>
        </p:nvSpPr>
        <p:spPr/>
        <p:txBody>
          <a:bodyPr/>
          <a:lstStyle/>
          <a:p>
            <a:r>
              <a:rPr lang="en-US" noProof="0" dirty="0"/>
              <a:t>ADD A FOOTER</a:t>
            </a:r>
          </a:p>
        </p:txBody>
      </p:sp>
      <p:sp>
        <p:nvSpPr>
          <p:cNvPr id="15" name="Graphic 13">
            <a:extLst>
              <a:ext uri="{FF2B5EF4-FFF2-40B4-BE49-F238E27FC236}">
                <a16:creationId xmlns:a16="http://schemas.microsoft.com/office/drawing/2014/main" id="{6B7C1ECA-416B-4ED3-9B96-F05BED98E498}"/>
              </a:ext>
            </a:extLst>
          </p:cNvPr>
          <p:cNvSpPr/>
          <p:nvPr/>
        </p:nvSpPr>
        <p:spPr>
          <a:xfrm>
            <a:off x="4534478" y="1568994"/>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2" name="Rectangle 11">
            <a:extLst>
              <a:ext uri="{FF2B5EF4-FFF2-40B4-BE49-F238E27FC236}">
                <a16:creationId xmlns:a16="http://schemas.microsoft.com/office/drawing/2014/main" id="{9685C8FD-6063-414E-B2AC-D07168DE1813}"/>
              </a:ext>
            </a:extLst>
          </p:cNvPr>
          <p:cNvSpPr/>
          <p:nvPr userDrawn="1"/>
        </p:nvSpPr>
        <p:spPr>
          <a:xfrm>
            <a:off x="0" y="2483224"/>
            <a:ext cx="12192000" cy="3465576"/>
          </a:xfrm>
          <a:prstGeom prst="rect">
            <a:avLst/>
          </a:prstGeom>
          <a:blipFill>
            <a:blip r:embed="rId2"/>
            <a:srcRect/>
            <a:stretch>
              <a:fillRect t="-48945" b="-48945"/>
            </a:stretch>
          </a:blipFill>
          <a:ln w="12700" cap="flat">
            <a:noFill/>
            <a:prstDash val="solid"/>
            <a:miter/>
          </a:ln>
        </p:spPr>
        <p:txBody>
          <a:bodyPr rtlCol="0" anchor="ctr"/>
          <a:lstStyle/>
          <a:p>
            <a:pPr algn="l"/>
            <a:endParaRPr lang="en-US" noProof="0" dirty="0"/>
          </a:p>
        </p:txBody>
      </p:sp>
      <p:sp>
        <p:nvSpPr>
          <p:cNvPr id="13" name="Rectangle 12">
            <a:extLst>
              <a:ext uri="{FF2B5EF4-FFF2-40B4-BE49-F238E27FC236}">
                <a16:creationId xmlns:a16="http://schemas.microsoft.com/office/drawing/2014/main" id="{2BA38A80-B4F3-4560-B2F9-C0652AAB2188}"/>
              </a:ext>
            </a:extLst>
          </p:cNvPr>
          <p:cNvSpPr/>
          <p:nvPr userDrawn="1"/>
        </p:nvSpPr>
        <p:spPr>
          <a:xfrm>
            <a:off x="0" y="2483223"/>
            <a:ext cx="12192000" cy="3465576"/>
          </a:xfrm>
          <a:prstGeom prst="rect">
            <a:avLst/>
          </a:prstGeom>
          <a:solidFill>
            <a:schemeClr val="tx1">
              <a:alpha val="80000"/>
            </a:schemeClr>
          </a:solidFill>
          <a:ln w="12700" cap="flat">
            <a:noFill/>
            <a:prstDash val="solid"/>
            <a:miter/>
          </a:ln>
        </p:spPr>
        <p:txBody>
          <a:bodyPr rtlCol="0" anchor="ctr"/>
          <a:lstStyle/>
          <a:p>
            <a:pPr algn="l"/>
            <a:endParaRPr lang="en-US" noProof="0" dirty="0"/>
          </a:p>
        </p:txBody>
      </p:sp>
      <p:sp>
        <p:nvSpPr>
          <p:cNvPr id="11" name="Text Placeholder 2">
            <a:extLst>
              <a:ext uri="{FF2B5EF4-FFF2-40B4-BE49-F238E27FC236}">
                <a16:creationId xmlns:a16="http://schemas.microsoft.com/office/drawing/2014/main" id="{214241DF-0B07-491C-8CA2-1BD10F84525C}"/>
              </a:ext>
            </a:extLst>
          </p:cNvPr>
          <p:cNvSpPr>
            <a:spLocks noGrp="1"/>
          </p:cNvSpPr>
          <p:nvPr>
            <p:ph type="body" idx="1" hasCustomPrompt="1"/>
          </p:nvPr>
        </p:nvSpPr>
        <p:spPr>
          <a:xfrm>
            <a:off x="838200" y="1882722"/>
            <a:ext cx="10515600" cy="468594"/>
          </a:xfrm>
        </p:spPr>
        <p:txBody>
          <a:bodyPr vert="horz" lIns="91440" tIns="45720" rIns="91440" bIns="45720" rtlCol="0">
            <a:normAutofit/>
          </a:bodyPr>
          <a:lstStyle>
            <a:lvl1pPr marL="0" indent="0" algn="ctr">
              <a:buNone/>
              <a:defRPr lang="en-US" sz="1800"/>
            </a:lvl1pPr>
          </a:lstStyle>
          <a:p>
            <a:pPr marL="228600" lvl="0" indent="-228600" algn="ctr"/>
            <a:r>
              <a:rPr lang="en-US" noProof="0"/>
              <a:t>Edit Master text styles</a:t>
            </a:r>
          </a:p>
        </p:txBody>
      </p:sp>
    </p:spTree>
    <p:extLst>
      <p:ext uri="{BB962C8B-B14F-4D97-AF65-F5344CB8AC3E}">
        <p14:creationId xmlns:p14="http://schemas.microsoft.com/office/powerpoint/2010/main" val="924574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F4CE-F455-4A31-8ED6-5841DF599BE9}"/>
              </a:ext>
            </a:extLst>
          </p:cNvPr>
          <p:cNvSpPr>
            <a:spLocks noGrp="1"/>
          </p:cNvSpPr>
          <p:nvPr>
            <p:ph type="title"/>
          </p:nvPr>
        </p:nvSpPr>
        <p:spPr>
          <a:xfrm>
            <a:off x="838200" y="365125"/>
            <a:ext cx="10515600" cy="1325563"/>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3A82F029-D8CC-4FE7-9C30-98E576ED41F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0F891442-6C1A-4969-A4A2-EFCF20E7917B}"/>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64457F0D-7504-4879-BCFD-DDEA424C0A3A}"/>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50CCCB36-FE7F-43C1-810B-49BBAB494861}"/>
              </a:ext>
            </a:extLst>
          </p:cNvPr>
          <p:cNvSpPr>
            <a:spLocks noGrp="1"/>
          </p:cNvSpPr>
          <p:nvPr>
            <p:ph idx="1" hasCustomPrompt="1"/>
          </p:nvPr>
        </p:nvSpPr>
        <p:spPr>
          <a:xfrm>
            <a:off x="838200" y="1825625"/>
            <a:ext cx="10515600" cy="41243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305991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B6609-6A41-45F4-9B8B-9A6DEABB9A21}"/>
              </a:ext>
            </a:extLst>
          </p:cNvPr>
          <p:cNvSpPr>
            <a:spLocks noGrp="1"/>
          </p:cNvSpPr>
          <p:nvPr>
            <p:ph type="title"/>
          </p:nvPr>
        </p:nvSpPr>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4FFD4558-495E-4FE3-B256-7B6A8637C694}"/>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65C0E450-E490-45F1-909F-5831583C56B7}"/>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D7E109-C0EE-4D25-9A01-E58D7476D071}"/>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62C48FC5-1EDF-4F7E-9E82-D342C4D45907}"/>
              </a:ext>
            </a:extLst>
          </p:cNvPr>
          <p:cNvSpPr>
            <a:spLocks noGrp="1"/>
          </p:cNvSpPr>
          <p:nvPr>
            <p:ph sz="half" idx="1" hasCustomPrompt="1"/>
          </p:nvPr>
        </p:nvSpPr>
        <p:spPr>
          <a:xfrm>
            <a:off x="838200" y="1825625"/>
            <a:ext cx="5181600" cy="41243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Content Placeholder 3">
            <a:extLst>
              <a:ext uri="{FF2B5EF4-FFF2-40B4-BE49-F238E27FC236}">
                <a16:creationId xmlns:a16="http://schemas.microsoft.com/office/drawing/2014/main" id="{7245FF27-1D81-4487-86EE-A8826AB33310}"/>
              </a:ext>
            </a:extLst>
          </p:cNvPr>
          <p:cNvSpPr>
            <a:spLocks noGrp="1"/>
          </p:cNvSpPr>
          <p:nvPr>
            <p:ph sz="half" idx="2" hasCustomPrompt="1"/>
          </p:nvPr>
        </p:nvSpPr>
        <p:spPr>
          <a:xfrm>
            <a:off x="6172200" y="1825625"/>
            <a:ext cx="5181600" cy="41243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4948532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85B3E-9C3B-48E3-BA88-7B18BAC8BCD5}"/>
              </a:ext>
            </a:extLst>
          </p:cNvPr>
          <p:cNvSpPr>
            <a:spLocks noGrp="1"/>
          </p:cNvSpPr>
          <p:nvPr>
            <p:ph type="title"/>
          </p:nvPr>
        </p:nvSpPr>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6E55B65-81AB-463F-B78F-208BABF731FC}"/>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37814494-7E7B-41F9-984C-51671FC7B60B}"/>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17932FB9-9355-4718-A3AF-2991AEFD5EA7}"/>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6" name="Text Placeholder 2">
            <a:extLst>
              <a:ext uri="{FF2B5EF4-FFF2-40B4-BE49-F238E27FC236}">
                <a16:creationId xmlns:a16="http://schemas.microsoft.com/office/drawing/2014/main" id="{E0E064FB-456B-4012-A632-907E0F6363EF}"/>
              </a:ext>
            </a:extLst>
          </p:cNvPr>
          <p:cNvSpPr>
            <a:spLocks noGrp="1"/>
          </p:cNvSpPr>
          <p:nvPr>
            <p:ph type="body" idx="1" hasCustomPrompt="1"/>
          </p:nvPr>
        </p:nvSpPr>
        <p:spPr>
          <a:xfrm>
            <a:off x="839788" y="1866900"/>
            <a:ext cx="5157787" cy="44582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Content Placeholder 3">
            <a:extLst>
              <a:ext uri="{FF2B5EF4-FFF2-40B4-BE49-F238E27FC236}">
                <a16:creationId xmlns:a16="http://schemas.microsoft.com/office/drawing/2014/main" id="{D7224228-301B-4143-AE44-555A65ECB365}"/>
              </a:ext>
            </a:extLst>
          </p:cNvPr>
          <p:cNvSpPr>
            <a:spLocks noGrp="1"/>
          </p:cNvSpPr>
          <p:nvPr>
            <p:ph sz="half" idx="2" hasCustomPrompt="1"/>
          </p:nvPr>
        </p:nvSpPr>
        <p:spPr>
          <a:xfrm>
            <a:off x="839788" y="2488937"/>
            <a:ext cx="5157787" cy="346101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a16="http://schemas.microsoft.com/office/drawing/2014/main" id="{421B5496-F2D7-450B-A1AF-12FC29E4548C}"/>
              </a:ext>
            </a:extLst>
          </p:cNvPr>
          <p:cNvSpPr>
            <a:spLocks noGrp="1"/>
          </p:cNvSpPr>
          <p:nvPr>
            <p:ph type="body" sz="quarter" idx="3" hasCustomPrompt="1"/>
          </p:nvPr>
        </p:nvSpPr>
        <p:spPr>
          <a:xfrm>
            <a:off x="6172200" y="1866900"/>
            <a:ext cx="5183188" cy="44582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0" name="Content Placeholder 5">
            <a:extLst>
              <a:ext uri="{FF2B5EF4-FFF2-40B4-BE49-F238E27FC236}">
                <a16:creationId xmlns:a16="http://schemas.microsoft.com/office/drawing/2014/main" id="{D087222D-3611-4518-AD76-AC2E042CD5A8}"/>
              </a:ext>
            </a:extLst>
          </p:cNvPr>
          <p:cNvSpPr>
            <a:spLocks noGrp="1"/>
          </p:cNvSpPr>
          <p:nvPr>
            <p:ph sz="quarter" idx="4" hasCustomPrompt="1"/>
          </p:nvPr>
        </p:nvSpPr>
        <p:spPr>
          <a:xfrm>
            <a:off x="6172200" y="2488937"/>
            <a:ext cx="5183188" cy="346101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06462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2" name="Picture Placeholder 6">
            <a:extLst>
              <a:ext uri="{FF2B5EF4-FFF2-40B4-BE49-F238E27FC236}">
                <a16:creationId xmlns:a16="http://schemas.microsoft.com/office/drawing/2014/main" id="{4A7545D6-9827-7E4A-AB92-664BB510D96A}"/>
              </a:ext>
            </a:extLst>
          </p:cNvPr>
          <p:cNvSpPr>
            <a:spLocks noGrp="1"/>
          </p:cNvSpPr>
          <p:nvPr>
            <p:ph type="pic" sz="quarter" idx="18"/>
          </p:nvPr>
        </p:nvSpPr>
        <p:spPr>
          <a:xfrm>
            <a:off x="0" y="0"/>
            <a:ext cx="12192000" cy="6858000"/>
          </a:xfrm>
        </p:spPr>
        <p:txBody>
          <a:bodyPr anchor="ctr" anchorCtr="0">
            <a:normAutofit/>
          </a:bodyPr>
          <a:lstStyle>
            <a:lvl1pPr marL="0" indent="0" algn="ctr">
              <a:buFont typeface="Arial" panose="020B0604020202020204" pitchFamily="34" charset="0"/>
              <a:buNone/>
              <a:defRPr sz="1400"/>
            </a:lvl1pPr>
          </a:lstStyle>
          <a:p>
            <a:r>
              <a:rPr lang="en-US"/>
              <a:t>Click icon to add picture</a:t>
            </a:r>
            <a:endParaRPr lang="ru-RU"/>
          </a:p>
        </p:txBody>
      </p:sp>
      <p:sp>
        <p:nvSpPr>
          <p:cNvPr id="21" name="Text Placeholder 26">
            <a:extLst>
              <a:ext uri="{FF2B5EF4-FFF2-40B4-BE49-F238E27FC236}">
                <a16:creationId xmlns:a16="http://schemas.microsoft.com/office/drawing/2014/main" id="{E013E669-E15F-4096-81CC-6637C4A9F9E7}"/>
              </a:ext>
            </a:extLst>
          </p:cNvPr>
          <p:cNvSpPr>
            <a:spLocks noGrp="1"/>
          </p:cNvSpPr>
          <p:nvPr>
            <p:ph type="body" sz="quarter" idx="21" hasCustomPrompt="1"/>
          </p:nvPr>
        </p:nvSpPr>
        <p:spPr>
          <a:xfrm>
            <a:off x="3912235" y="5380844"/>
            <a:ext cx="4367531" cy="324417"/>
          </a:xfrm>
        </p:spPr>
        <p:txBody>
          <a:bodyPr>
            <a:noAutofit/>
          </a:bodyPr>
          <a:lstStyle>
            <a:lvl1pPr marL="0" indent="0" algn="ctr">
              <a:buNone/>
              <a:defRPr sz="2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1037021" y="2289328"/>
            <a:ext cx="10117959" cy="1517356"/>
          </a:xfrm>
        </p:spPr>
        <p:txBody>
          <a:bodyPr>
            <a:noAutofit/>
          </a:bodyPr>
          <a:lstStyle>
            <a:lvl1pPr algn="ctr">
              <a:defRPr sz="10000" b="0">
                <a:solidFill>
                  <a:schemeClr val="bg1"/>
                </a:solidFill>
              </a:defRPr>
            </a:lvl1pPr>
          </a:lstStyle>
          <a:p>
            <a:r>
              <a:rPr lang="en-US" dirty="0"/>
              <a:t>Presentation 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3912235" y="5034596"/>
            <a:ext cx="4367531" cy="324417"/>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1050857" y="3890308"/>
            <a:ext cx="10090287" cy="606659"/>
          </a:xfrm>
        </p:spPr>
        <p:txBody>
          <a:bodyPr>
            <a:noAutofit/>
          </a:bodyPr>
          <a:lstStyle>
            <a:lvl1pPr marL="0" indent="0" algn="ctr">
              <a:buNone/>
              <a:defRPr sz="3000" b="0" i="0">
                <a:solidFill>
                  <a:schemeClr val="bg2"/>
                </a:solidFill>
              </a:defRPr>
            </a:lvl1pPr>
          </a:lstStyle>
          <a:p>
            <a:pPr lvl="0"/>
            <a:r>
              <a:rPr lang="en-US" dirty="0"/>
              <a:t>PRESENTATION TAGLINE</a:t>
            </a:r>
          </a:p>
        </p:txBody>
      </p:sp>
    </p:spTree>
    <p:extLst>
      <p:ext uri="{BB962C8B-B14F-4D97-AF65-F5344CB8AC3E}">
        <p14:creationId xmlns:p14="http://schemas.microsoft.com/office/powerpoint/2010/main" val="1050112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90DEAF0-9B16-4335-875E-3D5B654FA9B4}"/>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0680122F-A667-467F-9ABE-57A77934DD7D}"/>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29B5B8C5-3BA1-4EE6-9D72-5F3863E69D01}"/>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6" name="Graphic 12">
            <a:extLst>
              <a:ext uri="{FF2B5EF4-FFF2-40B4-BE49-F238E27FC236}">
                <a16:creationId xmlns:a16="http://schemas.microsoft.com/office/drawing/2014/main" id="{ACBF854A-65B9-4A5D-97C6-BA041A37CD22}"/>
              </a:ext>
            </a:extLst>
          </p:cNvPr>
          <p:cNvSpPr/>
          <p:nvPr userDrawn="1"/>
        </p:nvSpPr>
        <p:spPr>
          <a:xfrm>
            <a:off x="1442364" y="2135538"/>
            <a:ext cx="2727084" cy="139525"/>
          </a:xfrm>
          <a:custGeom>
            <a:avLst/>
            <a:gdLst>
              <a:gd name="connsiteX0" fmla="*/ 67167 w 2727084"/>
              <a:gd name="connsiteY0" fmla="*/ 78582 h 139525"/>
              <a:gd name="connsiteX1" fmla="*/ 12625 w 2727084"/>
              <a:gd name="connsiteY1" fmla="*/ 78582 h 139525"/>
              <a:gd name="connsiteX2" fmla="*/ 12625 w 2727084"/>
              <a:gd name="connsiteY2" fmla="*/ 65898 h 139525"/>
              <a:gd name="connsiteX3" fmla="*/ 956323 w 2727084"/>
              <a:gd name="connsiteY3" fmla="*/ 65898 h 139525"/>
              <a:gd name="connsiteX4" fmla="*/ 1151658 w 2727084"/>
              <a:gd name="connsiteY4" fmla="*/ 12625 h 139525"/>
              <a:gd name="connsiteX5" fmla="*/ 1268352 w 2727084"/>
              <a:gd name="connsiteY5" fmla="*/ 65898 h 139525"/>
              <a:gd name="connsiteX6" fmla="*/ 1297526 w 2727084"/>
              <a:gd name="connsiteY6" fmla="*/ 65898 h 139525"/>
              <a:gd name="connsiteX7" fmla="*/ 1353336 w 2727084"/>
              <a:gd name="connsiteY7" fmla="*/ 15162 h 139525"/>
              <a:gd name="connsiteX8" fmla="*/ 1409146 w 2727084"/>
              <a:gd name="connsiteY8" fmla="*/ 65898 h 139525"/>
              <a:gd name="connsiteX9" fmla="*/ 1438319 w 2727084"/>
              <a:gd name="connsiteY9" fmla="*/ 65898 h 139525"/>
              <a:gd name="connsiteX10" fmla="*/ 1555013 w 2727084"/>
              <a:gd name="connsiteY10" fmla="*/ 12625 h 139525"/>
              <a:gd name="connsiteX11" fmla="*/ 1750348 w 2727084"/>
              <a:gd name="connsiteY11" fmla="*/ 65898 h 139525"/>
              <a:gd name="connsiteX12" fmla="*/ 2723220 w 2727084"/>
              <a:gd name="connsiteY12" fmla="*/ 65898 h 139525"/>
              <a:gd name="connsiteX13" fmla="*/ 2723220 w 2727084"/>
              <a:gd name="connsiteY13" fmla="*/ 78582 h 139525"/>
              <a:gd name="connsiteX14" fmla="*/ 2630626 w 2727084"/>
              <a:gd name="connsiteY14" fmla="*/ 78582 h 139525"/>
              <a:gd name="connsiteX15" fmla="*/ 2630626 w 2727084"/>
              <a:gd name="connsiteY15" fmla="*/ 79851 h 139525"/>
              <a:gd name="connsiteX16" fmla="*/ 1901289 w 2727084"/>
              <a:gd name="connsiteY16" fmla="*/ 78582 h 139525"/>
              <a:gd name="connsiteX17" fmla="*/ 1790937 w 2727084"/>
              <a:gd name="connsiteY17" fmla="*/ 78582 h 139525"/>
              <a:gd name="connsiteX18" fmla="*/ 1553745 w 2727084"/>
              <a:gd name="connsiteY18" fmla="*/ 131855 h 139525"/>
              <a:gd name="connsiteX19" fmla="*/ 1437051 w 2727084"/>
              <a:gd name="connsiteY19" fmla="*/ 78582 h 139525"/>
              <a:gd name="connsiteX20" fmla="*/ 1407877 w 2727084"/>
              <a:gd name="connsiteY20" fmla="*/ 78582 h 139525"/>
              <a:gd name="connsiteX21" fmla="*/ 1353336 w 2727084"/>
              <a:gd name="connsiteY21" fmla="*/ 129319 h 139525"/>
              <a:gd name="connsiteX22" fmla="*/ 1297526 w 2727084"/>
              <a:gd name="connsiteY22" fmla="*/ 78582 h 139525"/>
              <a:gd name="connsiteX23" fmla="*/ 1268352 w 2727084"/>
              <a:gd name="connsiteY23" fmla="*/ 78582 h 139525"/>
              <a:gd name="connsiteX24" fmla="*/ 1151658 w 2727084"/>
              <a:gd name="connsiteY24" fmla="*/ 131855 h 139525"/>
              <a:gd name="connsiteX25" fmla="*/ 914465 w 2727084"/>
              <a:gd name="connsiteY25" fmla="*/ 78582 h 139525"/>
              <a:gd name="connsiteX26" fmla="*/ 805382 w 2727084"/>
              <a:gd name="connsiteY26" fmla="*/ 78582 h 139525"/>
              <a:gd name="connsiteX27" fmla="*/ 67167 w 2727084"/>
              <a:gd name="connsiteY27" fmla="*/ 78582 h 139525"/>
              <a:gd name="connsiteX28" fmla="*/ 67167 w 2727084"/>
              <a:gd name="connsiteY28" fmla="*/ 78582 h 13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27084" h="139525">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bg2"/>
          </a:solidFill>
          <a:ln w="12641" cap="flat">
            <a:noFill/>
            <a:prstDash val="solid"/>
            <a:miter/>
          </a:ln>
        </p:spPr>
        <p:txBody>
          <a:bodyPr rtlCol="0" anchor="ctr"/>
          <a:lstStyle/>
          <a:p>
            <a:endParaRPr lang="en-US" noProof="0" dirty="0"/>
          </a:p>
        </p:txBody>
      </p:sp>
      <p:sp>
        <p:nvSpPr>
          <p:cNvPr id="7" name="Title 1">
            <a:extLst>
              <a:ext uri="{FF2B5EF4-FFF2-40B4-BE49-F238E27FC236}">
                <a16:creationId xmlns:a16="http://schemas.microsoft.com/office/drawing/2014/main" id="{C3E8E02D-385B-477A-BAE1-4A97C6E9D720}"/>
              </a:ext>
            </a:extLst>
          </p:cNvPr>
          <p:cNvSpPr>
            <a:spLocks noGrp="1"/>
          </p:cNvSpPr>
          <p:nvPr>
            <p:ph type="title"/>
          </p:nvPr>
        </p:nvSpPr>
        <p:spPr>
          <a:xfrm>
            <a:off x="839788" y="908050"/>
            <a:ext cx="3932237" cy="1149349"/>
          </a:xfrm>
        </p:spPr>
        <p:txBody>
          <a:bodyPr anchor="b"/>
          <a:lstStyle>
            <a:lvl1pPr>
              <a:defRPr sz="3200"/>
            </a:lvl1pPr>
          </a:lstStyle>
          <a:p>
            <a:r>
              <a:rPr lang="en-US" noProof="0"/>
              <a:t>Click to edit Master title style</a:t>
            </a:r>
          </a:p>
        </p:txBody>
      </p:sp>
      <p:sp>
        <p:nvSpPr>
          <p:cNvPr id="8" name="Text Placeholder 3">
            <a:extLst>
              <a:ext uri="{FF2B5EF4-FFF2-40B4-BE49-F238E27FC236}">
                <a16:creationId xmlns:a16="http://schemas.microsoft.com/office/drawing/2014/main" id="{E6CA7378-0B2D-435D-B34B-744CA89114AF}"/>
              </a:ext>
            </a:extLst>
          </p:cNvPr>
          <p:cNvSpPr>
            <a:spLocks noGrp="1"/>
          </p:cNvSpPr>
          <p:nvPr>
            <p:ph type="body" sz="half" idx="2" hasCustomPrompt="1"/>
          </p:nvPr>
        </p:nvSpPr>
        <p:spPr>
          <a:xfrm>
            <a:off x="839788" y="2353200"/>
            <a:ext cx="3932237" cy="3515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Content Placeholder 2">
            <a:extLst>
              <a:ext uri="{FF2B5EF4-FFF2-40B4-BE49-F238E27FC236}">
                <a16:creationId xmlns:a16="http://schemas.microsoft.com/office/drawing/2014/main" id="{9BB017D3-0E4A-43F4-BC02-DB826A7FDC3D}"/>
              </a:ext>
            </a:extLst>
          </p:cNvPr>
          <p:cNvSpPr>
            <a:spLocks noGrp="1"/>
          </p:cNvSpPr>
          <p:nvPr>
            <p:ph idx="1" hasCustomPrompt="1"/>
          </p:nvPr>
        </p:nvSpPr>
        <p:spPr>
          <a:xfrm>
            <a:off x="5180012" y="908051"/>
            <a:ext cx="6172200" cy="49577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877741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90DEAF0-9B16-4335-875E-3D5B654FA9B4}"/>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0680122F-A667-467F-9ABE-57A77934DD7D}"/>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29B5B8C5-3BA1-4EE6-9D72-5F3863E69D01}"/>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6" name="Graphic 12">
            <a:extLst>
              <a:ext uri="{FF2B5EF4-FFF2-40B4-BE49-F238E27FC236}">
                <a16:creationId xmlns:a16="http://schemas.microsoft.com/office/drawing/2014/main" id="{ACBF854A-65B9-4A5D-97C6-BA041A37CD22}"/>
              </a:ext>
            </a:extLst>
          </p:cNvPr>
          <p:cNvSpPr/>
          <p:nvPr userDrawn="1"/>
        </p:nvSpPr>
        <p:spPr>
          <a:xfrm>
            <a:off x="1442364" y="2135538"/>
            <a:ext cx="2727084" cy="139525"/>
          </a:xfrm>
          <a:custGeom>
            <a:avLst/>
            <a:gdLst>
              <a:gd name="connsiteX0" fmla="*/ 67167 w 2727084"/>
              <a:gd name="connsiteY0" fmla="*/ 78582 h 139525"/>
              <a:gd name="connsiteX1" fmla="*/ 12625 w 2727084"/>
              <a:gd name="connsiteY1" fmla="*/ 78582 h 139525"/>
              <a:gd name="connsiteX2" fmla="*/ 12625 w 2727084"/>
              <a:gd name="connsiteY2" fmla="*/ 65898 h 139525"/>
              <a:gd name="connsiteX3" fmla="*/ 956323 w 2727084"/>
              <a:gd name="connsiteY3" fmla="*/ 65898 h 139525"/>
              <a:gd name="connsiteX4" fmla="*/ 1151658 w 2727084"/>
              <a:gd name="connsiteY4" fmla="*/ 12625 h 139525"/>
              <a:gd name="connsiteX5" fmla="*/ 1268352 w 2727084"/>
              <a:gd name="connsiteY5" fmla="*/ 65898 h 139525"/>
              <a:gd name="connsiteX6" fmla="*/ 1297526 w 2727084"/>
              <a:gd name="connsiteY6" fmla="*/ 65898 h 139525"/>
              <a:gd name="connsiteX7" fmla="*/ 1353336 w 2727084"/>
              <a:gd name="connsiteY7" fmla="*/ 15162 h 139525"/>
              <a:gd name="connsiteX8" fmla="*/ 1409146 w 2727084"/>
              <a:gd name="connsiteY8" fmla="*/ 65898 h 139525"/>
              <a:gd name="connsiteX9" fmla="*/ 1438319 w 2727084"/>
              <a:gd name="connsiteY9" fmla="*/ 65898 h 139525"/>
              <a:gd name="connsiteX10" fmla="*/ 1555013 w 2727084"/>
              <a:gd name="connsiteY10" fmla="*/ 12625 h 139525"/>
              <a:gd name="connsiteX11" fmla="*/ 1750348 w 2727084"/>
              <a:gd name="connsiteY11" fmla="*/ 65898 h 139525"/>
              <a:gd name="connsiteX12" fmla="*/ 2723220 w 2727084"/>
              <a:gd name="connsiteY12" fmla="*/ 65898 h 139525"/>
              <a:gd name="connsiteX13" fmla="*/ 2723220 w 2727084"/>
              <a:gd name="connsiteY13" fmla="*/ 78582 h 139525"/>
              <a:gd name="connsiteX14" fmla="*/ 2630626 w 2727084"/>
              <a:gd name="connsiteY14" fmla="*/ 78582 h 139525"/>
              <a:gd name="connsiteX15" fmla="*/ 2630626 w 2727084"/>
              <a:gd name="connsiteY15" fmla="*/ 79851 h 139525"/>
              <a:gd name="connsiteX16" fmla="*/ 1901289 w 2727084"/>
              <a:gd name="connsiteY16" fmla="*/ 78582 h 139525"/>
              <a:gd name="connsiteX17" fmla="*/ 1790937 w 2727084"/>
              <a:gd name="connsiteY17" fmla="*/ 78582 h 139525"/>
              <a:gd name="connsiteX18" fmla="*/ 1553745 w 2727084"/>
              <a:gd name="connsiteY18" fmla="*/ 131855 h 139525"/>
              <a:gd name="connsiteX19" fmla="*/ 1437051 w 2727084"/>
              <a:gd name="connsiteY19" fmla="*/ 78582 h 139525"/>
              <a:gd name="connsiteX20" fmla="*/ 1407877 w 2727084"/>
              <a:gd name="connsiteY20" fmla="*/ 78582 h 139525"/>
              <a:gd name="connsiteX21" fmla="*/ 1353336 w 2727084"/>
              <a:gd name="connsiteY21" fmla="*/ 129319 h 139525"/>
              <a:gd name="connsiteX22" fmla="*/ 1297526 w 2727084"/>
              <a:gd name="connsiteY22" fmla="*/ 78582 h 139525"/>
              <a:gd name="connsiteX23" fmla="*/ 1268352 w 2727084"/>
              <a:gd name="connsiteY23" fmla="*/ 78582 h 139525"/>
              <a:gd name="connsiteX24" fmla="*/ 1151658 w 2727084"/>
              <a:gd name="connsiteY24" fmla="*/ 131855 h 139525"/>
              <a:gd name="connsiteX25" fmla="*/ 914465 w 2727084"/>
              <a:gd name="connsiteY25" fmla="*/ 78582 h 139525"/>
              <a:gd name="connsiteX26" fmla="*/ 805382 w 2727084"/>
              <a:gd name="connsiteY26" fmla="*/ 78582 h 139525"/>
              <a:gd name="connsiteX27" fmla="*/ 67167 w 2727084"/>
              <a:gd name="connsiteY27" fmla="*/ 78582 h 139525"/>
              <a:gd name="connsiteX28" fmla="*/ 67167 w 2727084"/>
              <a:gd name="connsiteY28" fmla="*/ 78582 h 13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27084" h="139525">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bg2"/>
          </a:solidFill>
          <a:ln w="12641" cap="flat">
            <a:noFill/>
            <a:prstDash val="solid"/>
            <a:miter/>
          </a:ln>
        </p:spPr>
        <p:txBody>
          <a:bodyPr rtlCol="0" anchor="ctr"/>
          <a:lstStyle/>
          <a:p>
            <a:endParaRPr lang="en-US" noProof="0" dirty="0"/>
          </a:p>
        </p:txBody>
      </p:sp>
      <p:sp>
        <p:nvSpPr>
          <p:cNvPr id="7" name="Title 1">
            <a:extLst>
              <a:ext uri="{FF2B5EF4-FFF2-40B4-BE49-F238E27FC236}">
                <a16:creationId xmlns:a16="http://schemas.microsoft.com/office/drawing/2014/main" id="{C3E8E02D-385B-477A-BAE1-4A97C6E9D720}"/>
              </a:ext>
            </a:extLst>
          </p:cNvPr>
          <p:cNvSpPr>
            <a:spLocks noGrp="1"/>
          </p:cNvSpPr>
          <p:nvPr>
            <p:ph type="title"/>
          </p:nvPr>
        </p:nvSpPr>
        <p:spPr>
          <a:xfrm>
            <a:off x="839788" y="908050"/>
            <a:ext cx="3932237" cy="1149350"/>
          </a:xfrm>
        </p:spPr>
        <p:txBody>
          <a:bodyPr anchor="b"/>
          <a:lstStyle>
            <a:lvl1pPr>
              <a:defRPr sz="3200"/>
            </a:lvl1pPr>
          </a:lstStyle>
          <a:p>
            <a:r>
              <a:rPr lang="en-US" noProof="0"/>
              <a:t>Click to edit Master title style</a:t>
            </a:r>
          </a:p>
        </p:txBody>
      </p:sp>
      <p:sp>
        <p:nvSpPr>
          <p:cNvPr id="8" name="Text Placeholder 3">
            <a:extLst>
              <a:ext uri="{FF2B5EF4-FFF2-40B4-BE49-F238E27FC236}">
                <a16:creationId xmlns:a16="http://schemas.microsoft.com/office/drawing/2014/main" id="{E6CA7378-0B2D-435D-B34B-744CA89114AF}"/>
              </a:ext>
            </a:extLst>
          </p:cNvPr>
          <p:cNvSpPr>
            <a:spLocks noGrp="1"/>
          </p:cNvSpPr>
          <p:nvPr>
            <p:ph type="body" sz="half" idx="2" hasCustomPrompt="1"/>
          </p:nvPr>
        </p:nvSpPr>
        <p:spPr>
          <a:xfrm>
            <a:off x="839788" y="2353200"/>
            <a:ext cx="3932237" cy="3515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id="{9A7D37A5-CD8F-499C-BFFD-2D0EB08556C3}"/>
              </a:ext>
            </a:extLst>
          </p:cNvPr>
          <p:cNvSpPr>
            <a:spLocks noGrp="1"/>
          </p:cNvSpPr>
          <p:nvPr>
            <p:ph type="pic" idx="1"/>
          </p:nvPr>
        </p:nvSpPr>
        <p:spPr>
          <a:xfrm>
            <a:off x="5183188" y="908051"/>
            <a:ext cx="6172200" cy="4953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8182454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336D-E3BE-45DB-B625-753732F9F7F0}"/>
              </a:ext>
            </a:extLst>
          </p:cNvPr>
          <p:cNvSpPr>
            <a:spLocks noGrp="1"/>
          </p:cNvSpPr>
          <p:nvPr>
            <p:ph type="title"/>
          </p:nvPr>
        </p:nvSpPr>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54C2EC4E-2A4D-4B8B-8C10-D8F4A649E564}"/>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A7027D07-F714-4E3C-97FC-7AB8C42FA927}"/>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ADE3BA64-4F34-452B-AA1F-BB90A0F05EFD}"/>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Tree>
    <p:extLst>
      <p:ext uri="{BB962C8B-B14F-4D97-AF65-F5344CB8AC3E}">
        <p14:creationId xmlns:p14="http://schemas.microsoft.com/office/powerpoint/2010/main" val="11567737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57916-404D-41BC-B080-9B6CBA9F95C2}"/>
              </a:ext>
            </a:extLst>
          </p:cNvPr>
          <p:cNvSpPr>
            <a:spLocks noGrp="1"/>
          </p:cNvSpPr>
          <p:nvPr>
            <p:ph type="title"/>
          </p:nvPr>
        </p:nvSpPr>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F920C85E-02E3-4F3E-8E6F-4467C6127090}"/>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952F5317-A8A3-406A-96EA-4BB58C35AF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B2A1141-BD97-42C5-A257-A2C0668A1BA8}"/>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Tree>
    <p:extLst>
      <p:ext uri="{BB962C8B-B14F-4D97-AF65-F5344CB8AC3E}">
        <p14:creationId xmlns:p14="http://schemas.microsoft.com/office/powerpoint/2010/main" val="38404210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Manual">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23" name="Text Placeholder 21">
            <a:extLst>
              <a:ext uri="{FF2B5EF4-FFF2-40B4-BE49-F238E27FC236}">
                <a16:creationId xmlns:a16="http://schemas.microsoft.com/office/drawing/2014/main" id="{F27BBFB4-84C4-42C9-9CB3-DFD801CEBF70}"/>
              </a:ext>
            </a:extLst>
          </p:cNvPr>
          <p:cNvSpPr>
            <a:spLocks noGrp="1"/>
          </p:cNvSpPr>
          <p:nvPr>
            <p:ph type="body" sz="quarter" idx="10" hasCustomPrompt="1"/>
          </p:nvPr>
        </p:nvSpPr>
        <p:spPr>
          <a:xfrm>
            <a:off x="679116" y="1815793"/>
            <a:ext cx="882686" cy="1092200"/>
          </a:xfrm>
        </p:spPr>
        <p:txBody>
          <a:bodyPr lIns="0" tIns="0" rIns="0" bIns="0">
            <a:noAutofit/>
          </a:bodyPr>
          <a:lstStyle>
            <a:lvl1pPr marL="0" indent="0">
              <a:buNone/>
              <a:defRPr sz="10000" b="1">
                <a:solidFill>
                  <a:schemeClr val="bg2"/>
                </a:solidFill>
                <a:latin typeface="+mj-lt"/>
              </a:defRPr>
            </a:lvl1pPr>
          </a:lstStyle>
          <a:p>
            <a:pPr lvl="0"/>
            <a:r>
              <a:rPr lang="en-US" noProof="0"/>
              <a:t>1</a:t>
            </a:r>
          </a:p>
        </p:txBody>
      </p:sp>
      <p:sp>
        <p:nvSpPr>
          <p:cNvPr id="26" name="Text Placeholder 24">
            <a:extLst>
              <a:ext uri="{FF2B5EF4-FFF2-40B4-BE49-F238E27FC236}">
                <a16:creationId xmlns:a16="http://schemas.microsoft.com/office/drawing/2014/main" id="{C8BBE7AC-17E7-4828-A40C-39EED5284E6D}"/>
              </a:ext>
            </a:extLst>
          </p:cNvPr>
          <p:cNvSpPr>
            <a:spLocks noGrp="1"/>
          </p:cNvSpPr>
          <p:nvPr>
            <p:ph type="body" sz="quarter" idx="11" hasCustomPrompt="1"/>
          </p:nvPr>
        </p:nvSpPr>
        <p:spPr>
          <a:xfrm>
            <a:off x="1394409" y="1920003"/>
            <a:ext cx="3103110" cy="1032355"/>
          </a:xfrm>
        </p:spPr>
        <p:txBody>
          <a:bodyPr>
            <a:noAutofit/>
          </a:bodyPr>
          <a:lstStyle>
            <a:lvl1pPr marL="0" indent="0">
              <a:lnSpc>
                <a:spcPct val="75000"/>
              </a:lnSpc>
              <a:spcBef>
                <a:spcPts val="600"/>
              </a:spcBef>
              <a:buNone/>
              <a:defRPr sz="4000" b="0">
                <a:solidFill>
                  <a:schemeClr val="tx2"/>
                </a:solidFill>
                <a:latin typeface="+mj-lt"/>
              </a:defRPr>
            </a:lvl1pPr>
          </a:lstStyle>
          <a:p>
            <a:pPr lvl="0"/>
            <a:r>
              <a:rPr lang="en-US" noProof="0"/>
              <a:t>Edit Master text styles</a:t>
            </a:r>
          </a:p>
        </p:txBody>
      </p:sp>
      <p:sp>
        <p:nvSpPr>
          <p:cNvPr id="33" name="Text Placeholder 21">
            <a:extLst>
              <a:ext uri="{FF2B5EF4-FFF2-40B4-BE49-F238E27FC236}">
                <a16:creationId xmlns:a16="http://schemas.microsoft.com/office/drawing/2014/main" id="{FC1057E8-2611-45B5-913B-82D301FE8A86}"/>
              </a:ext>
            </a:extLst>
          </p:cNvPr>
          <p:cNvSpPr>
            <a:spLocks noGrp="1"/>
          </p:cNvSpPr>
          <p:nvPr>
            <p:ph type="body" sz="quarter" idx="12" hasCustomPrompt="1"/>
          </p:nvPr>
        </p:nvSpPr>
        <p:spPr>
          <a:xfrm>
            <a:off x="4772516" y="1815793"/>
            <a:ext cx="882686" cy="1092200"/>
          </a:xfrm>
        </p:spPr>
        <p:txBody>
          <a:bodyPr lIns="0" tIns="0" rIns="0" bIns="0">
            <a:noAutofit/>
          </a:bodyPr>
          <a:lstStyle>
            <a:lvl1pPr marL="0" indent="0">
              <a:buNone/>
              <a:defRPr sz="10000" b="1">
                <a:solidFill>
                  <a:schemeClr val="bg2"/>
                </a:solidFill>
                <a:latin typeface="+mj-lt"/>
              </a:defRPr>
            </a:lvl1pPr>
          </a:lstStyle>
          <a:p>
            <a:pPr lvl="0"/>
            <a:r>
              <a:rPr lang="en-US" noProof="0"/>
              <a:t>2</a:t>
            </a:r>
          </a:p>
        </p:txBody>
      </p:sp>
      <p:sp>
        <p:nvSpPr>
          <p:cNvPr id="34" name="Text Placeholder 24">
            <a:extLst>
              <a:ext uri="{FF2B5EF4-FFF2-40B4-BE49-F238E27FC236}">
                <a16:creationId xmlns:a16="http://schemas.microsoft.com/office/drawing/2014/main" id="{A65257E6-B10F-49C0-862A-53648E3F2D0B}"/>
              </a:ext>
            </a:extLst>
          </p:cNvPr>
          <p:cNvSpPr>
            <a:spLocks noGrp="1"/>
          </p:cNvSpPr>
          <p:nvPr>
            <p:ph type="body" sz="quarter" idx="13" hasCustomPrompt="1"/>
          </p:nvPr>
        </p:nvSpPr>
        <p:spPr>
          <a:xfrm>
            <a:off x="5558149" y="1920003"/>
            <a:ext cx="2243918" cy="1032355"/>
          </a:xfrm>
        </p:spPr>
        <p:txBody>
          <a:bodyPr>
            <a:noAutofit/>
          </a:bodyPr>
          <a:lstStyle>
            <a:lvl1pPr marL="0" indent="0">
              <a:lnSpc>
                <a:spcPct val="75000"/>
              </a:lnSpc>
              <a:spcBef>
                <a:spcPts val="600"/>
              </a:spcBef>
              <a:buNone/>
              <a:defRPr sz="4000" b="0">
                <a:solidFill>
                  <a:schemeClr val="tx2"/>
                </a:solidFill>
                <a:latin typeface="+mj-lt"/>
              </a:defRPr>
            </a:lvl1pPr>
          </a:lstStyle>
          <a:p>
            <a:pPr lvl="0"/>
            <a:r>
              <a:rPr lang="en-US" noProof="0"/>
              <a:t>Edit Master text styles</a:t>
            </a:r>
          </a:p>
        </p:txBody>
      </p:sp>
      <p:sp>
        <p:nvSpPr>
          <p:cNvPr id="37" name="Text Placeholder 21">
            <a:extLst>
              <a:ext uri="{FF2B5EF4-FFF2-40B4-BE49-F238E27FC236}">
                <a16:creationId xmlns:a16="http://schemas.microsoft.com/office/drawing/2014/main" id="{83A147CC-1513-463A-8B07-CC14AEC845D9}"/>
              </a:ext>
            </a:extLst>
          </p:cNvPr>
          <p:cNvSpPr>
            <a:spLocks noGrp="1"/>
          </p:cNvSpPr>
          <p:nvPr>
            <p:ph type="body" sz="quarter" idx="14" hasCustomPrompt="1"/>
          </p:nvPr>
        </p:nvSpPr>
        <p:spPr>
          <a:xfrm>
            <a:off x="7858629" y="1833572"/>
            <a:ext cx="882686" cy="1092200"/>
          </a:xfrm>
        </p:spPr>
        <p:txBody>
          <a:bodyPr lIns="0" tIns="0" rIns="0" bIns="0">
            <a:noAutofit/>
          </a:bodyPr>
          <a:lstStyle>
            <a:lvl1pPr marL="0" indent="0">
              <a:buNone/>
              <a:defRPr sz="10000" b="1">
                <a:solidFill>
                  <a:schemeClr val="bg2"/>
                </a:solidFill>
                <a:latin typeface="+mj-lt"/>
              </a:defRPr>
            </a:lvl1pPr>
          </a:lstStyle>
          <a:p>
            <a:pPr lvl="0"/>
            <a:r>
              <a:rPr lang="en-US" noProof="0"/>
              <a:t>3</a:t>
            </a:r>
          </a:p>
        </p:txBody>
      </p:sp>
      <p:sp>
        <p:nvSpPr>
          <p:cNvPr id="38" name="Text Placeholder 24">
            <a:extLst>
              <a:ext uri="{FF2B5EF4-FFF2-40B4-BE49-F238E27FC236}">
                <a16:creationId xmlns:a16="http://schemas.microsoft.com/office/drawing/2014/main" id="{BCE98261-6A42-49F1-B208-2E6C24DFCF83}"/>
              </a:ext>
            </a:extLst>
          </p:cNvPr>
          <p:cNvSpPr>
            <a:spLocks noGrp="1"/>
          </p:cNvSpPr>
          <p:nvPr>
            <p:ph type="body" sz="quarter" idx="15" hasCustomPrompt="1"/>
          </p:nvPr>
        </p:nvSpPr>
        <p:spPr>
          <a:xfrm>
            <a:off x="8644262" y="1937782"/>
            <a:ext cx="2959116" cy="1032355"/>
          </a:xfrm>
        </p:spPr>
        <p:txBody>
          <a:bodyPr>
            <a:noAutofit/>
          </a:bodyPr>
          <a:lstStyle>
            <a:lvl1pPr marL="0" indent="0">
              <a:lnSpc>
                <a:spcPct val="75000"/>
              </a:lnSpc>
              <a:spcBef>
                <a:spcPts val="600"/>
              </a:spcBef>
              <a:buNone/>
              <a:defRPr sz="4000" b="0">
                <a:solidFill>
                  <a:schemeClr val="tx2"/>
                </a:solidFill>
                <a:latin typeface="+mj-lt"/>
              </a:defRPr>
            </a:lvl1pPr>
          </a:lstStyle>
          <a:p>
            <a:pPr lvl="0"/>
            <a:r>
              <a:rPr lang="en-US" noProof="0"/>
              <a:t>Edit Master text styles</a:t>
            </a:r>
          </a:p>
        </p:txBody>
      </p:sp>
      <p:sp>
        <p:nvSpPr>
          <p:cNvPr id="40" name="Text Placeholder 24">
            <a:extLst>
              <a:ext uri="{FF2B5EF4-FFF2-40B4-BE49-F238E27FC236}">
                <a16:creationId xmlns:a16="http://schemas.microsoft.com/office/drawing/2014/main" id="{937F4311-EBEC-44E3-8542-07503B54D770}"/>
              </a:ext>
            </a:extLst>
          </p:cNvPr>
          <p:cNvSpPr>
            <a:spLocks noGrp="1"/>
          </p:cNvSpPr>
          <p:nvPr>
            <p:ph type="body" sz="quarter" idx="16" hasCustomPrompt="1"/>
          </p:nvPr>
        </p:nvSpPr>
        <p:spPr>
          <a:xfrm>
            <a:off x="891723" y="3007741"/>
            <a:ext cx="1698625" cy="800100"/>
          </a:xfrm>
        </p:spPr>
        <p:txBody>
          <a:bodyPr>
            <a:normAutofit/>
          </a:bodyPr>
          <a:lstStyle>
            <a:lvl1pPr marL="0" indent="0">
              <a:buNone/>
              <a:defRPr sz="1600" b="0">
                <a:solidFill>
                  <a:schemeClr val="tx1">
                    <a:lumMod val="75000"/>
                    <a:lumOff val="25000"/>
                  </a:schemeClr>
                </a:solidFill>
                <a:latin typeface="+mn-lt"/>
              </a:defRPr>
            </a:lvl1pPr>
          </a:lstStyle>
          <a:p>
            <a:pPr lvl="0"/>
            <a:r>
              <a:rPr lang="en-US" noProof="0"/>
              <a:t>Edit Master text styles</a:t>
            </a:r>
          </a:p>
        </p:txBody>
      </p:sp>
      <p:sp>
        <p:nvSpPr>
          <p:cNvPr id="43" name="Text Placeholder 24">
            <a:extLst>
              <a:ext uri="{FF2B5EF4-FFF2-40B4-BE49-F238E27FC236}">
                <a16:creationId xmlns:a16="http://schemas.microsoft.com/office/drawing/2014/main" id="{FED4B056-A42A-4115-B98D-177B9AFDABFE}"/>
              </a:ext>
            </a:extLst>
          </p:cNvPr>
          <p:cNvSpPr>
            <a:spLocks noGrp="1"/>
          </p:cNvSpPr>
          <p:nvPr>
            <p:ph type="body" sz="quarter" idx="17" hasCustomPrompt="1"/>
          </p:nvPr>
        </p:nvSpPr>
        <p:spPr>
          <a:xfrm>
            <a:off x="2590348" y="3007741"/>
            <a:ext cx="1698625" cy="800100"/>
          </a:xfrm>
        </p:spPr>
        <p:txBody>
          <a:bodyPr>
            <a:normAutofit/>
          </a:bodyPr>
          <a:lstStyle>
            <a:lvl1pPr marL="0" indent="0">
              <a:buNone/>
              <a:defRPr sz="1600" b="0">
                <a:solidFill>
                  <a:schemeClr val="tx1">
                    <a:lumMod val="75000"/>
                    <a:lumOff val="25000"/>
                  </a:schemeClr>
                </a:solidFill>
                <a:latin typeface="+mn-lt"/>
              </a:defRPr>
            </a:lvl1pPr>
          </a:lstStyle>
          <a:p>
            <a:pPr lvl="0"/>
            <a:r>
              <a:rPr lang="en-US" noProof="0"/>
              <a:t>Edit Master text styles</a:t>
            </a:r>
          </a:p>
        </p:txBody>
      </p:sp>
      <p:sp>
        <p:nvSpPr>
          <p:cNvPr id="45" name="Text Placeholder 24">
            <a:extLst>
              <a:ext uri="{FF2B5EF4-FFF2-40B4-BE49-F238E27FC236}">
                <a16:creationId xmlns:a16="http://schemas.microsoft.com/office/drawing/2014/main" id="{2D359611-5488-43D7-A2A6-E60DB2E1D872}"/>
              </a:ext>
            </a:extLst>
          </p:cNvPr>
          <p:cNvSpPr>
            <a:spLocks noGrp="1"/>
          </p:cNvSpPr>
          <p:nvPr>
            <p:ph type="body" sz="quarter" idx="18" hasCustomPrompt="1"/>
          </p:nvPr>
        </p:nvSpPr>
        <p:spPr>
          <a:xfrm>
            <a:off x="4794793" y="3007741"/>
            <a:ext cx="1698625" cy="800100"/>
          </a:xfrm>
        </p:spPr>
        <p:txBody>
          <a:bodyPr>
            <a:normAutofit/>
          </a:bodyPr>
          <a:lstStyle>
            <a:lvl1pPr marL="0" indent="0">
              <a:buNone/>
              <a:defRPr sz="1600" b="0">
                <a:solidFill>
                  <a:schemeClr val="tx1">
                    <a:lumMod val="75000"/>
                    <a:lumOff val="25000"/>
                  </a:schemeClr>
                </a:solidFill>
                <a:latin typeface="+mn-lt"/>
              </a:defRPr>
            </a:lvl1pPr>
          </a:lstStyle>
          <a:p>
            <a:pPr lvl="0"/>
            <a:r>
              <a:rPr lang="en-US" noProof="0"/>
              <a:t>Edit Master text styles</a:t>
            </a:r>
          </a:p>
        </p:txBody>
      </p:sp>
      <p:sp>
        <p:nvSpPr>
          <p:cNvPr id="46" name="Text Placeholder 24">
            <a:extLst>
              <a:ext uri="{FF2B5EF4-FFF2-40B4-BE49-F238E27FC236}">
                <a16:creationId xmlns:a16="http://schemas.microsoft.com/office/drawing/2014/main" id="{F2182E7C-B18B-4F73-B0D1-86196D992B18}"/>
              </a:ext>
            </a:extLst>
          </p:cNvPr>
          <p:cNvSpPr>
            <a:spLocks noGrp="1"/>
          </p:cNvSpPr>
          <p:nvPr>
            <p:ph type="body" sz="quarter" idx="19" hasCustomPrompt="1"/>
          </p:nvPr>
        </p:nvSpPr>
        <p:spPr>
          <a:xfrm>
            <a:off x="7876955" y="3006198"/>
            <a:ext cx="3726423" cy="800100"/>
          </a:xfrm>
        </p:spPr>
        <p:txBody>
          <a:bodyPr>
            <a:normAutofit/>
          </a:bodyPr>
          <a:lstStyle>
            <a:lvl1pPr marL="0" indent="0">
              <a:buNone/>
              <a:defRPr sz="1600" b="0">
                <a:solidFill>
                  <a:schemeClr val="tx1">
                    <a:lumMod val="75000"/>
                    <a:lumOff val="25000"/>
                  </a:schemeClr>
                </a:solidFill>
                <a:latin typeface="+mn-lt"/>
              </a:defRPr>
            </a:lvl1pPr>
          </a:lstStyle>
          <a:p>
            <a:pPr lvl="0"/>
            <a:r>
              <a:rPr lang="en-US" noProof="0"/>
              <a:t>Edit Master text styles</a:t>
            </a:r>
          </a:p>
        </p:txBody>
      </p:sp>
      <p:sp>
        <p:nvSpPr>
          <p:cNvPr id="48" name="Text Placeholder 24">
            <a:extLst>
              <a:ext uri="{FF2B5EF4-FFF2-40B4-BE49-F238E27FC236}">
                <a16:creationId xmlns:a16="http://schemas.microsoft.com/office/drawing/2014/main" id="{3D51A445-889E-44A8-AF12-58BC161D148C}"/>
              </a:ext>
            </a:extLst>
          </p:cNvPr>
          <p:cNvSpPr>
            <a:spLocks noGrp="1"/>
          </p:cNvSpPr>
          <p:nvPr>
            <p:ph type="body" sz="quarter" idx="20" hasCustomPrompt="1"/>
          </p:nvPr>
        </p:nvSpPr>
        <p:spPr>
          <a:xfrm>
            <a:off x="1657040" y="5751926"/>
            <a:ext cx="8877920" cy="470478"/>
          </a:xfrm>
        </p:spPr>
        <p:txBody>
          <a:bodyPr>
            <a:normAutofit/>
          </a:bodyPr>
          <a:lstStyle>
            <a:lvl1pPr marL="0" indent="0" algn="ctr">
              <a:buNone/>
              <a:defRPr sz="1600" b="0">
                <a:solidFill>
                  <a:schemeClr val="accent3"/>
                </a:solidFill>
                <a:latin typeface="+mn-lt"/>
              </a:defRPr>
            </a:lvl1pPr>
          </a:lstStyle>
          <a:p>
            <a:pPr lvl="0"/>
            <a:r>
              <a:rPr lang="en-US" noProof="0"/>
              <a:t>Edit Master text styles</a:t>
            </a:r>
          </a:p>
        </p:txBody>
      </p:sp>
      <p:sp>
        <p:nvSpPr>
          <p:cNvPr id="49" name="Text Placeholder 24">
            <a:extLst>
              <a:ext uri="{FF2B5EF4-FFF2-40B4-BE49-F238E27FC236}">
                <a16:creationId xmlns:a16="http://schemas.microsoft.com/office/drawing/2014/main" id="{358BC44E-644D-4E21-A055-1178CD0D2698}"/>
              </a:ext>
            </a:extLst>
          </p:cNvPr>
          <p:cNvSpPr>
            <a:spLocks noGrp="1"/>
          </p:cNvSpPr>
          <p:nvPr>
            <p:ph type="body" sz="quarter" idx="21" hasCustomPrompt="1"/>
          </p:nvPr>
        </p:nvSpPr>
        <p:spPr>
          <a:xfrm>
            <a:off x="4794791" y="4974002"/>
            <a:ext cx="2599199" cy="800100"/>
          </a:xfrm>
        </p:spPr>
        <p:txBody>
          <a:bodyPr>
            <a:normAutofit/>
          </a:bodyPr>
          <a:lstStyle>
            <a:lvl1pPr marL="0" indent="0">
              <a:buNone/>
              <a:defRPr sz="1600" b="0">
                <a:solidFill>
                  <a:schemeClr val="accent1"/>
                </a:solidFill>
                <a:latin typeface="+mn-lt"/>
              </a:defRPr>
            </a:lvl1pPr>
          </a:lstStyle>
          <a:p>
            <a:pPr lvl="0"/>
            <a:r>
              <a:rPr lang="en-US" noProof="0"/>
              <a:t>Edit Master text styles</a:t>
            </a:r>
          </a:p>
        </p:txBody>
      </p:sp>
      <p:sp>
        <p:nvSpPr>
          <p:cNvPr id="50" name="Text Placeholder 24">
            <a:extLst>
              <a:ext uri="{FF2B5EF4-FFF2-40B4-BE49-F238E27FC236}">
                <a16:creationId xmlns:a16="http://schemas.microsoft.com/office/drawing/2014/main" id="{32C60917-FE9C-4C02-976E-9F4DF95F1614}"/>
              </a:ext>
            </a:extLst>
          </p:cNvPr>
          <p:cNvSpPr>
            <a:spLocks noGrp="1"/>
          </p:cNvSpPr>
          <p:nvPr>
            <p:ph type="body" sz="quarter" idx="22" hasCustomPrompt="1"/>
          </p:nvPr>
        </p:nvSpPr>
        <p:spPr>
          <a:xfrm>
            <a:off x="7890713" y="4974002"/>
            <a:ext cx="3712665" cy="800100"/>
          </a:xfrm>
        </p:spPr>
        <p:txBody>
          <a:bodyPr>
            <a:normAutofit/>
          </a:bodyPr>
          <a:lstStyle>
            <a:lvl1pPr marL="0" indent="0">
              <a:buNone/>
              <a:defRPr sz="1600" b="0">
                <a:solidFill>
                  <a:schemeClr val="accent1"/>
                </a:solidFill>
                <a:latin typeface="+mn-lt"/>
              </a:defRPr>
            </a:lvl1pPr>
          </a:lstStyle>
          <a:p>
            <a:pPr lvl="0"/>
            <a:r>
              <a:rPr lang="en-US" noProof="0"/>
              <a:t>Edit Master text styles</a:t>
            </a:r>
          </a:p>
        </p:txBody>
      </p:sp>
      <p:sp>
        <p:nvSpPr>
          <p:cNvPr id="55" name="Picture Placeholder 12">
            <a:extLst>
              <a:ext uri="{FF2B5EF4-FFF2-40B4-BE49-F238E27FC236}">
                <a16:creationId xmlns:a16="http://schemas.microsoft.com/office/drawing/2014/main" id="{2535BC4C-3D36-473A-B9EF-EC6F3BA67113}"/>
              </a:ext>
            </a:extLst>
          </p:cNvPr>
          <p:cNvSpPr>
            <a:spLocks noGrp="1"/>
          </p:cNvSpPr>
          <p:nvPr>
            <p:ph type="pic" sz="quarter" idx="37"/>
          </p:nvPr>
        </p:nvSpPr>
        <p:spPr>
          <a:xfrm>
            <a:off x="891723" y="3880614"/>
            <a:ext cx="1636776" cy="1618488"/>
          </a:xfrm>
        </p:spPr>
        <p:txBody>
          <a:bodyPr anchor="ctr" anchorCtr="0">
            <a:noAutofit/>
          </a:bodyPr>
          <a:lstStyle>
            <a:lvl1pPr marL="0" indent="0" algn="ctr">
              <a:buNone/>
              <a:defRPr sz="1400">
                <a:solidFill>
                  <a:schemeClr val="tx1">
                    <a:lumMod val="75000"/>
                    <a:lumOff val="25000"/>
                  </a:schemeClr>
                </a:solidFill>
              </a:defRPr>
            </a:lvl1pPr>
          </a:lstStyle>
          <a:p>
            <a:r>
              <a:rPr lang="en-US" noProof="0"/>
              <a:t>Click icon to add picture</a:t>
            </a:r>
            <a:endParaRPr lang="en-US" noProof="0" dirty="0"/>
          </a:p>
        </p:txBody>
      </p:sp>
      <p:sp>
        <p:nvSpPr>
          <p:cNvPr id="56" name="Picture Placeholder 12">
            <a:extLst>
              <a:ext uri="{FF2B5EF4-FFF2-40B4-BE49-F238E27FC236}">
                <a16:creationId xmlns:a16="http://schemas.microsoft.com/office/drawing/2014/main" id="{A1E61843-0C1E-4581-98C1-C9247F7043AC}"/>
              </a:ext>
            </a:extLst>
          </p:cNvPr>
          <p:cNvSpPr>
            <a:spLocks noGrp="1"/>
          </p:cNvSpPr>
          <p:nvPr>
            <p:ph type="pic" sz="quarter" idx="38"/>
          </p:nvPr>
        </p:nvSpPr>
        <p:spPr>
          <a:xfrm>
            <a:off x="2590348" y="3880614"/>
            <a:ext cx="1636776" cy="1618488"/>
          </a:xfrm>
        </p:spPr>
        <p:txBody>
          <a:bodyPr anchor="ctr" anchorCtr="0">
            <a:noAutofit/>
          </a:bodyPr>
          <a:lstStyle>
            <a:lvl1pPr marL="0" indent="0" algn="ctr">
              <a:buNone/>
              <a:defRPr sz="1400">
                <a:solidFill>
                  <a:schemeClr val="tx1">
                    <a:lumMod val="75000"/>
                    <a:lumOff val="25000"/>
                  </a:schemeClr>
                </a:solidFill>
              </a:defRPr>
            </a:lvl1pPr>
          </a:lstStyle>
          <a:p>
            <a:r>
              <a:rPr lang="en-US" noProof="0"/>
              <a:t>Click icon to add picture</a:t>
            </a:r>
            <a:endParaRPr lang="en-US" noProof="0" dirty="0"/>
          </a:p>
        </p:txBody>
      </p:sp>
      <p:sp>
        <p:nvSpPr>
          <p:cNvPr id="57" name="Picture Placeholder 12">
            <a:extLst>
              <a:ext uri="{FF2B5EF4-FFF2-40B4-BE49-F238E27FC236}">
                <a16:creationId xmlns:a16="http://schemas.microsoft.com/office/drawing/2014/main" id="{F3B39F0E-B245-4510-8C07-0EC29B83F1BA}"/>
              </a:ext>
            </a:extLst>
          </p:cNvPr>
          <p:cNvSpPr>
            <a:spLocks noGrp="1"/>
          </p:cNvSpPr>
          <p:nvPr>
            <p:ph type="pic" sz="quarter" idx="43"/>
          </p:nvPr>
        </p:nvSpPr>
        <p:spPr>
          <a:xfrm>
            <a:off x="4794792" y="3944782"/>
            <a:ext cx="2599199" cy="896112"/>
          </a:xfrm>
        </p:spPr>
        <p:txBody>
          <a:bodyPr anchor="ctr" anchorCtr="0">
            <a:noAutofit/>
          </a:bodyPr>
          <a:lstStyle>
            <a:lvl1pPr marL="0" indent="0" algn="ctr">
              <a:buNone/>
              <a:defRPr sz="1400">
                <a:solidFill>
                  <a:schemeClr val="tx1">
                    <a:lumMod val="75000"/>
                    <a:lumOff val="25000"/>
                  </a:schemeClr>
                </a:solidFill>
              </a:defRPr>
            </a:lvl1pPr>
          </a:lstStyle>
          <a:p>
            <a:r>
              <a:rPr lang="en-US" noProof="0"/>
              <a:t>Click icon to add picture</a:t>
            </a:r>
            <a:endParaRPr lang="en-US" noProof="0" dirty="0"/>
          </a:p>
        </p:txBody>
      </p:sp>
      <p:sp>
        <p:nvSpPr>
          <p:cNvPr id="58" name="Picture Placeholder 9">
            <a:extLst>
              <a:ext uri="{FF2B5EF4-FFF2-40B4-BE49-F238E27FC236}">
                <a16:creationId xmlns:a16="http://schemas.microsoft.com/office/drawing/2014/main" id="{A9E755CD-1A38-4F75-A18E-2D31E4934C8A}"/>
              </a:ext>
            </a:extLst>
          </p:cNvPr>
          <p:cNvSpPr>
            <a:spLocks noGrp="1"/>
          </p:cNvSpPr>
          <p:nvPr>
            <p:ph type="pic" sz="quarter" idx="44"/>
          </p:nvPr>
        </p:nvSpPr>
        <p:spPr>
          <a:xfrm>
            <a:off x="7876955" y="3944782"/>
            <a:ext cx="2599200" cy="896400"/>
          </a:xfrm>
        </p:spPr>
        <p:txBody>
          <a:bodyPr anchor="ctr" anchorCtr="0">
            <a:normAutofit/>
          </a:bodyPr>
          <a:lstStyle>
            <a:lvl1pPr marL="0" indent="0" algn="ctr">
              <a:buNone/>
              <a:defRPr sz="1400">
                <a:solidFill>
                  <a:schemeClr val="tx1">
                    <a:lumMod val="75000"/>
                    <a:lumOff val="25000"/>
                  </a:schemeClr>
                </a:solidFill>
              </a:defRPr>
            </a:lvl1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1C750AC0-7255-417F-919C-19DF42857E05}"/>
              </a:ext>
            </a:extLst>
          </p:cNvPr>
          <p:cNvSpPr>
            <a:spLocks noGrp="1"/>
          </p:cNvSpPr>
          <p:nvPr>
            <p:ph type="title" hasCustomPrompt="1"/>
          </p:nvPr>
        </p:nvSpPr>
        <p:spPr>
          <a:xfrm>
            <a:off x="2141220" y="558203"/>
            <a:ext cx="7909560" cy="1069848"/>
          </a:xfrm>
          <a:noFill/>
        </p:spPr>
        <p:txBody>
          <a:bodyPr lIns="0" tIns="0" rIns="0" bIns="0">
            <a:normAutofit/>
          </a:bodyPr>
          <a:lstStyle>
            <a:lvl1pPr algn="ctr">
              <a:defRPr lang="ru-RU" sz="6000" b="0" kern="1200" dirty="0">
                <a:solidFill>
                  <a:schemeClr val="tx2"/>
                </a:solidFill>
                <a:latin typeface="+mj-lt"/>
                <a:ea typeface="+mj-ea"/>
                <a:cs typeface="+mj-cs"/>
              </a:defRPr>
            </a:lvl1pPr>
          </a:lstStyle>
          <a:p>
            <a:r>
              <a:rPr lang="en-US" noProof="0"/>
              <a:t>How to use this template</a:t>
            </a:r>
          </a:p>
        </p:txBody>
      </p:sp>
      <p:pic>
        <p:nvPicPr>
          <p:cNvPr id="21" name="Graphic 20">
            <a:extLst>
              <a:ext uri="{FF2B5EF4-FFF2-40B4-BE49-F238E27FC236}">
                <a16:creationId xmlns:a16="http://schemas.microsoft.com/office/drawing/2014/main" id="{08EB3F0B-0F1D-42D2-B6C2-D4D6D82571E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608400" y="1568994"/>
            <a:ext cx="4975200" cy="114227"/>
          </a:xfrm>
          <a:prstGeom prst="rect">
            <a:avLst/>
          </a:prstGeom>
        </p:spPr>
      </p:pic>
    </p:spTree>
    <p:extLst>
      <p:ext uri="{BB962C8B-B14F-4D97-AF65-F5344CB8AC3E}">
        <p14:creationId xmlns:p14="http://schemas.microsoft.com/office/powerpoint/2010/main" val="3514683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4D6B2F7A-6215-4548-B8BA-BFBFA46660CF}"/>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EAC4B419-8728-4000-B6EF-1ECF88F80B8B}"/>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a16="http://schemas.microsoft.com/office/drawing/2014/main" id="{A62FC5F7-2AC0-4A53-8E2A-D6A7F4B4D77C}"/>
              </a:ext>
            </a:extLst>
          </p:cNvPr>
          <p:cNvSpPr>
            <a:spLocks noGrp="1"/>
          </p:cNvSpPr>
          <p:nvPr>
            <p:ph type="title" hasCustomPrompt="1"/>
          </p:nvPr>
        </p:nvSpPr>
        <p:spPr>
          <a:xfrm>
            <a:off x="838200" y="652986"/>
            <a:ext cx="10515600" cy="904875"/>
          </a:xfrm>
        </p:spPr>
        <p:txBody>
          <a:bodyPr/>
          <a:lstStyle>
            <a:lvl1pPr algn="ctr">
              <a:defRPr b="0"/>
            </a:lvl1pPr>
          </a:lstStyle>
          <a:p>
            <a:r>
              <a:rPr lang="en-US" noProof="0"/>
              <a:t>Divider Slide</a:t>
            </a:r>
          </a:p>
        </p:txBody>
      </p:sp>
      <p:sp>
        <p:nvSpPr>
          <p:cNvPr id="3" name="Date Placeholder 2">
            <a:extLst>
              <a:ext uri="{FF2B5EF4-FFF2-40B4-BE49-F238E27FC236}">
                <a16:creationId xmlns:a16="http://schemas.microsoft.com/office/drawing/2014/main" id="{B516B06F-92DB-40BB-B026-E443732F67C8}"/>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11FF27C1-06BD-4F55-BB58-DC1D0892188F}"/>
              </a:ext>
            </a:extLst>
          </p:cNvPr>
          <p:cNvSpPr>
            <a:spLocks noGrp="1"/>
          </p:cNvSpPr>
          <p:nvPr>
            <p:ph type="ftr" sz="quarter" idx="11"/>
          </p:nvPr>
        </p:nvSpPr>
        <p:spPr/>
        <p:txBody>
          <a:bodyPr/>
          <a:lstStyle/>
          <a:p>
            <a:r>
              <a:rPr lang="en-US" noProof="0" dirty="0"/>
              <a:t>ADD A FOOTER</a:t>
            </a:r>
          </a:p>
        </p:txBody>
      </p:sp>
      <p:sp>
        <p:nvSpPr>
          <p:cNvPr id="15" name="Graphic 13">
            <a:extLst>
              <a:ext uri="{FF2B5EF4-FFF2-40B4-BE49-F238E27FC236}">
                <a16:creationId xmlns:a16="http://schemas.microsoft.com/office/drawing/2014/main" id="{6B7C1ECA-416B-4ED3-9B96-F05BED98E498}"/>
              </a:ext>
            </a:extLst>
          </p:cNvPr>
          <p:cNvSpPr/>
          <p:nvPr/>
        </p:nvSpPr>
        <p:spPr>
          <a:xfrm>
            <a:off x="4534478" y="1568994"/>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8" name="Text Placeholder 17">
            <a:extLst>
              <a:ext uri="{FF2B5EF4-FFF2-40B4-BE49-F238E27FC236}">
                <a16:creationId xmlns:a16="http://schemas.microsoft.com/office/drawing/2014/main" id="{4F134C5C-60EE-4E07-8A4F-120C1B5AA0AF}"/>
              </a:ext>
            </a:extLst>
          </p:cNvPr>
          <p:cNvSpPr>
            <a:spLocks noGrp="1"/>
          </p:cNvSpPr>
          <p:nvPr>
            <p:ph type="body" sz="quarter" idx="13" hasCustomPrompt="1"/>
          </p:nvPr>
        </p:nvSpPr>
        <p:spPr>
          <a:xfrm>
            <a:off x="838200" y="1874839"/>
            <a:ext cx="10515600" cy="476476"/>
          </a:xfrm>
        </p:spPr>
        <p:txBody>
          <a:bodyPr>
            <a:normAutofit/>
          </a:bodyPr>
          <a:lstStyle>
            <a:lvl1pPr marL="0" indent="0" algn="ctr">
              <a:buNone/>
              <a:defRPr sz="1800"/>
            </a:lvl1pPr>
            <a:lvl2pPr>
              <a:defRPr sz="1800"/>
            </a:lvl2pPr>
            <a:lvl3pPr>
              <a:defRPr sz="1800"/>
            </a:lvl3pPr>
            <a:lvl4pPr>
              <a:defRPr sz="1800"/>
            </a:lvl4pPr>
            <a:lvl5pPr>
              <a:defRPr sz="1800"/>
            </a:lvl5pPr>
          </a:lstStyle>
          <a:p>
            <a:pPr lvl="0"/>
            <a:r>
              <a:rPr lang="en-US" noProof="0"/>
              <a:t>EDIT MASTER TEXT STYLES</a:t>
            </a:r>
          </a:p>
        </p:txBody>
      </p:sp>
      <p:sp>
        <p:nvSpPr>
          <p:cNvPr id="20" name="Picture Placeholder 19">
            <a:extLst>
              <a:ext uri="{FF2B5EF4-FFF2-40B4-BE49-F238E27FC236}">
                <a16:creationId xmlns:a16="http://schemas.microsoft.com/office/drawing/2014/main" id="{C71C2E69-8C3C-4E87-BC9D-9810F56121BC}"/>
              </a:ext>
            </a:extLst>
          </p:cNvPr>
          <p:cNvSpPr>
            <a:spLocks noGrp="1"/>
          </p:cNvSpPr>
          <p:nvPr>
            <p:ph type="pic" sz="quarter" idx="14"/>
          </p:nvPr>
        </p:nvSpPr>
        <p:spPr>
          <a:xfrm>
            <a:off x="0" y="2483223"/>
            <a:ext cx="12192000" cy="3465576"/>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5977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DFFF6C81-E769-CE4D-B9C0-858E073D198E}"/>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371695AE-7720-4633-B467-CD5DD1A9EC27}"/>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a16="http://schemas.microsoft.com/office/drawing/2014/main" id="{94940C99-75CB-4A48-894F-EA35F7C9189E}"/>
              </a:ext>
            </a:extLst>
          </p:cNvPr>
          <p:cNvSpPr>
            <a:spLocks noGrp="1"/>
          </p:cNvSpPr>
          <p:nvPr>
            <p:ph type="title" hasCustomPrompt="1"/>
          </p:nvPr>
        </p:nvSpPr>
        <p:spPr>
          <a:xfrm>
            <a:off x="6924536" y="922103"/>
            <a:ext cx="4257905" cy="1325563"/>
          </a:xfrm>
        </p:spPr>
        <p:txBody>
          <a:bodyPr/>
          <a:lstStyle>
            <a:lvl1pPr>
              <a:defRPr b="0"/>
            </a:lvl1pPr>
          </a:lstStyle>
          <a:p>
            <a:r>
              <a:rPr lang="en-US" noProof="0"/>
              <a:t>Text Layout 1</a:t>
            </a:r>
          </a:p>
        </p:txBody>
      </p:sp>
      <p:sp>
        <p:nvSpPr>
          <p:cNvPr id="4" name="Footer Placeholder 3">
            <a:extLst>
              <a:ext uri="{FF2B5EF4-FFF2-40B4-BE49-F238E27FC236}">
                <a16:creationId xmlns:a16="http://schemas.microsoft.com/office/drawing/2014/main" id="{C97E3AD6-C295-45C8-8FC7-AD342840364A}"/>
              </a:ext>
            </a:extLst>
          </p:cNvPr>
          <p:cNvSpPr>
            <a:spLocks noGrp="1"/>
          </p:cNvSpPr>
          <p:nvPr>
            <p:ph type="ftr" sz="quarter" idx="11"/>
          </p:nvPr>
        </p:nvSpPr>
        <p:spPr/>
        <p:txBody>
          <a:bodyPr/>
          <a:lstStyle/>
          <a:p>
            <a:r>
              <a:rPr lang="en-US" noProof="0" dirty="0"/>
              <a:t>ADD A FOOTER</a:t>
            </a:r>
          </a:p>
        </p:txBody>
      </p:sp>
      <p:sp>
        <p:nvSpPr>
          <p:cNvPr id="6" name="Text Placeholder 14">
            <a:extLst>
              <a:ext uri="{FF2B5EF4-FFF2-40B4-BE49-F238E27FC236}">
                <a16:creationId xmlns:a16="http://schemas.microsoft.com/office/drawing/2014/main" id="{780797F8-0544-4DFB-8D2C-CC50CB7F4AAD}"/>
              </a:ext>
            </a:extLst>
          </p:cNvPr>
          <p:cNvSpPr>
            <a:spLocks noGrp="1"/>
          </p:cNvSpPr>
          <p:nvPr>
            <p:ph type="body" sz="quarter" idx="13" hasCustomPrompt="1"/>
          </p:nvPr>
        </p:nvSpPr>
        <p:spPr>
          <a:xfrm>
            <a:off x="6663282" y="2384295"/>
            <a:ext cx="4519159" cy="639683"/>
          </a:xfrm>
        </p:spPr>
        <p:txBody>
          <a:bodyPr>
            <a:normAutofit/>
          </a:bodyPr>
          <a:lstStyle>
            <a:lvl1pPr marL="0" indent="0">
              <a:buNone/>
              <a:defRPr sz="1800" b="0" i="0"/>
            </a:lvl1pPr>
          </a:lstStyle>
          <a:p>
            <a:pPr lvl="0"/>
            <a:r>
              <a:rPr lang="en-US" noProof="0"/>
              <a:t>EDIT MASTER TEXT STYLES</a:t>
            </a:r>
          </a:p>
        </p:txBody>
      </p:sp>
      <p:sp>
        <p:nvSpPr>
          <p:cNvPr id="7" name="Text Placeholder 14">
            <a:extLst>
              <a:ext uri="{FF2B5EF4-FFF2-40B4-BE49-F238E27FC236}">
                <a16:creationId xmlns:a16="http://schemas.microsoft.com/office/drawing/2014/main" id="{F7A942D6-FCE6-4DCD-BD15-F6399EC2A21E}"/>
              </a:ext>
            </a:extLst>
          </p:cNvPr>
          <p:cNvSpPr>
            <a:spLocks noGrp="1"/>
          </p:cNvSpPr>
          <p:nvPr>
            <p:ph type="body" sz="quarter" idx="14" hasCustomPrompt="1"/>
          </p:nvPr>
        </p:nvSpPr>
        <p:spPr>
          <a:xfrm>
            <a:off x="6474599" y="3173534"/>
            <a:ext cx="4707842" cy="2588637"/>
          </a:xfrm>
        </p:spPr>
        <p:txBody>
          <a:bodyPr>
            <a:normAutofit/>
          </a:bodyPr>
          <a:lstStyle>
            <a:lvl1pPr marL="180000" indent="-180000">
              <a:spcBef>
                <a:spcPts val="600"/>
              </a:spcBef>
              <a:buClr>
                <a:schemeClr val="bg2"/>
              </a:buClr>
              <a:buFont typeface="Arial" panose="020B0604020202020204" pitchFamily="34" charset="0"/>
              <a:buChar char="•"/>
              <a:defRPr sz="1600" b="0" i="0">
                <a:solidFill>
                  <a:schemeClr val="tx1">
                    <a:lumMod val="75000"/>
                    <a:lumOff val="25000"/>
                  </a:schemeClr>
                </a:solidFill>
              </a:defRPr>
            </a:lvl1pPr>
          </a:lstStyle>
          <a:p>
            <a:pPr lvl="0"/>
            <a:r>
              <a:rPr lang="en-US" noProof="0"/>
              <a:t>Edit Master text styles</a:t>
            </a:r>
          </a:p>
        </p:txBody>
      </p:sp>
      <p:sp>
        <p:nvSpPr>
          <p:cNvPr id="9" name="Graphic 13">
            <a:extLst>
              <a:ext uri="{FF2B5EF4-FFF2-40B4-BE49-F238E27FC236}">
                <a16:creationId xmlns:a16="http://schemas.microsoft.com/office/drawing/2014/main" id="{BE348D43-6DEE-4E32-B9F5-235CB8EC9257}"/>
              </a:ext>
            </a:extLst>
          </p:cNvPr>
          <p:cNvSpPr/>
          <p:nvPr userDrawn="1"/>
        </p:nvSpPr>
        <p:spPr>
          <a:xfrm>
            <a:off x="7059964" y="2076985"/>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2" name="Picture Placeholder 11">
            <a:extLst>
              <a:ext uri="{FF2B5EF4-FFF2-40B4-BE49-F238E27FC236}">
                <a16:creationId xmlns:a16="http://schemas.microsoft.com/office/drawing/2014/main" id="{32A28410-C401-4876-8DE7-D0EFCDE41D2C}"/>
              </a:ext>
            </a:extLst>
          </p:cNvPr>
          <p:cNvSpPr>
            <a:spLocks noGrp="1"/>
          </p:cNvSpPr>
          <p:nvPr>
            <p:ph type="pic" sz="quarter" idx="15"/>
          </p:nvPr>
        </p:nvSpPr>
        <p:spPr>
          <a:xfrm>
            <a:off x="911224" y="0"/>
            <a:ext cx="4626864" cy="6858000"/>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755848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275CB319-C744-E641-8907-1470D3DF159D}"/>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EAAFC21D-31CF-420D-A654-B62708C71952}"/>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a16="http://schemas.microsoft.com/office/drawing/2014/main" id="{F5D078D9-85B9-4D7C-BCDC-31053365B378}"/>
              </a:ext>
            </a:extLst>
          </p:cNvPr>
          <p:cNvSpPr>
            <a:spLocks noGrp="1"/>
          </p:cNvSpPr>
          <p:nvPr>
            <p:ph type="title" hasCustomPrompt="1"/>
          </p:nvPr>
        </p:nvSpPr>
        <p:spPr>
          <a:xfrm>
            <a:off x="1172027" y="3938140"/>
            <a:ext cx="4430485" cy="893080"/>
          </a:xfrm>
        </p:spPr>
        <p:txBody>
          <a:bodyPr/>
          <a:lstStyle>
            <a:lvl1pPr algn="ctr">
              <a:defRPr b="0"/>
            </a:lvl1pPr>
          </a:lstStyle>
          <a:p>
            <a:r>
              <a:rPr lang="en-US" noProof="0"/>
              <a:t>Text Layout 2</a:t>
            </a:r>
          </a:p>
        </p:txBody>
      </p:sp>
      <p:sp>
        <p:nvSpPr>
          <p:cNvPr id="3" name="Date Placeholder 2">
            <a:extLst>
              <a:ext uri="{FF2B5EF4-FFF2-40B4-BE49-F238E27FC236}">
                <a16:creationId xmlns:a16="http://schemas.microsoft.com/office/drawing/2014/main" id="{5F5253D9-2D52-4F01-9ED9-4E2A3C0E6A1B}"/>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3BDB2FC-0867-44DF-98D6-C443802B8C26}"/>
              </a:ext>
            </a:extLst>
          </p:cNvPr>
          <p:cNvSpPr>
            <a:spLocks noGrp="1"/>
          </p:cNvSpPr>
          <p:nvPr>
            <p:ph type="ftr" sz="quarter" idx="11"/>
          </p:nvPr>
        </p:nvSpPr>
        <p:spPr/>
        <p:txBody>
          <a:bodyPr/>
          <a:lstStyle/>
          <a:p>
            <a:r>
              <a:rPr lang="en-US" noProof="0" dirty="0"/>
              <a:t>ADD A FOOTER</a:t>
            </a:r>
          </a:p>
        </p:txBody>
      </p:sp>
      <p:sp>
        <p:nvSpPr>
          <p:cNvPr id="7" name="Picture Placeholder 6">
            <a:extLst>
              <a:ext uri="{FF2B5EF4-FFF2-40B4-BE49-F238E27FC236}">
                <a16:creationId xmlns:a16="http://schemas.microsoft.com/office/drawing/2014/main" id="{2E25E660-4559-4CC8-852F-94402A454C17}"/>
              </a:ext>
            </a:extLst>
          </p:cNvPr>
          <p:cNvSpPr>
            <a:spLocks noGrp="1"/>
          </p:cNvSpPr>
          <p:nvPr>
            <p:ph type="pic" sz="quarter" idx="13"/>
          </p:nvPr>
        </p:nvSpPr>
        <p:spPr>
          <a:xfrm>
            <a:off x="0" y="797608"/>
            <a:ext cx="12192000" cy="2843784"/>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9" name="Graphic 13">
            <a:extLst>
              <a:ext uri="{FF2B5EF4-FFF2-40B4-BE49-F238E27FC236}">
                <a16:creationId xmlns:a16="http://schemas.microsoft.com/office/drawing/2014/main" id="{A4B61220-F8A1-4859-BA99-F5EC0CC36B0F}"/>
              </a:ext>
            </a:extLst>
          </p:cNvPr>
          <p:cNvSpPr/>
          <p:nvPr userDrawn="1"/>
        </p:nvSpPr>
        <p:spPr>
          <a:xfrm>
            <a:off x="1825747" y="4882453"/>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0" name="Text Placeholder 14">
            <a:extLst>
              <a:ext uri="{FF2B5EF4-FFF2-40B4-BE49-F238E27FC236}">
                <a16:creationId xmlns:a16="http://schemas.microsoft.com/office/drawing/2014/main" id="{1A39E620-8448-42D8-85B7-A6BF45A2FBDD}"/>
              </a:ext>
            </a:extLst>
          </p:cNvPr>
          <p:cNvSpPr>
            <a:spLocks noGrp="1"/>
          </p:cNvSpPr>
          <p:nvPr>
            <p:ph type="body" sz="quarter" idx="14" hasCustomPrompt="1"/>
          </p:nvPr>
        </p:nvSpPr>
        <p:spPr>
          <a:xfrm>
            <a:off x="1172027" y="5192860"/>
            <a:ext cx="4430485" cy="639683"/>
          </a:xfrm>
        </p:spPr>
        <p:txBody>
          <a:bodyPr>
            <a:normAutofit/>
          </a:bodyPr>
          <a:lstStyle>
            <a:lvl1pPr marL="0" indent="0" algn="ctr">
              <a:buNone/>
              <a:defRPr sz="1800" b="0" i="0"/>
            </a:lvl1pPr>
          </a:lstStyle>
          <a:p>
            <a:pPr lvl="0"/>
            <a:r>
              <a:rPr lang="en-US" noProof="0"/>
              <a:t>EDIT MASTER TEXT STYLES</a:t>
            </a:r>
          </a:p>
        </p:txBody>
      </p:sp>
      <p:sp>
        <p:nvSpPr>
          <p:cNvPr id="12" name="Text Placeholder 14">
            <a:extLst>
              <a:ext uri="{FF2B5EF4-FFF2-40B4-BE49-F238E27FC236}">
                <a16:creationId xmlns:a16="http://schemas.microsoft.com/office/drawing/2014/main" id="{F2FF44AF-6A6B-4742-B58D-DF26808AFD83}"/>
              </a:ext>
            </a:extLst>
          </p:cNvPr>
          <p:cNvSpPr>
            <a:spLocks noGrp="1"/>
          </p:cNvSpPr>
          <p:nvPr>
            <p:ph type="body" sz="quarter" idx="15" hasCustomPrompt="1"/>
          </p:nvPr>
        </p:nvSpPr>
        <p:spPr>
          <a:xfrm>
            <a:off x="6474599" y="4064000"/>
            <a:ext cx="4545374" cy="1698171"/>
          </a:xfrm>
        </p:spPr>
        <p:txBody>
          <a:bodyPr>
            <a:normAutofit/>
          </a:bodyPr>
          <a:lstStyle>
            <a:lvl1pPr marL="180000" indent="-180000">
              <a:spcBef>
                <a:spcPts val="600"/>
              </a:spcBef>
              <a:buClr>
                <a:schemeClr val="bg2"/>
              </a:buClr>
              <a:buFont typeface="Arial" panose="020B0604020202020204" pitchFamily="34" charset="0"/>
              <a:buChar char="•"/>
              <a:defRPr sz="1600" b="0" i="0">
                <a:solidFill>
                  <a:schemeClr val="tx1">
                    <a:lumMod val="75000"/>
                    <a:lumOff val="25000"/>
                  </a:schemeClr>
                </a:solidFill>
              </a:defRPr>
            </a:lvl1pPr>
          </a:lstStyle>
          <a:p>
            <a:pPr lvl="0"/>
            <a:r>
              <a:rPr lang="en-US" noProof="0"/>
              <a:t>Edit Master text styles</a:t>
            </a:r>
          </a:p>
        </p:txBody>
      </p:sp>
    </p:spTree>
    <p:extLst>
      <p:ext uri="{BB962C8B-B14F-4D97-AF65-F5344CB8AC3E}">
        <p14:creationId xmlns:p14="http://schemas.microsoft.com/office/powerpoint/2010/main" val="4249325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213AAFFC-6E5A-D44A-ADBF-E9D307CE6349}"/>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72DABAFE-C077-44F7-8606-FCEAD364C173}"/>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3" name="Date Placeholder 2">
            <a:extLst>
              <a:ext uri="{FF2B5EF4-FFF2-40B4-BE49-F238E27FC236}">
                <a16:creationId xmlns:a16="http://schemas.microsoft.com/office/drawing/2014/main" id="{F8D0EF65-ABFF-4900-A2AD-12A8C47ECC15}"/>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1E8D827-86E9-4228-B43C-616FE3F73BC2}"/>
              </a:ext>
            </a:extLst>
          </p:cNvPr>
          <p:cNvSpPr>
            <a:spLocks noGrp="1"/>
          </p:cNvSpPr>
          <p:nvPr>
            <p:ph type="ftr" sz="quarter" idx="11"/>
          </p:nvPr>
        </p:nvSpPr>
        <p:spPr/>
        <p:txBody>
          <a:bodyPr/>
          <a:lstStyle/>
          <a:p>
            <a:r>
              <a:rPr lang="en-US" noProof="0" dirty="0"/>
              <a:t>ADD A FOOTER</a:t>
            </a:r>
          </a:p>
        </p:txBody>
      </p:sp>
      <p:sp>
        <p:nvSpPr>
          <p:cNvPr id="7" name="Text Placeholder 2">
            <a:extLst>
              <a:ext uri="{FF2B5EF4-FFF2-40B4-BE49-F238E27FC236}">
                <a16:creationId xmlns:a16="http://schemas.microsoft.com/office/drawing/2014/main" id="{D2BEBEF9-0DCC-4DA2-9828-D5A83238CD9F}"/>
              </a:ext>
            </a:extLst>
          </p:cNvPr>
          <p:cNvSpPr>
            <a:spLocks noGrp="1"/>
          </p:cNvSpPr>
          <p:nvPr>
            <p:ph type="body" idx="1" hasCustomPrompt="1"/>
          </p:nvPr>
        </p:nvSpPr>
        <p:spPr>
          <a:xfrm>
            <a:off x="2067340" y="2738211"/>
            <a:ext cx="4183650" cy="454353"/>
          </a:xfrm>
        </p:spPr>
        <p:txBody>
          <a:bodyPr>
            <a:noAutofit/>
          </a:bodyPr>
          <a:lstStyle>
            <a:lvl1pPr marL="0" indent="0">
              <a:buNone/>
              <a:defRPr sz="40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 title</a:t>
            </a:r>
          </a:p>
        </p:txBody>
      </p:sp>
      <p:sp>
        <p:nvSpPr>
          <p:cNvPr id="8" name="Text Placeholder 26">
            <a:extLst>
              <a:ext uri="{FF2B5EF4-FFF2-40B4-BE49-F238E27FC236}">
                <a16:creationId xmlns:a16="http://schemas.microsoft.com/office/drawing/2014/main" id="{CE9C552F-C732-4E4C-8B62-DE62A58BADF0}"/>
              </a:ext>
            </a:extLst>
          </p:cNvPr>
          <p:cNvSpPr>
            <a:spLocks noGrp="1"/>
          </p:cNvSpPr>
          <p:nvPr>
            <p:ph type="body" sz="quarter" idx="16" hasCustomPrompt="1"/>
          </p:nvPr>
        </p:nvSpPr>
        <p:spPr>
          <a:xfrm>
            <a:off x="838201" y="2043790"/>
            <a:ext cx="10515599" cy="629105"/>
          </a:xfrm>
        </p:spPr>
        <p:txBody>
          <a:bodyPr>
            <a:noAutofit/>
          </a:bodyPr>
          <a:lstStyle>
            <a:lvl1pPr marL="0" indent="0" algn="ctr">
              <a:buNone/>
              <a:defRPr sz="1800" b="0"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EDIT MASTER TEXT STYLES</a:t>
            </a:r>
          </a:p>
        </p:txBody>
      </p:sp>
      <p:sp>
        <p:nvSpPr>
          <p:cNvPr id="9" name="Text Placeholder 2">
            <a:extLst>
              <a:ext uri="{FF2B5EF4-FFF2-40B4-BE49-F238E27FC236}">
                <a16:creationId xmlns:a16="http://schemas.microsoft.com/office/drawing/2014/main" id="{100DDA39-3A33-4AF8-BB2F-B80A8696D428}"/>
              </a:ext>
            </a:extLst>
          </p:cNvPr>
          <p:cNvSpPr>
            <a:spLocks noGrp="1"/>
          </p:cNvSpPr>
          <p:nvPr>
            <p:ph type="body" idx="18" hasCustomPrompt="1"/>
          </p:nvPr>
        </p:nvSpPr>
        <p:spPr>
          <a:xfrm>
            <a:off x="7534813" y="2738211"/>
            <a:ext cx="4183650" cy="454353"/>
          </a:xfrm>
        </p:spPr>
        <p:txBody>
          <a:bodyPr>
            <a:noAutofit/>
          </a:bodyPr>
          <a:lstStyle>
            <a:lvl1pPr marL="0" indent="0">
              <a:buNone/>
              <a:defRPr sz="40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2 title</a:t>
            </a:r>
          </a:p>
        </p:txBody>
      </p:sp>
      <p:sp>
        <p:nvSpPr>
          <p:cNvPr id="10" name="Text Placeholder 26">
            <a:extLst>
              <a:ext uri="{FF2B5EF4-FFF2-40B4-BE49-F238E27FC236}">
                <a16:creationId xmlns:a16="http://schemas.microsoft.com/office/drawing/2014/main" id="{D01D7372-B596-424A-8437-BCA847E03CF1}"/>
              </a:ext>
            </a:extLst>
          </p:cNvPr>
          <p:cNvSpPr>
            <a:spLocks noGrp="1"/>
          </p:cNvSpPr>
          <p:nvPr>
            <p:ph type="body" sz="quarter" idx="20" hasCustomPrompt="1"/>
          </p:nvPr>
        </p:nvSpPr>
        <p:spPr>
          <a:xfrm>
            <a:off x="1159649" y="3428501"/>
            <a:ext cx="4365625" cy="2333625"/>
          </a:xfrm>
        </p:spPr>
        <p:txBody>
          <a:bodyPr>
            <a:normAutofit/>
          </a:bodyPr>
          <a:lstStyle>
            <a:lvl1pPr marL="180000" indent="-180000">
              <a:spcBef>
                <a:spcPts val="600"/>
              </a:spcBef>
              <a:buClr>
                <a:schemeClr val="bg2"/>
              </a:buClr>
              <a:defRPr sz="160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Edit Master text styles</a:t>
            </a:r>
          </a:p>
        </p:txBody>
      </p:sp>
      <p:sp>
        <p:nvSpPr>
          <p:cNvPr id="11" name="Text Placeholder 26">
            <a:extLst>
              <a:ext uri="{FF2B5EF4-FFF2-40B4-BE49-F238E27FC236}">
                <a16:creationId xmlns:a16="http://schemas.microsoft.com/office/drawing/2014/main" id="{F78DB58E-1DC8-42B6-8950-A39F9249D51D}"/>
              </a:ext>
            </a:extLst>
          </p:cNvPr>
          <p:cNvSpPr>
            <a:spLocks noGrp="1"/>
          </p:cNvSpPr>
          <p:nvPr>
            <p:ph type="body" sz="quarter" idx="21" hasCustomPrompt="1"/>
          </p:nvPr>
        </p:nvSpPr>
        <p:spPr>
          <a:xfrm>
            <a:off x="6627121" y="3428501"/>
            <a:ext cx="4365625" cy="2333625"/>
          </a:xfrm>
        </p:spPr>
        <p:txBody>
          <a:bodyPr>
            <a:normAutofit/>
          </a:bodyPr>
          <a:lstStyle>
            <a:lvl1pPr marL="180000" indent="-180000">
              <a:spcBef>
                <a:spcPts val="600"/>
              </a:spcBef>
              <a:buClr>
                <a:schemeClr val="bg2"/>
              </a:buClr>
              <a:defRPr sz="160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Edit Master text styles</a:t>
            </a:r>
          </a:p>
        </p:txBody>
      </p:sp>
      <p:sp>
        <p:nvSpPr>
          <p:cNvPr id="12" name="Graphic 13">
            <a:extLst>
              <a:ext uri="{FF2B5EF4-FFF2-40B4-BE49-F238E27FC236}">
                <a16:creationId xmlns:a16="http://schemas.microsoft.com/office/drawing/2014/main" id="{6E7BE306-50F4-4966-B172-8808A97D9FF4}"/>
              </a:ext>
            </a:extLst>
          </p:cNvPr>
          <p:cNvSpPr/>
          <p:nvPr userDrawn="1"/>
        </p:nvSpPr>
        <p:spPr>
          <a:xfrm>
            <a:off x="4534478" y="1718435"/>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3" name="Title 1">
            <a:extLst>
              <a:ext uri="{FF2B5EF4-FFF2-40B4-BE49-F238E27FC236}">
                <a16:creationId xmlns:a16="http://schemas.microsoft.com/office/drawing/2014/main" id="{17DEC651-98F0-44EE-BAB8-8B3FE702A36A}"/>
              </a:ext>
            </a:extLst>
          </p:cNvPr>
          <p:cNvSpPr>
            <a:spLocks noGrp="1"/>
          </p:cNvSpPr>
          <p:nvPr>
            <p:ph type="title" hasCustomPrompt="1"/>
          </p:nvPr>
        </p:nvSpPr>
        <p:spPr>
          <a:xfrm>
            <a:off x="838200" y="562882"/>
            <a:ext cx="10515600" cy="1325563"/>
          </a:xfrm>
        </p:spPr>
        <p:txBody>
          <a:bodyPr/>
          <a:lstStyle>
            <a:lvl1pPr algn="ctr">
              <a:defRPr b="0"/>
            </a:lvl1pPr>
          </a:lstStyle>
          <a:p>
            <a:r>
              <a:rPr lang="en-US" noProof="0"/>
              <a:t>Comparison</a:t>
            </a:r>
          </a:p>
        </p:txBody>
      </p:sp>
    </p:spTree>
    <p:extLst>
      <p:ext uri="{BB962C8B-B14F-4D97-AF65-F5344CB8AC3E}">
        <p14:creationId xmlns:p14="http://schemas.microsoft.com/office/powerpoint/2010/main" val="114585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99E16AA7-5075-3449-AB21-5E8037339A90}"/>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E523D6FB-BDF5-462B-9DFB-6A2531254435}"/>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3" name="Date Placeholder 2">
            <a:extLst>
              <a:ext uri="{FF2B5EF4-FFF2-40B4-BE49-F238E27FC236}">
                <a16:creationId xmlns:a16="http://schemas.microsoft.com/office/drawing/2014/main" id="{3CAFBD2F-FD90-4C8F-BEA1-91BB2D242EED}"/>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5F47FDA8-53F5-4098-B6D5-32456ABFAE67}"/>
              </a:ext>
            </a:extLst>
          </p:cNvPr>
          <p:cNvSpPr>
            <a:spLocks noGrp="1"/>
          </p:cNvSpPr>
          <p:nvPr>
            <p:ph type="ftr" sz="quarter" idx="11"/>
          </p:nvPr>
        </p:nvSpPr>
        <p:spPr/>
        <p:txBody>
          <a:bodyPr/>
          <a:lstStyle/>
          <a:p>
            <a:r>
              <a:rPr lang="en-US" noProof="0" dirty="0"/>
              <a:t>ADD A FOOTER</a:t>
            </a:r>
          </a:p>
        </p:txBody>
      </p:sp>
      <p:sp>
        <p:nvSpPr>
          <p:cNvPr id="6" name="Chart Placeholder 18">
            <a:extLst>
              <a:ext uri="{FF2B5EF4-FFF2-40B4-BE49-F238E27FC236}">
                <a16:creationId xmlns:a16="http://schemas.microsoft.com/office/drawing/2014/main" id="{270B440B-C39E-47E6-9CBA-0BA4EB1EF522}"/>
              </a:ext>
            </a:extLst>
          </p:cNvPr>
          <p:cNvSpPr>
            <a:spLocks noGrp="1"/>
          </p:cNvSpPr>
          <p:nvPr>
            <p:ph type="chart" sz="quarter" idx="32"/>
          </p:nvPr>
        </p:nvSpPr>
        <p:spPr>
          <a:xfrm>
            <a:off x="6981371" y="1246188"/>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noProof="0"/>
              <a:t>Click icon to add chart</a:t>
            </a:r>
            <a:endParaRPr lang="en-US" noProof="0" dirty="0"/>
          </a:p>
        </p:txBody>
      </p:sp>
      <p:sp>
        <p:nvSpPr>
          <p:cNvPr id="8" name="Graphic 13">
            <a:extLst>
              <a:ext uri="{FF2B5EF4-FFF2-40B4-BE49-F238E27FC236}">
                <a16:creationId xmlns:a16="http://schemas.microsoft.com/office/drawing/2014/main" id="{1ED66CD9-A275-41A6-92EA-B32A8F51F472}"/>
              </a:ext>
            </a:extLst>
          </p:cNvPr>
          <p:cNvSpPr/>
          <p:nvPr userDrawn="1"/>
        </p:nvSpPr>
        <p:spPr>
          <a:xfrm>
            <a:off x="1949460" y="2168288"/>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9" name="Text Placeholder 14">
            <a:extLst>
              <a:ext uri="{FF2B5EF4-FFF2-40B4-BE49-F238E27FC236}">
                <a16:creationId xmlns:a16="http://schemas.microsoft.com/office/drawing/2014/main" id="{B1A41807-9D03-4167-89E4-C5D1E8143661}"/>
              </a:ext>
            </a:extLst>
          </p:cNvPr>
          <p:cNvSpPr>
            <a:spLocks noGrp="1"/>
          </p:cNvSpPr>
          <p:nvPr>
            <p:ph type="body" sz="quarter" idx="14" hasCustomPrompt="1"/>
          </p:nvPr>
        </p:nvSpPr>
        <p:spPr>
          <a:xfrm>
            <a:off x="925966" y="2478695"/>
            <a:ext cx="5170033" cy="758536"/>
          </a:xfrm>
        </p:spPr>
        <p:txBody>
          <a:bodyPr>
            <a:normAutofit/>
          </a:bodyPr>
          <a:lstStyle>
            <a:lvl1pPr marL="0" indent="0" algn="ctr">
              <a:buNone/>
              <a:defRPr sz="1800" b="0" i="0"/>
            </a:lvl1pPr>
          </a:lstStyle>
          <a:p>
            <a:pPr lvl="0"/>
            <a:r>
              <a:rPr lang="en-US" noProof="0"/>
              <a:t>EDIT MASTER TEXT STYLES</a:t>
            </a:r>
          </a:p>
        </p:txBody>
      </p:sp>
      <p:sp>
        <p:nvSpPr>
          <p:cNvPr id="10" name="Title 1">
            <a:extLst>
              <a:ext uri="{FF2B5EF4-FFF2-40B4-BE49-F238E27FC236}">
                <a16:creationId xmlns:a16="http://schemas.microsoft.com/office/drawing/2014/main" id="{CBDF72AB-A1AE-464E-A9E1-C5CDA8D5CCFE}"/>
              </a:ext>
            </a:extLst>
          </p:cNvPr>
          <p:cNvSpPr>
            <a:spLocks noGrp="1"/>
          </p:cNvSpPr>
          <p:nvPr>
            <p:ph type="title" hasCustomPrompt="1"/>
          </p:nvPr>
        </p:nvSpPr>
        <p:spPr>
          <a:xfrm>
            <a:off x="1957858" y="1289573"/>
            <a:ext cx="3106248" cy="758536"/>
          </a:xfrm>
        </p:spPr>
        <p:txBody>
          <a:bodyPr lIns="0" tIns="0" rIns="0" bIns="0">
            <a:noAutofit/>
          </a:bodyPr>
          <a:lstStyle>
            <a:lvl1pPr algn="ctr">
              <a:defRPr/>
            </a:lvl1pPr>
          </a:lstStyle>
          <a:p>
            <a:r>
              <a:rPr lang="en-US" noProof="0"/>
              <a:t>Chart Slide</a:t>
            </a:r>
          </a:p>
        </p:txBody>
      </p:sp>
      <p:sp>
        <p:nvSpPr>
          <p:cNvPr id="12" name="Text Placeholder 2">
            <a:extLst>
              <a:ext uri="{FF2B5EF4-FFF2-40B4-BE49-F238E27FC236}">
                <a16:creationId xmlns:a16="http://schemas.microsoft.com/office/drawing/2014/main" id="{B83C9A6F-A614-4B31-91D5-3B5CB932149C}"/>
              </a:ext>
            </a:extLst>
          </p:cNvPr>
          <p:cNvSpPr>
            <a:spLocks noGrp="1"/>
          </p:cNvSpPr>
          <p:nvPr>
            <p:ph type="body" idx="18" hasCustomPrompt="1"/>
          </p:nvPr>
        </p:nvSpPr>
        <p:spPr>
          <a:xfrm>
            <a:off x="2030497" y="3408555"/>
            <a:ext cx="1597889" cy="482453"/>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30%</a:t>
            </a:r>
          </a:p>
        </p:txBody>
      </p:sp>
      <p:sp>
        <p:nvSpPr>
          <p:cNvPr id="13" name="Text Placeholder 26">
            <a:extLst>
              <a:ext uri="{FF2B5EF4-FFF2-40B4-BE49-F238E27FC236}">
                <a16:creationId xmlns:a16="http://schemas.microsoft.com/office/drawing/2014/main" id="{A985BA82-9C97-475F-8775-0F16D2FB4047}"/>
              </a:ext>
            </a:extLst>
          </p:cNvPr>
          <p:cNvSpPr>
            <a:spLocks noGrp="1"/>
          </p:cNvSpPr>
          <p:nvPr>
            <p:ph type="body" sz="quarter" idx="21" hasCustomPrompt="1"/>
          </p:nvPr>
        </p:nvSpPr>
        <p:spPr>
          <a:xfrm>
            <a:off x="2030498" y="3739108"/>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15" name="Text Placeholder 2">
            <a:extLst>
              <a:ext uri="{FF2B5EF4-FFF2-40B4-BE49-F238E27FC236}">
                <a16:creationId xmlns:a16="http://schemas.microsoft.com/office/drawing/2014/main" id="{E5376509-D29C-46DE-948E-15D430CE432A}"/>
              </a:ext>
            </a:extLst>
          </p:cNvPr>
          <p:cNvSpPr>
            <a:spLocks noGrp="1"/>
          </p:cNvSpPr>
          <p:nvPr>
            <p:ph type="body" idx="22" hasCustomPrompt="1"/>
          </p:nvPr>
        </p:nvSpPr>
        <p:spPr>
          <a:xfrm>
            <a:off x="2030522" y="4142228"/>
            <a:ext cx="1597889" cy="482452"/>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10%</a:t>
            </a:r>
          </a:p>
        </p:txBody>
      </p:sp>
      <p:sp>
        <p:nvSpPr>
          <p:cNvPr id="16" name="Text Placeholder 26">
            <a:extLst>
              <a:ext uri="{FF2B5EF4-FFF2-40B4-BE49-F238E27FC236}">
                <a16:creationId xmlns:a16="http://schemas.microsoft.com/office/drawing/2014/main" id="{A581FA6A-566D-4068-A898-F86FB96D4A93}"/>
              </a:ext>
            </a:extLst>
          </p:cNvPr>
          <p:cNvSpPr>
            <a:spLocks noGrp="1"/>
          </p:cNvSpPr>
          <p:nvPr>
            <p:ph type="body" sz="quarter" idx="23" hasCustomPrompt="1"/>
          </p:nvPr>
        </p:nvSpPr>
        <p:spPr>
          <a:xfrm>
            <a:off x="2030523" y="4472778"/>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18" name="Text Placeholder 2">
            <a:extLst>
              <a:ext uri="{FF2B5EF4-FFF2-40B4-BE49-F238E27FC236}">
                <a16:creationId xmlns:a16="http://schemas.microsoft.com/office/drawing/2014/main" id="{503636CF-AD49-411E-BE27-63C28BDE068C}"/>
              </a:ext>
            </a:extLst>
          </p:cNvPr>
          <p:cNvSpPr>
            <a:spLocks noGrp="1"/>
          </p:cNvSpPr>
          <p:nvPr>
            <p:ph type="body" idx="24" hasCustomPrompt="1"/>
          </p:nvPr>
        </p:nvSpPr>
        <p:spPr>
          <a:xfrm>
            <a:off x="3970011" y="3408555"/>
            <a:ext cx="1597889" cy="482453"/>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25%</a:t>
            </a:r>
          </a:p>
        </p:txBody>
      </p:sp>
      <p:sp>
        <p:nvSpPr>
          <p:cNvPr id="19" name="Text Placeholder 26">
            <a:extLst>
              <a:ext uri="{FF2B5EF4-FFF2-40B4-BE49-F238E27FC236}">
                <a16:creationId xmlns:a16="http://schemas.microsoft.com/office/drawing/2014/main" id="{F2C67681-C89E-4F74-A7C1-BD0812A9422A}"/>
              </a:ext>
            </a:extLst>
          </p:cNvPr>
          <p:cNvSpPr>
            <a:spLocks noGrp="1"/>
          </p:cNvSpPr>
          <p:nvPr>
            <p:ph type="body" sz="quarter" idx="25" hasCustomPrompt="1"/>
          </p:nvPr>
        </p:nvSpPr>
        <p:spPr>
          <a:xfrm>
            <a:off x="3970012" y="3739108"/>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21" name="Text Placeholder 2">
            <a:extLst>
              <a:ext uri="{FF2B5EF4-FFF2-40B4-BE49-F238E27FC236}">
                <a16:creationId xmlns:a16="http://schemas.microsoft.com/office/drawing/2014/main" id="{5742559E-6662-49A7-A091-9472A31ED26B}"/>
              </a:ext>
            </a:extLst>
          </p:cNvPr>
          <p:cNvSpPr>
            <a:spLocks noGrp="1"/>
          </p:cNvSpPr>
          <p:nvPr>
            <p:ph type="body" idx="26" hasCustomPrompt="1"/>
          </p:nvPr>
        </p:nvSpPr>
        <p:spPr>
          <a:xfrm>
            <a:off x="3970036" y="4142228"/>
            <a:ext cx="1597889" cy="482452"/>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10%</a:t>
            </a:r>
          </a:p>
        </p:txBody>
      </p:sp>
      <p:sp>
        <p:nvSpPr>
          <p:cNvPr id="22" name="Text Placeholder 26">
            <a:extLst>
              <a:ext uri="{FF2B5EF4-FFF2-40B4-BE49-F238E27FC236}">
                <a16:creationId xmlns:a16="http://schemas.microsoft.com/office/drawing/2014/main" id="{E514B383-1886-4E45-9DB3-6DF4FFCA6FCD}"/>
              </a:ext>
            </a:extLst>
          </p:cNvPr>
          <p:cNvSpPr>
            <a:spLocks noGrp="1"/>
          </p:cNvSpPr>
          <p:nvPr>
            <p:ph type="body" sz="quarter" idx="27" hasCustomPrompt="1"/>
          </p:nvPr>
        </p:nvSpPr>
        <p:spPr>
          <a:xfrm>
            <a:off x="3970037" y="4472779"/>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24" name="Text Placeholder 2">
            <a:extLst>
              <a:ext uri="{FF2B5EF4-FFF2-40B4-BE49-F238E27FC236}">
                <a16:creationId xmlns:a16="http://schemas.microsoft.com/office/drawing/2014/main" id="{2734F2A5-6B16-40E3-8EBB-0E1A0984BAB7}"/>
              </a:ext>
            </a:extLst>
          </p:cNvPr>
          <p:cNvSpPr>
            <a:spLocks noGrp="1"/>
          </p:cNvSpPr>
          <p:nvPr>
            <p:ph type="body" idx="28" hasCustomPrompt="1"/>
          </p:nvPr>
        </p:nvSpPr>
        <p:spPr>
          <a:xfrm>
            <a:off x="2030497" y="4875898"/>
            <a:ext cx="1597889" cy="482452"/>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20%</a:t>
            </a:r>
          </a:p>
        </p:txBody>
      </p:sp>
      <p:sp>
        <p:nvSpPr>
          <p:cNvPr id="25" name="Text Placeholder 26">
            <a:extLst>
              <a:ext uri="{FF2B5EF4-FFF2-40B4-BE49-F238E27FC236}">
                <a16:creationId xmlns:a16="http://schemas.microsoft.com/office/drawing/2014/main" id="{01D6AF2B-2CA0-4F6A-9C29-4AE73FCAB4E2}"/>
              </a:ext>
            </a:extLst>
          </p:cNvPr>
          <p:cNvSpPr>
            <a:spLocks noGrp="1"/>
          </p:cNvSpPr>
          <p:nvPr>
            <p:ph type="body" sz="quarter" idx="29" hasCustomPrompt="1"/>
          </p:nvPr>
        </p:nvSpPr>
        <p:spPr>
          <a:xfrm>
            <a:off x="2030498" y="5206449"/>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27" name="Text Placeholder 2">
            <a:extLst>
              <a:ext uri="{FF2B5EF4-FFF2-40B4-BE49-F238E27FC236}">
                <a16:creationId xmlns:a16="http://schemas.microsoft.com/office/drawing/2014/main" id="{C3E000C2-49D4-4D64-860A-0DB29B389387}"/>
              </a:ext>
            </a:extLst>
          </p:cNvPr>
          <p:cNvSpPr>
            <a:spLocks noGrp="1"/>
          </p:cNvSpPr>
          <p:nvPr>
            <p:ph type="body" idx="30" hasCustomPrompt="1"/>
          </p:nvPr>
        </p:nvSpPr>
        <p:spPr>
          <a:xfrm>
            <a:off x="3970037" y="4875898"/>
            <a:ext cx="1597889" cy="482452"/>
          </a:xfrm>
        </p:spPr>
        <p:txBody>
          <a:bodyPr anchor="b" anchorCtr="0">
            <a:no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5%</a:t>
            </a:r>
          </a:p>
        </p:txBody>
      </p:sp>
      <p:sp>
        <p:nvSpPr>
          <p:cNvPr id="28" name="Text Placeholder 26">
            <a:extLst>
              <a:ext uri="{FF2B5EF4-FFF2-40B4-BE49-F238E27FC236}">
                <a16:creationId xmlns:a16="http://schemas.microsoft.com/office/drawing/2014/main" id="{4A6CF106-F60C-46A1-BD17-8EC35A637A7C}"/>
              </a:ext>
            </a:extLst>
          </p:cNvPr>
          <p:cNvSpPr>
            <a:spLocks noGrp="1"/>
          </p:cNvSpPr>
          <p:nvPr>
            <p:ph type="body" sz="quarter" idx="31" hasCustomPrompt="1"/>
          </p:nvPr>
        </p:nvSpPr>
        <p:spPr>
          <a:xfrm>
            <a:off x="3970037" y="5206449"/>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Tree>
    <p:extLst>
      <p:ext uri="{BB962C8B-B14F-4D97-AF65-F5344CB8AC3E}">
        <p14:creationId xmlns:p14="http://schemas.microsoft.com/office/powerpoint/2010/main" val="2847251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FB049D0D-CE60-8E46-896A-1F4E3E51AABC}"/>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DE288F71-122C-49D4-9750-104A0F9BA30E}"/>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3" name="Date Placeholder 2">
            <a:extLst>
              <a:ext uri="{FF2B5EF4-FFF2-40B4-BE49-F238E27FC236}">
                <a16:creationId xmlns:a16="http://schemas.microsoft.com/office/drawing/2014/main" id="{67A81471-D048-496A-9DA4-EDB335843A90}"/>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ABADBAE1-8416-4A24-B332-BA35F9D581F0}"/>
              </a:ext>
            </a:extLst>
          </p:cNvPr>
          <p:cNvSpPr>
            <a:spLocks noGrp="1"/>
          </p:cNvSpPr>
          <p:nvPr>
            <p:ph type="ftr" sz="quarter" idx="11"/>
          </p:nvPr>
        </p:nvSpPr>
        <p:spPr/>
        <p:txBody>
          <a:bodyPr/>
          <a:lstStyle/>
          <a:p>
            <a:r>
              <a:rPr lang="en-US" noProof="0" dirty="0"/>
              <a:t>ADD A FOOTER</a:t>
            </a:r>
          </a:p>
        </p:txBody>
      </p:sp>
      <p:sp>
        <p:nvSpPr>
          <p:cNvPr id="7" name="Text Placeholder 14">
            <a:extLst>
              <a:ext uri="{FF2B5EF4-FFF2-40B4-BE49-F238E27FC236}">
                <a16:creationId xmlns:a16="http://schemas.microsoft.com/office/drawing/2014/main" id="{B9AF1F95-7091-4B50-892C-55F8B5B9AC86}"/>
              </a:ext>
            </a:extLst>
          </p:cNvPr>
          <p:cNvSpPr>
            <a:spLocks noGrp="1"/>
          </p:cNvSpPr>
          <p:nvPr>
            <p:ph type="body" sz="quarter" idx="13" hasCustomPrompt="1"/>
          </p:nvPr>
        </p:nvSpPr>
        <p:spPr>
          <a:xfrm>
            <a:off x="8291145" y="3029751"/>
            <a:ext cx="2825496" cy="2144162"/>
          </a:xfrm>
        </p:spPr>
        <p:txBody>
          <a:bodyPr>
            <a:normAutofit/>
          </a:bodyPr>
          <a:lstStyle>
            <a:lvl1pPr marL="0" indent="0" algn="ctr">
              <a:buNone/>
              <a:defRPr sz="1800" b="0" i="0"/>
            </a:lvl1pPr>
          </a:lstStyle>
          <a:p>
            <a:pPr lvl="0"/>
            <a:r>
              <a:rPr lang="en-US" noProof="0"/>
              <a:t>EDIT MASTER TEXT STYLES</a:t>
            </a:r>
          </a:p>
        </p:txBody>
      </p:sp>
      <p:sp>
        <p:nvSpPr>
          <p:cNvPr id="9" name="Title 1">
            <a:extLst>
              <a:ext uri="{FF2B5EF4-FFF2-40B4-BE49-F238E27FC236}">
                <a16:creationId xmlns:a16="http://schemas.microsoft.com/office/drawing/2014/main" id="{77DE3589-2C45-437A-BDA9-55A9B8859FF7}"/>
              </a:ext>
            </a:extLst>
          </p:cNvPr>
          <p:cNvSpPr>
            <a:spLocks noGrp="1"/>
          </p:cNvSpPr>
          <p:nvPr>
            <p:ph type="title" hasCustomPrompt="1"/>
          </p:nvPr>
        </p:nvSpPr>
        <p:spPr>
          <a:xfrm>
            <a:off x="8291145" y="1868285"/>
            <a:ext cx="2825496" cy="718222"/>
          </a:xfrm>
        </p:spPr>
        <p:txBody>
          <a:bodyPr/>
          <a:lstStyle>
            <a:lvl1pPr algn="ctr">
              <a:defRPr/>
            </a:lvl1pPr>
          </a:lstStyle>
          <a:p>
            <a:r>
              <a:rPr lang="en-US" noProof="0"/>
              <a:t>Table Slide</a:t>
            </a:r>
          </a:p>
        </p:txBody>
      </p:sp>
      <p:sp>
        <p:nvSpPr>
          <p:cNvPr id="15" name="Graphic 12">
            <a:extLst>
              <a:ext uri="{FF2B5EF4-FFF2-40B4-BE49-F238E27FC236}">
                <a16:creationId xmlns:a16="http://schemas.microsoft.com/office/drawing/2014/main" id="{6161C347-CD23-4D4F-981D-1C8457111EA8}"/>
              </a:ext>
            </a:extLst>
          </p:cNvPr>
          <p:cNvSpPr/>
          <p:nvPr userDrawn="1"/>
        </p:nvSpPr>
        <p:spPr>
          <a:xfrm>
            <a:off x="8340351" y="2726976"/>
            <a:ext cx="2727084" cy="139525"/>
          </a:xfrm>
          <a:custGeom>
            <a:avLst/>
            <a:gdLst>
              <a:gd name="connsiteX0" fmla="*/ 67167 w 2727084"/>
              <a:gd name="connsiteY0" fmla="*/ 78582 h 139525"/>
              <a:gd name="connsiteX1" fmla="*/ 12625 w 2727084"/>
              <a:gd name="connsiteY1" fmla="*/ 78582 h 139525"/>
              <a:gd name="connsiteX2" fmla="*/ 12625 w 2727084"/>
              <a:gd name="connsiteY2" fmla="*/ 65898 h 139525"/>
              <a:gd name="connsiteX3" fmla="*/ 956323 w 2727084"/>
              <a:gd name="connsiteY3" fmla="*/ 65898 h 139525"/>
              <a:gd name="connsiteX4" fmla="*/ 1151658 w 2727084"/>
              <a:gd name="connsiteY4" fmla="*/ 12625 h 139525"/>
              <a:gd name="connsiteX5" fmla="*/ 1268352 w 2727084"/>
              <a:gd name="connsiteY5" fmla="*/ 65898 h 139525"/>
              <a:gd name="connsiteX6" fmla="*/ 1297526 w 2727084"/>
              <a:gd name="connsiteY6" fmla="*/ 65898 h 139525"/>
              <a:gd name="connsiteX7" fmla="*/ 1353336 w 2727084"/>
              <a:gd name="connsiteY7" fmla="*/ 15162 h 139525"/>
              <a:gd name="connsiteX8" fmla="*/ 1409146 w 2727084"/>
              <a:gd name="connsiteY8" fmla="*/ 65898 h 139525"/>
              <a:gd name="connsiteX9" fmla="*/ 1438319 w 2727084"/>
              <a:gd name="connsiteY9" fmla="*/ 65898 h 139525"/>
              <a:gd name="connsiteX10" fmla="*/ 1555013 w 2727084"/>
              <a:gd name="connsiteY10" fmla="*/ 12625 h 139525"/>
              <a:gd name="connsiteX11" fmla="*/ 1750348 w 2727084"/>
              <a:gd name="connsiteY11" fmla="*/ 65898 h 139525"/>
              <a:gd name="connsiteX12" fmla="*/ 2723220 w 2727084"/>
              <a:gd name="connsiteY12" fmla="*/ 65898 h 139525"/>
              <a:gd name="connsiteX13" fmla="*/ 2723220 w 2727084"/>
              <a:gd name="connsiteY13" fmla="*/ 78582 h 139525"/>
              <a:gd name="connsiteX14" fmla="*/ 2630626 w 2727084"/>
              <a:gd name="connsiteY14" fmla="*/ 78582 h 139525"/>
              <a:gd name="connsiteX15" fmla="*/ 2630626 w 2727084"/>
              <a:gd name="connsiteY15" fmla="*/ 79851 h 139525"/>
              <a:gd name="connsiteX16" fmla="*/ 1901289 w 2727084"/>
              <a:gd name="connsiteY16" fmla="*/ 78582 h 139525"/>
              <a:gd name="connsiteX17" fmla="*/ 1790937 w 2727084"/>
              <a:gd name="connsiteY17" fmla="*/ 78582 h 139525"/>
              <a:gd name="connsiteX18" fmla="*/ 1553745 w 2727084"/>
              <a:gd name="connsiteY18" fmla="*/ 131855 h 139525"/>
              <a:gd name="connsiteX19" fmla="*/ 1437051 w 2727084"/>
              <a:gd name="connsiteY19" fmla="*/ 78582 h 139525"/>
              <a:gd name="connsiteX20" fmla="*/ 1407877 w 2727084"/>
              <a:gd name="connsiteY20" fmla="*/ 78582 h 139525"/>
              <a:gd name="connsiteX21" fmla="*/ 1353336 w 2727084"/>
              <a:gd name="connsiteY21" fmla="*/ 129319 h 139525"/>
              <a:gd name="connsiteX22" fmla="*/ 1297526 w 2727084"/>
              <a:gd name="connsiteY22" fmla="*/ 78582 h 139525"/>
              <a:gd name="connsiteX23" fmla="*/ 1268352 w 2727084"/>
              <a:gd name="connsiteY23" fmla="*/ 78582 h 139525"/>
              <a:gd name="connsiteX24" fmla="*/ 1151658 w 2727084"/>
              <a:gd name="connsiteY24" fmla="*/ 131855 h 139525"/>
              <a:gd name="connsiteX25" fmla="*/ 914465 w 2727084"/>
              <a:gd name="connsiteY25" fmla="*/ 78582 h 139525"/>
              <a:gd name="connsiteX26" fmla="*/ 805382 w 2727084"/>
              <a:gd name="connsiteY26" fmla="*/ 78582 h 139525"/>
              <a:gd name="connsiteX27" fmla="*/ 67167 w 2727084"/>
              <a:gd name="connsiteY27" fmla="*/ 78582 h 139525"/>
              <a:gd name="connsiteX28" fmla="*/ 67167 w 2727084"/>
              <a:gd name="connsiteY28" fmla="*/ 78582 h 13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27084" h="139525">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bg2"/>
          </a:solidFill>
          <a:ln w="12641" cap="flat">
            <a:noFill/>
            <a:prstDash val="solid"/>
            <a:miter/>
          </a:ln>
        </p:spPr>
        <p:txBody>
          <a:bodyPr rtlCol="0" anchor="ctr"/>
          <a:lstStyle/>
          <a:p>
            <a:endParaRPr lang="en-US" noProof="0" dirty="0"/>
          </a:p>
        </p:txBody>
      </p:sp>
      <p:sp>
        <p:nvSpPr>
          <p:cNvPr id="16" name="Table Placeholder 17">
            <a:extLst>
              <a:ext uri="{FF2B5EF4-FFF2-40B4-BE49-F238E27FC236}">
                <a16:creationId xmlns:a16="http://schemas.microsoft.com/office/drawing/2014/main" id="{263A1EA1-1C4F-4F47-9C24-928669CE38DE}"/>
              </a:ext>
            </a:extLst>
          </p:cNvPr>
          <p:cNvSpPr>
            <a:spLocks noGrp="1"/>
          </p:cNvSpPr>
          <p:nvPr>
            <p:ph type="tbl" sz="quarter" idx="17"/>
          </p:nvPr>
        </p:nvSpPr>
        <p:spPr>
          <a:xfrm>
            <a:off x="911225" y="1505433"/>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noProof="0"/>
              <a:t>Click icon to add table</a:t>
            </a:r>
            <a:endParaRPr lang="en-US" noProof="0" dirty="0"/>
          </a:p>
        </p:txBody>
      </p:sp>
    </p:spTree>
    <p:extLst>
      <p:ext uri="{BB962C8B-B14F-4D97-AF65-F5344CB8AC3E}">
        <p14:creationId xmlns:p14="http://schemas.microsoft.com/office/powerpoint/2010/main" val="4034108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11" name="Picture Placeholder 6">
            <a:extLst>
              <a:ext uri="{FF2B5EF4-FFF2-40B4-BE49-F238E27FC236}">
                <a16:creationId xmlns:a16="http://schemas.microsoft.com/office/drawing/2014/main" id="{5D65245D-DE69-4098-94DD-C36B76E4C3A9}"/>
              </a:ext>
            </a:extLst>
          </p:cNvPr>
          <p:cNvSpPr>
            <a:spLocks noGrp="1"/>
          </p:cNvSpPr>
          <p:nvPr>
            <p:ph type="pic" sz="quarter" idx="18"/>
          </p:nvPr>
        </p:nvSpPr>
        <p:spPr>
          <a:xfrm>
            <a:off x="0" y="793750"/>
            <a:ext cx="12192000" cy="4900613"/>
          </a:xfrm>
        </p:spPr>
        <p:txBody>
          <a:bodyPr anchor="ctr" anchorCtr="0">
            <a:normAutofit/>
          </a:bodyPr>
          <a:lstStyle>
            <a:lvl1pPr marL="0" indent="0" algn="ctr">
              <a:buFont typeface="Arial" panose="020B0604020202020204" pitchFamily="34" charset="0"/>
              <a:buNone/>
              <a:defRPr sz="1400"/>
            </a:lvl1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316FD1D3-F7DC-4F8A-8E05-6DC25FB66CD5}"/>
              </a:ext>
            </a:extLst>
          </p:cNvPr>
          <p:cNvSpPr>
            <a:spLocks noGrp="1"/>
          </p:cNvSpPr>
          <p:nvPr>
            <p:ph type="title" hasCustomPrompt="1"/>
          </p:nvPr>
        </p:nvSpPr>
        <p:spPr>
          <a:xfrm>
            <a:off x="838200" y="4514150"/>
            <a:ext cx="10515600" cy="1325563"/>
          </a:xfrm>
        </p:spPr>
        <p:txBody>
          <a:bodyPr/>
          <a:lstStyle>
            <a:lvl1pPr algn="ctr">
              <a:defRPr>
                <a:solidFill>
                  <a:schemeClr val="bg1"/>
                </a:solidFill>
              </a:defRPr>
            </a:lvl1pPr>
          </a:lstStyle>
          <a:p>
            <a:r>
              <a:rPr lang="en-US" noProof="0"/>
              <a:t>Big Image Slide</a:t>
            </a:r>
          </a:p>
        </p:txBody>
      </p:sp>
      <p:sp>
        <p:nvSpPr>
          <p:cNvPr id="3" name="Date Placeholder 2">
            <a:extLst>
              <a:ext uri="{FF2B5EF4-FFF2-40B4-BE49-F238E27FC236}">
                <a16:creationId xmlns:a16="http://schemas.microsoft.com/office/drawing/2014/main" id="{0A250713-11E6-4FEF-877D-92967D24588A}"/>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445D3C9A-DEE5-4BD4-8961-80E018A4C27D}"/>
              </a:ext>
            </a:extLst>
          </p:cNvPr>
          <p:cNvSpPr>
            <a:spLocks noGrp="1"/>
          </p:cNvSpPr>
          <p:nvPr>
            <p:ph type="ftr" sz="quarter" idx="11"/>
          </p:nvPr>
        </p:nvSpPr>
        <p:spPr/>
        <p:txBody>
          <a:bodyPr/>
          <a:lstStyle/>
          <a:p>
            <a:r>
              <a:rPr lang="en-US" noProof="0" dirty="0"/>
              <a:t>ADD A FOOTER</a:t>
            </a:r>
          </a:p>
        </p:txBody>
      </p:sp>
      <p:sp>
        <p:nvSpPr>
          <p:cNvPr id="9" name="Oval 8">
            <a:extLst>
              <a:ext uri="{FF2B5EF4-FFF2-40B4-BE49-F238E27FC236}">
                <a16:creationId xmlns:a16="http://schemas.microsoft.com/office/drawing/2014/main" id="{7B63585A-DF5C-1B43-BDC1-9CB545382A8E}"/>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1623800E-00CA-43ED-953B-1A09DD428433}"/>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12" name="Text Placeholder 26">
            <a:extLst>
              <a:ext uri="{FF2B5EF4-FFF2-40B4-BE49-F238E27FC236}">
                <a16:creationId xmlns:a16="http://schemas.microsoft.com/office/drawing/2014/main" id="{A7C55A90-4969-4308-AD56-633E3831D572}"/>
              </a:ext>
            </a:extLst>
          </p:cNvPr>
          <p:cNvSpPr>
            <a:spLocks noGrp="1"/>
          </p:cNvSpPr>
          <p:nvPr>
            <p:ph type="body" sz="quarter" idx="16" hasCustomPrompt="1"/>
          </p:nvPr>
        </p:nvSpPr>
        <p:spPr>
          <a:xfrm>
            <a:off x="2013284" y="5878369"/>
            <a:ext cx="8165432" cy="365125"/>
          </a:xfrm>
        </p:spPr>
        <p:txBody>
          <a:bodyPr>
            <a:noAutofit/>
          </a:bodyPr>
          <a:lstStyle>
            <a:lvl1pPr marL="0" indent="0" algn="ctr">
              <a:buNone/>
              <a:defRPr sz="1800" b="0"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EDIT MASTER TEXT STYLES</a:t>
            </a:r>
          </a:p>
        </p:txBody>
      </p:sp>
      <p:sp>
        <p:nvSpPr>
          <p:cNvPr id="16" name="Graphic 13">
            <a:extLst>
              <a:ext uri="{FF2B5EF4-FFF2-40B4-BE49-F238E27FC236}">
                <a16:creationId xmlns:a16="http://schemas.microsoft.com/office/drawing/2014/main" id="{15031A21-FED3-4C51-BE76-5A2918F223AD}"/>
              </a:ext>
            </a:extLst>
          </p:cNvPr>
          <p:cNvSpPr/>
          <p:nvPr userDrawn="1"/>
        </p:nvSpPr>
        <p:spPr>
          <a:xfrm>
            <a:off x="4534478" y="5342223"/>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Tree>
    <p:extLst>
      <p:ext uri="{BB962C8B-B14F-4D97-AF65-F5344CB8AC3E}">
        <p14:creationId xmlns:p14="http://schemas.microsoft.com/office/powerpoint/2010/main" val="2342628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04C9FBA-BD24-42E1-BABE-0EE5C20738FC}"/>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en-US" noProof="0" dirty="0"/>
          </a:p>
        </p:txBody>
      </p:sp>
      <p:sp>
        <p:nvSpPr>
          <p:cNvPr id="8" name="Rectangle 7">
            <a:extLst>
              <a:ext uri="{FF2B5EF4-FFF2-40B4-BE49-F238E27FC236}">
                <a16:creationId xmlns:a16="http://schemas.microsoft.com/office/drawing/2014/main" id="{2D2715CE-EA2A-4137-8BA3-1FEEF2E40A3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en-US" noProof="0" dirty="0"/>
          </a:p>
        </p:txBody>
      </p:sp>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838200" y="6016889"/>
            <a:ext cx="2743200" cy="365125"/>
          </a:xfrm>
          <a:prstGeom prst="rect">
            <a:avLst/>
          </a:prstGeom>
        </p:spPr>
        <p:txBody>
          <a:bodyPr vert="horz" lIns="91440" tIns="45720" rIns="91440" bIns="45720" rtlCol="0" anchor="ctr"/>
          <a:lstStyle>
            <a:lvl1pPr algn="l">
              <a:defRPr sz="1100">
                <a:solidFill>
                  <a:schemeClr val="bg2"/>
                </a:solidFill>
              </a:defRPr>
            </a:lvl1pPr>
          </a:lstStyle>
          <a:p>
            <a:r>
              <a:rPr lang="en-US" noProof="0" dirty="0"/>
              <a:t>MM.DD.20XX</a:t>
            </a:r>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203234" y="6016890"/>
            <a:ext cx="3398763" cy="365125"/>
          </a:xfrm>
          <a:prstGeom prst="rect">
            <a:avLst/>
          </a:prstGeom>
        </p:spPr>
        <p:txBody>
          <a:bodyPr vert="horz" lIns="91440" tIns="45720" rIns="91440" bIns="45720" rtlCol="0" anchor="ctr"/>
          <a:lstStyle>
            <a:lvl1pPr algn="r">
              <a:defRPr sz="1200">
                <a:solidFill>
                  <a:schemeClr val="tx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5821279" y="6273660"/>
            <a:ext cx="549442" cy="365125"/>
          </a:xfrm>
          <a:prstGeom prst="rect">
            <a:avLst/>
          </a:prstGeom>
        </p:spPr>
        <p:txBody>
          <a:bodyPr vert="horz" lIns="91440" tIns="45720" rIns="91440" bIns="45720" rtlCol="0" anchor="ctr"/>
          <a:lstStyle>
            <a:lvl1pPr algn="ctr">
              <a:defRPr sz="1200">
                <a:solidFill>
                  <a:schemeClr val="tx2"/>
                </a:solidFill>
              </a:defRPr>
            </a:lvl1pPr>
          </a:lstStyle>
          <a:p>
            <a:fld id="{D495E168-DA5E-4888-8D8A-92B118324C14}" type="slidenum">
              <a:rPr lang="en-US" noProof="0" smtClean="0"/>
              <a:pPr/>
              <a:t>‹#›</a:t>
            </a:fld>
            <a:endParaRPr lang="en-US" noProof="0"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79"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5" r:id="rId11"/>
    <p:sldLayoutId id="2147483678" r:id="rId12"/>
    <p:sldLayoutId id="2147483674" r:id="rId13"/>
    <p:sldLayoutId id="2147483680" r:id="rId14"/>
    <p:sldLayoutId id="2147483681" r:id="rId15"/>
    <p:sldLayoutId id="2147483682" r:id="rId16"/>
    <p:sldLayoutId id="2147483683" r:id="rId17"/>
    <p:sldLayoutId id="2147483684" r:id="rId18"/>
    <p:sldLayoutId id="2147483685" r:id="rId19"/>
    <p:sldLayoutId id="2147483688" r:id="rId20"/>
    <p:sldLayoutId id="2147483689" r:id="rId21"/>
    <p:sldLayoutId id="2147483686" r:id="rId22"/>
    <p:sldLayoutId id="2147483687" r:id="rId23"/>
    <p:sldLayoutId id="2147483676" r:id="rId24"/>
  </p:sldLayoutIdLst>
  <p:hf hdr="0" dt="0"/>
  <p:txStyles>
    <p:titleStyle>
      <a:lvl1pPr algn="l" defTabSz="914400" rtl="0" eaLnBrk="1" latinLnBrk="0" hangingPunct="1">
        <a:lnSpc>
          <a:spcPct val="90000"/>
        </a:lnSpc>
        <a:spcBef>
          <a:spcPct val="0"/>
        </a:spcBef>
        <a:buNone/>
        <a:defRPr sz="6000" b="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guide id="9" pos="302" userDrawn="1">
          <p15:clr>
            <a:srgbClr val="F26B43"/>
          </p15:clr>
        </p15:guide>
        <p15:guide id="10" pos="737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3A672-E2C9-49A3-B8D1-665F05ADB8BC}"/>
              </a:ext>
            </a:extLst>
          </p:cNvPr>
          <p:cNvSpPr>
            <a:spLocks noGrp="1"/>
          </p:cNvSpPr>
          <p:nvPr>
            <p:ph type="title"/>
          </p:nvPr>
        </p:nvSpPr>
        <p:spPr bwMode="grayWhite"/>
        <p:txBody>
          <a:bodyPr/>
          <a:lstStyle/>
          <a:p>
            <a:r>
              <a:rPr lang="en-IN" sz="5000" dirty="0">
                <a:latin typeface="Amazon Ember"/>
              </a:rPr>
              <a:t>IMDB MOVIE ANALYSIS</a:t>
            </a:r>
            <a:endParaRPr lang="ru-RU" sz="5000" dirty="0">
              <a:latin typeface="Amazon Ember"/>
            </a:endParaRPr>
          </a:p>
        </p:txBody>
      </p:sp>
      <p:sp>
        <p:nvSpPr>
          <p:cNvPr id="4" name="Text Placeholder 3">
            <a:extLst>
              <a:ext uri="{FF2B5EF4-FFF2-40B4-BE49-F238E27FC236}">
                <a16:creationId xmlns:a16="http://schemas.microsoft.com/office/drawing/2014/main" id="{8565D450-CF0E-4B12-945F-D0057946DD7C}"/>
              </a:ext>
            </a:extLst>
          </p:cNvPr>
          <p:cNvSpPr>
            <a:spLocks noGrp="1"/>
          </p:cNvSpPr>
          <p:nvPr>
            <p:ph type="body" sz="quarter" idx="13"/>
          </p:nvPr>
        </p:nvSpPr>
        <p:spPr bwMode="grayWhite">
          <a:xfrm>
            <a:off x="7237379" y="4540758"/>
            <a:ext cx="4464995" cy="606659"/>
          </a:xfrm>
        </p:spPr>
        <p:txBody>
          <a:bodyPr/>
          <a:lstStyle/>
          <a:p>
            <a:r>
              <a:rPr lang="en-US" dirty="0"/>
              <a:t>BY </a:t>
            </a:r>
          </a:p>
          <a:p>
            <a:r>
              <a:rPr lang="en-US" dirty="0"/>
              <a:t>M N SURAJ</a:t>
            </a:r>
            <a:endParaRPr lang="ru-RU" dirty="0"/>
          </a:p>
        </p:txBody>
      </p:sp>
      <p:sp>
        <p:nvSpPr>
          <p:cNvPr id="8" name="Text Placeholder 7">
            <a:extLst>
              <a:ext uri="{FF2B5EF4-FFF2-40B4-BE49-F238E27FC236}">
                <a16:creationId xmlns:a16="http://schemas.microsoft.com/office/drawing/2014/main" id="{63743191-2C84-41E1-BD1D-4C35155B99CD}"/>
              </a:ext>
            </a:extLst>
          </p:cNvPr>
          <p:cNvSpPr>
            <a:spLocks noGrp="1"/>
          </p:cNvSpPr>
          <p:nvPr>
            <p:ph type="body" sz="quarter" idx="21"/>
          </p:nvPr>
        </p:nvSpPr>
        <p:spPr bwMode="grayWhite"/>
        <p:txBody>
          <a:bodyPr/>
          <a:lstStyle/>
          <a:p>
            <a:r>
              <a:rPr lang="en-IN" dirty="0"/>
              <a:t>--</a:t>
            </a:r>
          </a:p>
          <a:p>
            <a:endParaRPr lang="ru-RU" dirty="0"/>
          </a:p>
        </p:txBody>
      </p:sp>
    </p:spTree>
    <p:extLst>
      <p:ext uri="{BB962C8B-B14F-4D97-AF65-F5344CB8AC3E}">
        <p14:creationId xmlns:p14="http://schemas.microsoft.com/office/powerpoint/2010/main" val="2971595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30F863-7B67-14E7-1B52-D767A09F95E5}"/>
              </a:ext>
            </a:extLst>
          </p:cNvPr>
          <p:cNvSpPr>
            <a:spLocks noGrp="1"/>
          </p:cNvSpPr>
          <p:nvPr>
            <p:ph type="body" sz="quarter" idx="21"/>
          </p:nvPr>
        </p:nvSpPr>
        <p:spPr/>
        <p:txBody>
          <a:bodyPr/>
          <a:lstStyle/>
          <a:p>
            <a:r>
              <a:rPr lang="en-IN" dirty="0"/>
              <a:t>..</a:t>
            </a:r>
          </a:p>
        </p:txBody>
      </p:sp>
      <p:sp>
        <p:nvSpPr>
          <p:cNvPr id="3" name="Title 2">
            <a:extLst>
              <a:ext uri="{FF2B5EF4-FFF2-40B4-BE49-F238E27FC236}">
                <a16:creationId xmlns:a16="http://schemas.microsoft.com/office/drawing/2014/main" id="{E5980361-B50F-E662-91EA-BB8FDB016E00}"/>
              </a:ext>
            </a:extLst>
          </p:cNvPr>
          <p:cNvSpPr>
            <a:spLocks noGrp="1"/>
          </p:cNvSpPr>
          <p:nvPr>
            <p:ph type="title"/>
          </p:nvPr>
        </p:nvSpPr>
        <p:spPr/>
        <p:txBody>
          <a:bodyPr/>
          <a:lstStyle/>
          <a:p>
            <a:endParaRPr lang="en-IN"/>
          </a:p>
        </p:txBody>
      </p:sp>
      <p:sp>
        <p:nvSpPr>
          <p:cNvPr id="4" name="Text Placeholder 3">
            <a:extLst>
              <a:ext uri="{FF2B5EF4-FFF2-40B4-BE49-F238E27FC236}">
                <a16:creationId xmlns:a16="http://schemas.microsoft.com/office/drawing/2014/main" id="{98F5C0D6-87B1-08DE-575D-B5B38A971E52}"/>
              </a:ext>
            </a:extLst>
          </p:cNvPr>
          <p:cNvSpPr>
            <a:spLocks noGrp="1"/>
          </p:cNvSpPr>
          <p:nvPr>
            <p:ph type="body" sz="quarter" idx="20"/>
          </p:nvPr>
        </p:nvSpPr>
        <p:spPr/>
        <p:txBody>
          <a:bodyPr/>
          <a:lstStyle/>
          <a:p>
            <a:r>
              <a:rPr lang="en-IN" dirty="0"/>
              <a:t>..</a:t>
            </a:r>
          </a:p>
        </p:txBody>
      </p:sp>
      <p:sp>
        <p:nvSpPr>
          <p:cNvPr id="5" name="Text Placeholder 4">
            <a:extLst>
              <a:ext uri="{FF2B5EF4-FFF2-40B4-BE49-F238E27FC236}">
                <a16:creationId xmlns:a16="http://schemas.microsoft.com/office/drawing/2014/main" id="{872CA483-C8B6-5D1F-2326-EE1C7DC55217}"/>
              </a:ext>
            </a:extLst>
          </p:cNvPr>
          <p:cNvSpPr>
            <a:spLocks noGrp="1"/>
          </p:cNvSpPr>
          <p:nvPr>
            <p:ph type="body" sz="quarter" idx="13"/>
          </p:nvPr>
        </p:nvSpPr>
        <p:spPr/>
        <p:txBody>
          <a:bodyPr/>
          <a:lstStyle/>
          <a:p>
            <a:r>
              <a:rPr lang="en-IN" dirty="0"/>
              <a:t>M N SURAJ</a:t>
            </a:r>
          </a:p>
        </p:txBody>
      </p:sp>
      <p:sp>
        <p:nvSpPr>
          <p:cNvPr id="6" name="Text Placeholder 5">
            <a:extLst>
              <a:ext uri="{FF2B5EF4-FFF2-40B4-BE49-F238E27FC236}">
                <a16:creationId xmlns:a16="http://schemas.microsoft.com/office/drawing/2014/main" id="{D2284483-1A73-F36C-A9C3-437DDA999C4C}"/>
              </a:ext>
            </a:extLst>
          </p:cNvPr>
          <p:cNvSpPr>
            <a:spLocks noGrp="1"/>
          </p:cNvSpPr>
          <p:nvPr>
            <p:ph type="body" sz="quarter" idx="22"/>
          </p:nvPr>
        </p:nvSpPr>
        <p:spPr/>
        <p:txBody>
          <a:bodyPr/>
          <a:lstStyle/>
          <a:p>
            <a:r>
              <a:rPr lang="en-IN" dirty="0"/>
              <a:t>…</a:t>
            </a:r>
          </a:p>
          <a:p>
            <a:endParaRPr lang="en-IN" dirty="0"/>
          </a:p>
        </p:txBody>
      </p:sp>
      <p:sp>
        <p:nvSpPr>
          <p:cNvPr id="7" name="Text Placeholder 6">
            <a:extLst>
              <a:ext uri="{FF2B5EF4-FFF2-40B4-BE49-F238E27FC236}">
                <a16:creationId xmlns:a16="http://schemas.microsoft.com/office/drawing/2014/main" id="{3B1A73FE-152E-74DD-4D2C-B1BF0902048B}"/>
              </a:ext>
            </a:extLst>
          </p:cNvPr>
          <p:cNvSpPr>
            <a:spLocks noGrp="1"/>
          </p:cNvSpPr>
          <p:nvPr>
            <p:ph type="body" sz="quarter" idx="23"/>
          </p:nvPr>
        </p:nvSpPr>
        <p:spPr/>
        <p:txBody>
          <a:bodyPr/>
          <a:lstStyle/>
          <a:p>
            <a:r>
              <a:rPr lang="en-IN" dirty="0"/>
              <a:t>…</a:t>
            </a:r>
          </a:p>
        </p:txBody>
      </p:sp>
    </p:spTree>
    <p:extLst>
      <p:ext uri="{BB962C8B-B14F-4D97-AF65-F5344CB8AC3E}">
        <p14:creationId xmlns:p14="http://schemas.microsoft.com/office/powerpoint/2010/main" val="3410197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247A2-30D5-1B50-18E7-74FAD167C14A}"/>
              </a:ext>
            </a:extLst>
          </p:cNvPr>
          <p:cNvSpPr>
            <a:spLocks noGrp="1"/>
          </p:cNvSpPr>
          <p:nvPr>
            <p:ph type="title"/>
          </p:nvPr>
        </p:nvSpPr>
        <p:spPr>
          <a:xfrm>
            <a:off x="838200" y="475985"/>
            <a:ext cx="10515600" cy="1428229"/>
          </a:xfrm>
        </p:spPr>
        <p:txBody>
          <a:bodyPr>
            <a:normAutofit fontScale="90000"/>
          </a:bodyPr>
          <a:lstStyle/>
          <a:p>
            <a:br>
              <a:rPr lang="en-IN" sz="3300" dirty="0">
                <a:solidFill>
                  <a:schemeClr val="tx1"/>
                </a:solidFill>
                <a:latin typeface="Amazon Ember"/>
              </a:rPr>
            </a:br>
            <a:br>
              <a:rPr lang="en-IN" sz="3300" dirty="0">
                <a:solidFill>
                  <a:schemeClr val="tx1"/>
                </a:solidFill>
                <a:latin typeface="Amazon Ember"/>
              </a:rPr>
            </a:br>
            <a:r>
              <a:rPr lang="en-IN" sz="3300" b="1" dirty="0">
                <a:solidFill>
                  <a:schemeClr val="tx1"/>
                </a:solidFill>
                <a:latin typeface="Amazon Ember"/>
              </a:rPr>
              <a:t>CAPSTONE POWER BI PROJECT:IMDB MOVIES</a:t>
            </a:r>
            <a:br>
              <a:rPr lang="en-IN" dirty="0">
                <a:latin typeface="Amazon Ember"/>
              </a:rPr>
            </a:br>
            <a:endParaRPr lang="en-IN" dirty="0"/>
          </a:p>
        </p:txBody>
      </p:sp>
      <p:sp>
        <p:nvSpPr>
          <p:cNvPr id="3" name="Footer Placeholder 2">
            <a:extLst>
              <a:ext uri="{FF2B5EF4-FFF2-40B4-BE49-F238E27FC236}">
                <a16:creationId xmlns:a16="http://schemas.microsoft.com/office/drawing/2014/main" id="{7884A6CB-9081-B8D8-36E9-95018DDC5986}"/>
              </a:ext>
            </a:extLst>
          </p:cNvPr>
          <p:cNvSpPr>
            <a:spLocks noGrp="1"/>
          </p:cNvSpPr>
          <p:nvPr>
            <p:ph type="ftr" sz="quarter" idx="11"/>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54646FAB-0AF2-EDC5-8D55-1A2B87CE1B95}"/>
              </a:ext>
            </a:extLst>
          </p:cNvPr>
          <p:cNvSpPr>
            <a:spLocks noGrp="1"/>
          </p:cNvSpPr>
          <p:nvPr>
            <p:ph type="sldNum" sz="quarter" idx="12"/>
          </p:nvPr>
        </p:nvSpPr>
        <p:spPr/>
        <p:txBody>
          <a:bodyPr/>
          <a:lstStyle/>
          <a:p>
            <a:fld id="{D495E168-DA5E-4888-8D8A-92B118324C14}" type="slidenum">
              <a:rPr lang="en-US" noProof="0" smtClean="0"/>
              <a:pPr/>
              <a:t>2</a:t>
            </a:fld>
            <a:endParaRPr lang="en-US" noProof="0" dirty="0"/>
          </a:p>
        </p:txBody>
      </p:sp>
      <p:sp>
        <p:nvSpPr>
          <p:cNvPr id="5" name="Content Placeholder 4">
            <a:extLst>
              <a:ext uri="{FF2B5EF4-FFF2-40B4-BE49-F238E27FC236}">
                <a16:creationId xmlns:a16="http://schemas.microsoft.com/office/drawing/2014/main" id="{EF184AC5-05AC-060C-CB4A-1A1CF76FEB0C}"/>
              </a:ext>
            </a:extLst>
          </p:cNvPr>
          <p:cNvSpPr>
            <a:spLocks noGrp="1"/>
          </p:cNvSpPr>
          <p:nvPr>
            <p:ph idx="1"/>
          </p:nvPr>
        </p:nvSpPr>
        <p:spPr/>
        <p:txBody>
          <a:bodyPr>
            <a:normAutofit/>
          </a:bodyPr>
          <a:lstStyle/>
          <a:p>
            <a:pPr marL="0" indent="0">
              <a:buNone/>
            </a:pPr>
            <a:r>
              <a:rPr lang="en-IN" sz="2500" b="1" dirty="0">
                <a:solidFill>
                  <a:schemeClr val="tx1"/>
                </a:solidFill>
                <a:latin typeface="Amazon Ember"/>
              </a:rPr>
              <a:t>AIM:</a:t>
            </a:r>
            <a:r>
              <a:rPr lang="en-US" sz="2500" dirty="0">
                <a:solidFill>
                  <a:schemeClr val="tx1"/>
                </a:solidFill>
                <a:latin typeface="Amazon Ember"/>
              </a:rPr>
              <a:t>In this project, I'm going to preprocess and clean data, run exploratory data analysis (EDA) and find descriptive statistical measurements, finding the correlation among variables as well as analysis data with making an interactive dashboard for a dataset which contains nearly 7000 movies' data.</a:t>
            </a:r>
          </a:p>
          <a:p>
            <a:pPr marL="0" indent="0">
              <a:buNone/>
            </a:pPr>
            <a:endParaRPr lang="en-IN" sz="2500" b="1" dirty="0">
              <a:solidFill>
                <a:schemeClr val="tx1"/>
              </a:solidFill>
              <a:latin typeface="Amazon Ember"/>
            </a:endParaRPr>
          </a:p>
          <a:p>
            <a:pPr marL="0" indent="0">
              <a:buNone/>
            </a:pPr>
            <a:r>
              <a:rPr lang="en-IN" sz="2500" b="1" dirty="0">
                <a:solidFill>
                  <a:schemeClr val="tx1"/>
                </a:solidFill>
                <a:latin typeface="Amazon Ember"/>
              </a:rPr>
              <a:t>Language, libraries, tools</a:t>
            </a:r>
            <a:r>
              <a:rPr lang="en-IN" sz="2500" dirty="0">
                <a:solidFill>
                  <a:schemeClr val="tx1"/>
                </a:solidFill>
                <a:latin typeface="Amazon Ember"/>
              </a:rPr>
              <a:t>:</a:t>
            </a:r>
          </a:p>
          <a:p>
            <a:pPr marL="0" indent="0">
              <a:buNone/>
            </a:pPr>
            <a:r>
              <a:rPr lang="en-IN" sz="2500" b="1" dirty="0">
                <a:solidFill>
                  <a:schemeClr val="tx1"/>
                </a:solidFill>
                <a:latin typeface="Amazon Ember"/>
              </a:rPr>
              <a:t>Language: </a:t>
            </a:r>
            <a:r>
              <a:rPr lang="en-IN" sz="2500" dirty="0">
                <a:solidFill>
                  <a:schemeClr val="tx1"/>
                </a:solidFill>
                <a:latin typeface="Amazon Ember"/>
              </a:rPr>
              <a:t>Python</a:t>
            </a:r>
          </a:p>
          <a:p>
            <a:pPr marL="0" indent="0">
              <a:buNone/>
            </a:pPr>
            <a:r>
              <a:rPr lang="en-IN" sz="2500" b="1" dirty="0">
                <a:solidFill>
                  <a:schemeClr val="tx1"/>
                </a:solidFill>
                <a:latin typeface="Amazon Ember"/>
              </a:rPr>
              <a:t>Libraries: </a:t>
            </a:r>
            <a:r>
              <a:rPr lang="en-IN" sz="2500" dirty="0">
                <a:solidFill>
                  <a:schemeClr val="tx1"/>
                </a:solidFill>
                <a:latin typeface="Amazon Ember"/>
              </a:rPr>
              <a:t>Pandas, NumPy </a:t>
            </a:r>
          </a:p>
          <a:p>
            <a:pPr marL="0" indent="0">
              <a:buNone/>
            </a:pPr>
            <a:r>
              <a:rPr lang="en-IN" sz="2500" b="1" dirty="0">
                <a:solidFill>
                  <a:schemeClr val="tx1"/>
                </a:solidFill>
                <a:latin typeface="Amazon Ember"/>
              </a:rPr>
              <a:t> Application: </a:t>
            </a:r>
            <a:r>
              <a:rPr lang="en-IN" sz="2500" dirty="0">
                <a:solidFill>
                  <a:schemeClr val="tx1"/>
                </a:solidFill>
                <a:latin typeface="Amazon Ember"/>
              </a:rPr>
              <a:t>Microsoft Excel, Microsoft Power BI</a:t>
            </a:r>
          </a:p>
        </p:txBody>
      </p:sp>
    </p:spTree>
    <p:extLst>
      <p:ext uri="{BB962C8B-B14F-4D97-AF65-F5344CB8AC3E}">
        <p14:creationId xmlns:p14="http://schemas.microsoft.com/office/powerpoint/2010/main" val="545843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1A28-CC4D-5149-D977-0F9120536B3C}"/>
              </a:ext>
            </a:extLst>
          </p:cNvPr>
          <p:cNvSpPr>
            <a:spLocks noGrp="1"/>
          </p:cNvSpPr>
          <p:nvPr>
            <p:ph type="title"/>
          </p:nvPr>
        </p:nvSpPr>
        <p:spPr>
          <a:xfrm>
            <a:off x="838200" y="103695"/>
            <a:ext cx="10515600" cy="1143933"/>
          </a:xfrm>
        </p:spPr>
        <p:txBody>
          <a:bodyPr>
            <a:normAutofit/>
          </a:bodyPr>
          <a:lstStyle/>
          <a:p>
            <a:r>
              <a:rPr lang="en-IN" sz="3000" dirty="0">
                <a:solidFill>
                  <a:schemeClr val="tx1"/>
                </a:solidFill>
                <a:latin typeface="Amazon Ember"/>
              </a:rPr>
              <a:t>Data:</a:t>
            </a:r>
          </a:p>
        </p:txBody>
      </p:sp>
      <p:sp>
        <p:nvSpPr>
          <p:cNvPr id="3" name="Footer Placeholder 2">
            <a:extLst>
              <a:ext uri="{FF2B5EF4-FFF2-40B4-BE49-F238E27FC236}">
                <a16:creationId xmlns:a16="http://schemas.microsoft.com/office/drawing/2014/main" id="{51CCDCDA-7E7E-B508-D38C-FA150EDC9469}"/>
              </a:ext>
            </a:extLst>
          </p:cNvPr>
          <p:cNvSpPr>
            <a:spLocks noGrp="1"/>
          </p:cNvSpPr>
          <p:nvPr>
            <p:ph type="ftr" sz="quarter" idx="11"/>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283EDAA6-C717-4623-CB58-F25862480AF8}"/>
              </a:ext>
            </a:extLst>
          </p:cNvPr>
          <p:cNvSpPr>
            <a:spLocks noGrp="1"/>
          </p:cNvSpPr>
          <p:nvPr>
            <p:ph type="sldNum" sz="quarter" idx="12"/>
          </p:nvPr>
        </p:nvSpPr>
        <p:spPr/>
        <p:txBody>
          <a:bodyPr/>
          <a:lstStyle/>
          <a:p>
            <a:fld id="{D495E168-DA5E-4888-8D8A-92B118324C14}" type="slidenum">
              <a:rPr lang="en-US" noProof="0" smtClean="0"/>
              <a:pPr/>
              <a:t>3</a:t>
            </a:fld>
            <a:endParaRPr lang="en-US" noProof="0" dirty="0"/>
          </a:p>
        </p:txBody>
      </p:sp>
      <p:sp>
        <p:nvSpPr>
          <p:cNvPr id="5" name="Content Placeholder 4">
            <a:extLst>
              <a:ext uri="{FF2B5EF4-FFF2-40B4-BE49-F238E27FC236}">
                <a16:creationId xmlns:a16="http://schemas.microsoft.com/office/drawing/2014/main" id="{38FC1D17-942D-7A3F-3001-1E9E880773F4}"/>
              </a:ext>
            </a:extLst>
          </p:cNvPr>
          <p:cNvSpPr>
            <a:spLocks noGrp="1"/>
          </p:cNvSpPr>
          <p:nvPr>
            <p:ph idx="1"/>
          </p:nvPr>
        </p:nvSpPr>
        <p:spPr>
          <a:xfrm>
            <a:off x="838200" y="1059092"/>
            <a:ext cx="10515600" cy="5214568"/>
          </a:xfrm>
        </p:spPr>
        <p:txBody>
          <a:bodyPr>
            <a:normAutofit fontScale="92500" lnSpcReduction="20000"/>
          </a:bodyPr>
          <a:lstStyle/>
          <a:p>
            <a:pPr marL="0" indent="0">
              <a:buNone/>
            </a:pPr>
            <a:r>
              <a:rPr lang="en-US" sz="2000" dirty="0">
                <a:solidFill>
                  <a:schemeClr val="tx1"/>
                </a:solidFill>
                <a:latin typeface="Amazon Ember"/>
              </a:rPr>
              <a:t>There are 6820 movies in the dataset (220 movies per year, 1986-2016). Each movie has the following attributes</a:t>
            </a:r>
          </a:p>
          <a:p>
            <a:pPr marL="0" indent="0">
              <a:buNone/>
            </a:pPr>
            <a:r>
              <a:rPr lang="en-US" sz="2000" dirty="0">
                <a:solidFill>
                  <a:schemeClr val="tx1"/>
                </a:solidFill>
                <a:latin typeface="Amazon Ember"/>
              </a:rPr>
              <a:t>Budget: the budget of a movie. Some movies don't have this, so it appears as 0</a:t>
            </a:r>
          </a:p>
          <a:p>
            <a:pPr marL="0" indent="0">
              <a:buNone/>
            </a:pPr>
            <a:r>
              <a:rPr lang="en-US" sz="2000" dirty="0">
                <a:solidFill>
                  <a:schemeClr val="tx1"/>
                </a:solidFill>
                <a:latin typeface="Amazon Ember"/>
              </a:rPr>
              <a:t>Company: the production company</a:t>
            </a:r>
          </a:p>
          <a:p>
            <a:pPr marL="0" indent="0">
              <a:buNone/>
            </a:pPr>
            <a:r>
              <a:rPr lang="en-US" sz="2000" dirty="0">
                <a:solidFill>
                  <a:schemeClr val="tx1"/>
                </a:solidFill>
                <a:latin typeface="Amazon Ember"/>
              </a:rPr>
              <a:t>Country: country of origin</a:t>
            </a:r>
          </a:p>
          <a:p>
            <a:pPr marL="0" indent="0">
              <a:buNone/>
            </a:pPr>
            <a:r>
              <a:rPr lang="en-US" sz="2000" dirty="0">
                <a:solidFill>
                  <a:schemeClr val="tx1"/>
                </a:solidFill>
                <a:latin typeface="Amazon Ember"/>
              </a:rPr>
              <a:t>Director: the director</a:t>
            </a:r>
          </a:p>
          <a:p>
            <a:pPr marL="0" indent="0">
              <a:buNone/>
            </a:pPr>
            <a:r>
              <a:rPr lang="en-US" sz="2000" dirty="0">
                <a:solidFill>
                  <a:schemeClr val="tx1"/>
                </a:solidFill>
                <a:latin typeface="Amazon Ember"/>
              </a:rPr>
              <a:t>Genre: main genre of the movie.</a:t>
            </a:r>
          </a:p>
          <a:p>
            <a:pPr marL="0" indent="0">
              <a:buNone/>
            </a:pPr>
            <a:r>
              <a:rPr lang="en-US" sz="2000" dirty="0">
                <a:solidFill>
                  <a:schemeClr val="tx1"/>
                </a:solidFill>
                <a:latin typeface="Amazon Ember"/>
              </a:rPr>
              <a:t>Gross: revenue of the movie</a:t>
            </a:r>
          </a:p>
          <a:p>
            <a:pPr marL="0" indent="0">
              <a:buNone/>
            </a:pPr>
            <a:r>
              <a:rPr lang="en-US" sz="2000" dirty="0">
                <a:solidFill>
                  <a:schemeClr val="tx1"/>
                </a:solidFill>
                <a:latin typeface="Amazon Ember"/>
              </a:rPr>
              <a:t>Rating: rating of the movie (R, PG, etc.)</a:t>
            </a:r>
          </a:p>
          <a:p>
            <a:pPr marL="0" indent="0">
              <a:buNone/>
            </a:pPr>
            <a:r>
              <a:rPr lang="en-US" sz="2000" dirty="0">
                <a:solidFill>
                  <a:schemeClr val="tx1"/>
                </a:solidFill>
                <a:latin typeface="Amazon Ember"/>
              </a:rPr>
              <a:t>Released: release date (YYYY-MM-DD)</a:t>
            </a:r>
          </a:p>
          <a:p>
            <a:pPr marL="0" indent="0">
              <a:buNone/>
            </a:pPr>
            <a:r>
              <a:rPr lang="en-US" sz="2000" dirty="0">
                <a:solidFill>
                  <a:schemeClr val="tx1"/>
                </a:solidFill>
                <a:latin typeface="Amazon Ember"/>
              </a:rPr>
              <a:t>Runtime: duration of the movie</a:t>
            </a:r>
          </a:p>
          <a:p>
            <a:pPr marL="0" indent="0">
              <a:buNone/>
            </a:pPr>
            <a:r>
              <a:rPr lang="en-US" sz="2000" dirty="0">
                <a:solidFill>
                  <a:schemeClr val="tx1"/>
                </a:solidFill>
                <a:latin typeface="Amazon Ember"/>
              </a:rPr>
              <a:t>Score: IMDb user rating</a:t>
            </a:r>
          </a:p>
          <a:p>
            <a:pPr marL="0" indent="0">
              <a:buNone/>
            </a:pPr>
            <a:r>
              <a:rPr lang="en-US" sz="2000" dirty="0">
                <a:solidFill>
                  <a:schemeClr val="tx1"/>
                </a:solidFill>
                <a:latin typeface="Amazon Ember"/>
              </a:rPr>
              <a:t>Votes: number of user votes</a:t>
            </a:r>
          </a:p>
          <a:p>
            <a:pPr marL="0" indent="0">
              <a:buNone/>
            </a:pPr>
            <a:r>
              <a:rPr lang="en-US" sz="2000" dirty="0">
                <a:solidFill>
                  <a:schemeClr val="tx1"/>
                </a:solidFill>
                <a:latin typeface="Amazon Ember"/>
              </a:rPr>
              <a:t>Star: main actor/actress</a:t>
            </a:r>
          </a:p>
          <a:p>
            <a:pPr marL="0" indent="0">
              <a:buNone/>
            </a:pPr>
            <a:r>
              <a:rPr lang="en-US" sz="2000" dirty="0">
                <a:solidFill>
                  <a:schemeClr val="tx1"/>
                </a:solidFill>
                <a:latin typeface="Amazon Ember"/>
              </a:rPr>
              <a:t>Writer: writer of the movie</a:t>
            </a:r>
          </a:p>
          <a:p>
            <a:pPr marL="0" indent="0">
              <a:buNone/>
            </a:pPr>
            <a:r>
              <a:rPr lang="en-US" sz="2000" dirty="0">
                <a:solidFill>
                  <a:schemeClr val="tx1"/>
                </a:solidFill>
                <a:latin typeface="Amazon Ember"/>
              </a:rPr>
              <a:t>Year: year of release</a:t>
            </a:r>
            <a:endParaRPr lang="en-IN" sz="2000" dirty="0">
              <a:solidFill>
                <a:schemeClr val="tx1"/>
              </a:solidFill>
              <a:latin typeface="Amazon Ember"/>
            </a:endParaRPr>
          </a:p>
        </p:txBody>
      </p:sp>
    </p:spTree>
    <p:extLst>
      <p:ext uri="{BB962C8B-B14F-4D97-AF65-F5344CB8AC3E}">
        <p14:creationId xmlns:p14="http://schemas.microsoft.com/office/powerpoint/2010/main" val="1504674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02537-F068-6C18-27BD-EC931794A752}"/>
              </a:ext>
            </a:extLst>
          </p:cNvPr>
          <p:cNvSpPr>
            <a:spLocks noGrp="1"/>
          </p:cNvSpPr>
          <p:nvPr>
            <p:ph type="title"/>
          </p:nvPr>
        </p:nvSpPr>
        <p:spPr/>
        <p:txBody>
          <a:bodyPr>
            <a:normAutofit/>
          </a:bodyPr>
          <a:lstStyle/>
          <a:p>
            <a:r>
              <a:rPr lang="en-IN" sz="3000" dirty="0">
                <a:solidFill>
                  <a:schemeClr val="tx1"/>
                </a:solidFill>
                <a:latin typeface="Amazon Ember"/>
              </a:rPr>
              <a:t>DATA PREPROCESSING</a:t>
            </a:r>
          </a:p>
        </p:txBody>
      </p:sp>
      <p:sp>
        <p:nvSpPr>
          <p:cNvPr id="3" name="Footer Placeholder 2">
            <a:extLst>
              <a:ext uri="{FF2B5EF4-FFF2-40B4-BE49-F238E27FC236}">
                <a16:creationId xmlns:a16="http://schemas.microsoft.com/office/drawing/2014/main" id="{B51FB0D4-127B-1E29-A6C7-2DAF201A821F}"/>
              </a:ext>
            </a:extLst>
          </p:cNvPr>
          <p:cNvSpPr>
            <a:spLocks noGrp="1"/>
          </p:cNvSpPr>
          <p:nvPr>
            <p:ph type="ftr" sz="quarter" idx="11"/>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BAFCF742-00EC-0F59-394F-C5A090EC6A1E}"/>
              </a:ext>
            </a:extLst>
          </p:cNvPr>
          <p:cNvSpPr>
            <a:spLocks noGrp="1"/>
          </p:cNvSpPr>
          <p:nvPr>
            <p:ph type="sldNum" sz="quarter" idx="12"/>
          </p:nvPr>
        </p:nvSpPr>
        <p:spPr/>
        <p:txBody>
          <a:bodyPr/>
          <a:lstStyle/>
          <a:p>
            <a:fld id="{D495E168-DA5E-4888-8D8A-92B118324C14}" type="slidenum">
              <a:rPr lang="en-US" noProof="0" smtClean="0"/>
              <a:pPr/>
              <a:t>4</a:t>
            </a:fld>
            <a:endParaRPr lang="en-US" noProof="0" dirty="0"/>
          </a:p>
        </p:txBody>
      </p:sp>
      <p:sp>
        <p:nvSpPr>
          <p:cNvPr id="5" name="Content Placeholder 4">
            <a:extLst>
              <a:ext uri="{FF2B5EF4-FFF2-40B4-BE49-F238E27FC236}">
                <a16:creationId xmlns:a16="http://schemas.microsoft.com/office/drawing/2014/main" id="{FDA5BF17-938A-DF93-F95D-5DEA9AF96BA1}"/>
              </a:ext>
            </a:extLst>
          </p:cNvPr>
          <p:cNvSpPr>
            <a:spLocks noGrp="1"/>
          </p:cNvSpPr>
          <p:nvPr>
            <p:ph idx="1"/>
          </p:nvPr>
        </p:nvSpPr>
        <p:spPr>
          <a:xfrm>
            <a:off x="838200" y="1825625"/>
            <a:ext cx="10515600" cy="4556390"/>
          </a:xfrm>
        </p:spPr>
        <p:txBody>
          <a:bodyPr/>
          <a:lstStyle/>
          <a:p>
            <a:pPr marL="514350" indent="-514350">
              <a:buAutoNum type="arabicParenR"/>
            </a:pPr>
            <a:r>
              <a:rPr lang="en-IN" dirty="0">
                <a:solidFill>
                  <a:schemeClr val="tx1"/>
                </a:solidFill>
                <a:latin typeface="Amazon Ember"/>
              </a:rPr>
              <a:t>Import libraries</a:t>
            </a:r>
          </a:p>
          <a:p>
            <a:pPr marL="0" indent="0">
              <a:buNone/>
            </a:pPr>
            <a:endParaRPr lang="en-IN" dirty="0">
              <a:solidFill>
                <a:schemeClr val="tx1"/>
              </a:solidFill>
              <a:latin typeface="Amazon Ember"/>
            </a:endParaRPr>
          </a:p>
          <a:p>
            <a:pPr marL="0" indent="0">
              <a:buNone/>
            </a:pPr>
            <a:endParaRPr lang="en-IN" dirty="0">
              <a:solidFill>
                <a:schemeClr val="tx1"/>
              </a:solidFill>
              <a:latin typeface="Amazon Ember"/>
            </a:endParaRPr>
          </a:p>
          <a:p>
            <a:pPr marL="0" indent="0">
              <a:buNone/>
            </a:pPr>
            <a:endParaRPr lang="en-IN" dirty="0">
              <a:solidFill>
                <a:schemeClr val="tx1"/>
              </a:solidFill>
              <a:latin typeface="Amazon Ember"/>
            </a:endParaRPr>
          </a:p>
          <a:p>
            <a:pPr marL="0" indent="0">
              <a:buNone/>
            </a:pPr>
            <a:endParaRPr lang="en-IN" dirty="0">
              <a:solidFill>
                <a:schemeClr val="tx1"/>
              </a:solidFill>
              <a:latin typeface="Amazon Ember"/>
            </a:endParaRPr>
          </a:p>
          <a:p>
            <a:pPr marL="0" indent="0">
              <a:buNone/>
            </a:pPr>
            <a:r>
              <a:rPr lang="en-IN" dirty="0">
                <a:solidFill>
                  <a:schemeClr val="tx1"/>
                </a:solidFill>
                <a:latin typeface="Amazon Ember"/>
              </a:rPr>
              <a:t>2)Load Dataset</a:t>
            </a:r>
          </a:p>
          <a:p>
            <a:pPr marL="0" indent="0">
              <a:buNone/>
            </a:pPr>
            <a:endParaRPr lang="en-IN" dirty="0">
              <a:solidFill>
                <a:schemeClr val="tx1"/>
              </a:solidFill>
              <a:latin typeface="Amazon Ember"/>
            </a:endParaRPr>
          </a:p>
          <a:p>
            <a:pPr marL="0" indent="0">
              <a:buNone/>
            </a:pPr>
            <a:endParaRPr lang="en-IN" dirty="0">
              <a:solidFill>
                <a:schemeClr val="tx1"/>
              </a:solidFill>
              <a:latin typeface="Amazon Ember"/>
            </a:endParaRPr>
          </a:p>
          <a:p>
            <a:pPr marL="0" indent="0">
              <a:buNone/>
            </a:pPr>
            <a:endParaRPr lang="en-IN" dirty="0">
              <a:solidFill>
                <a:schemeClr val="tx1"/>
              </a:solidFill>
              <a:latin typeface="Amazon Ember"/>
            </a:endParaRPr>
          </a:p>
        </p:txBody>
      </p:sp>
      <p:pic>
        <p:nvPicPr>
          <p:cNvPr id="7" name="Picture 6">
            <a:extLst>
              <a:ext uri="{FF2B5EF4-FFF2-40B4-BE49-F238E27FC236}">
                <a16:creationId xmlns:a16="http://schemas.microsoft.com/office/drawing/2014/main" id="{B006DD66-F591-6FE2-8A0B-7C436E1D9774}"/>
              </a:ext>
            </a:extLst>
          </p:cNvPr>
          <p:cNvPicPr>
            <a:picLocks noChangeAspect="1"/>
          </p:cNvPicPr>
          <p:nvPr/>
        </p:nvPicPr>
        <p:blipFill>
          <a:blip r:embed="rId2"/>
          <a:stretch>
            <a:fillRect/>
          </a:stretch>
        </p:blipFill>
        <p:spPr>
          <a:xfrm>
            <a:off x="838200" y="2460397"/>
            <a:ext cx="9785808" cy="1325563"/>
          </a:xfrm>
          <a:prstGeom prst="rect">
            <a:avLst/>
          </a:prstGeom>
        </p:spPr>
      </p:pic>
      <p:pic>
        <p:nvPicPr>
          <p:cNvPr id="9" name="Picture 8">
            <a:extLst>
              <a:ext uri="{FF2B5EF4-FFF2-40B4-BE49-F238E27FC236}">
                <a16:creationId xmlns:a16="http://schemas.microsoft.com/office/drawing/2014/main" id="{1FCC66D7-1ECF-6E7D-D297-0053CCD9D22A}"/>
              </a:ext>
            </a:extLst>
          </p:cNvPr>
          <p:cNvPicPr>
            <a:picLocks noChangeAspect="1"/>
          </p:cNvPicPr>
          <p:nvPr/>
        </p:nvPicPr>
        <p:blipFill>
          <a:blip r:embed="rId3"/>
          <a:stretch>
            <a:fillRect/>
          </a:stretch>
        </p:blipFill>
        <p:spPr>
          <a:xfrm>
            <a:off x="923041" y="5301542"/>
            <a:ext cx="2918713" cy="289585"/>
          </a:xfrm>
          <a:prstGeom prst="rect">
            <a:avLst/>
          </a:prstGeom>
        </p:spPr>
      </p:pic>
    </p:spTree>
    <p:extLst>
      <p:ext uri="{BB962C8B-B14F-4D97-AF65-F5344CB8AC3E}">
        <p14:creationId xmlns:p14="http://schemas.microsoft.com/office/powerpoint/2010/main" val="2834011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7A1C0-245A-73E0-D320-18C8C1A456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0A4F62-691D-2D19-8F20-2B0B7C88D529}"/>
              </a:ext>
            </a:extLst>
          </p:cNvPr>
          <p:cNvSpPr>
            <a:spLocks noGrp="1"/>
          </p:cNvSpPr>
          <p:nvPr>
            <p:ph type="title"/>
          </p:nvPr>
        </p:nvSpPr>
        <p:spPr/>
        <p:txBody>
          <a:bodyPr>
            <a:normAutofit/>
          </a:bodyPr>
          <a:lstStyle/>
          <a:p>
            <a:r>
              <a:rPr lang="en-IN" sz="3000" dirty="0">
                <a:solidFill>
                  <a:schemeClr val="tx1"/>
                </a:solidFill>
                <a:latin typeface="Amazon Ember"/>
              </a:rPr>
              <a:t>DATA PREPROCESSING</a:t>
            </a:r>
          </a:p>
        </p:txBody>
      </p:sp>
      <p:sp>
        <p:nvSpPr>
          <p:cNvPr id="3" name="Footer Placeholder 2">
            <a:extLst>
              <a:ext uri="{FF2B5EF4-FFF2-40B4-BE49-F238E27FC236}">
                <a16:creationId xmlns:a16="http://schemas.microsoft.com/office/drawing/2014/main" id="{146E2B40-9C02-8696-6F4B-F21D43264C57}"/>
              </a:ext>
            </a:extLst>
          </p:cNvPr>
          <p:cNvSpPr>
            <a:spLocks noGrp="1"/>
          </p:cNvSpPr>
          <p:nvPr>
            <p:ph type="ftr" sz="quarter" idx="11"/>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0CEA8E4C-B1D3-CE1A-59A5-B270920AA417}"/>
              </a:ext>
            </a:extLst>
          </p:cNvPr>
          <p:cNvSpPr>
            <a:spLocks noGrp="1"/>
          </p:cNvSpPr>
          <p:nvPr>
            <p:ph type="sldNum" sz="quarter" idx="12"/>
          </p:nvPr>
        </p:nvSpPr>
        <p:spPr/>
        <p:txBody>
          <a:bodyPr/>
          <a:lstStyle/>
          <a:p>
            <a:fld id="{D495E168-DA5E-4888-8D8A-92B118324C14}" type="slidenum">
              <a:rPr lang="en-US" noProof="0" smtClean="0"/>
              <a:pPr/>
              <a:t>5</a:t>
            </a:fld>
            <a:endParaRPr lang="en-US" noProof="0" dirty="0"/>
          </a:p>
        </p:txBody>
      </p:sp>
      <p:sp>
        <p:nvSpPr>
          <p:cNvPr id="5" name="Content Placeholder 4">
            <a:extLst>
              <a:ext uri="{FF2B5EF4-FFF2-40B4-BE49-F238E27FC236}">
                <a16:creationId xmlns:a16="http://schemas.microsoft.com/office/drawing/2014/main" id="{FC2F314A-362F-060A-8BDB-EF13C2559F8E}"/>
              </a:ext>
            </a:extLst>
          </p:cNvPr>
          <p:cNvSpPr>
            <a:spLocks noGrp="1"/>
          </p:cNvSpPr>
          <p:nvPr>
            <p:ph idx="1"/>
          </p:nvPr>
        </p:nvSpPr>
        <p:spPr>
          <a:xfrm>
            <a:off x="923041" y="1266873"/>
            <a:ext cx="10515600" cy="4556390"/>
          </a:xfrm>
        </p:spPr>
        <p:txBody>
          <a:bodyPr/>
          <a:lstStyle/>
          <a:p>
            <a:pPr marL="0" indent="0">
              <a:buNone/>
            </a:pPr>
            <a:r>
              <a:rPr lang="en-IN" dirty="0">
                <a:solidFill>
                  <a:schemeClr val="tx1"/>
                </a:solidFill>
                <a:latin typeface="Amazon Ember"/>
              </a:rPr>
              <a:t>3)Look at the data</a:t>
            </a:r>
          </a:p>
          <a:p>
            <a:pPr marL="0" indent="0">
              <a:buNone/>
            </a:pPr>
            <a:endParaRPr lang="en-IN" dirty="0">
              <a:solidFill>
                <a:schemeClr val="tx1"/>
              </a:solidFill>
              <a:latin typeface="Amazon Ember"/>
            </a:endParaRPr>
          </a:p>
          <a:p>
            <a:pPr marL="0" indent="0">
              <a:buNone/>
            </a:pPr>
            <a:endParaRPr lang="en-IN" dirty="0">
              <a:solidFill>
                <a:schemeClr val="tx1"/>
              </a:solidFill>
              <a:latin typeface="Amazon Ember"/>
            </a:endParaRPr>
          </a:p>
          <a:p>
            <a:pPr marL="0" indent="0">
              <a:buNone/>
            </a:pPr>
            <a:endParaRPr lang="en-IN" dirty="0">
              <a:solidFill>
                <a:schemeClr val="tx1"/>
              </a:solidFill>
              <a:latin typeface="Amazon Ember"/>
            </a:endParaRPr>
          </a:p>
          <a:p>
            <a:pPr marL="0" indent="0">
              <a:buNone/>
            </a:pPr>
            <a:r>
              <a:rPr lang="en-IN" dirty="0">
                <a:solidFill>
                  <a:schemeClr val="tx1"/>
                </a:solidFill>
                <a:latin typeface="Amazon Ember"/>
              </a:rPr>
              <a:t>4)Handle the missing values</a:t>
            </a:r>
          </a:p>
          <a:p>
            <a:pPr marL="0" indent="0">
              <a:buNone/>
            </a:pPr>
            <a:endParaRPr lang="en-IN" dirty="0">
              <a:solidFill>
                <a:schemeClr val="tx1"/>
              </a:solidFill>
              <a:latin typeface="Amazon Ember"/>
            </a:endParaRPr>
          </a:p>
          <a:p>
            <a:pPr marL="0" indent="0">
              <a:buNone/>
            </a:pPr>
            <a:endParaRPr lang="en-IN" dirty="0">
              <a:solidFill>
                <a:schemeClr val="tx1"/>
              </a:solidFill>
              <a:latin typeface="Amazon Ember"/>
            </a:endParaRPr>
          </a:p>
          <a:p>
            <a:pPr marL="0" indent="0">
              <a:buNone/>
            </a:pPr>
            <a:endParaRPr lang="en-IN" dirty="0">
              <a:solidFill>
                <a:schemeClr val="tx1"/>
              </a:solidFill>
              <a:latin typeface="Amazon Ember"/>
            </a:endParaRPr>
          </a:p>
          <a:p>
            <a:pPr marL="0" indent="0">
              <a:buNone/>
            </a:pPr>
            <a:endParaRPr lang="en-IN" dirty="0">
              <a:solidFill>
                <a:schemeClr val="tx1"/>
              </a:solidFill>
              <a:latin typeface="Amazon Ember"/>
            </a:endParaRPr>
          </a:p>
          <a:p>
            <a:pPr marL="0" indent="0">
              <a:buNone/>
            </a:pPr>
            <a:endParaRPr lang="en-IN" dirty="0">
              <a:solidFill>
                <a:schemeClr val="tx1"/>
              </a:solidFill>
              <a:latin typeface="Amazon Ember"/>
            </a:endParaRPr>
          </a:p>
        </p:txBody>
      </p:sp>
      <p:pic>
        <p:nvPicPr>
          <p:cNvPr id="8" name="Picture 7">
            <a:extLst>
              <a:ext uri="{FF2B5EF4-FFF2-40B4-BE49-F238E27FC236}">
                <a16:creationId xmlns:a16="http://schemas.microsoft.com/office/drawing/2014/main" id="{7842B6E7-9206-CC27-DC74-29BD5DD5DBAF}"/>
              </a:ext>
            </a:extLst>
          </p:cNvPr>
          <p:cNvPicPr>
            <a:picLocks noChangeAspect="1"/>
          </p:cNvPicPr>
          <p:nvPr/>
        </p:nvPicPr>
        <p:blipFill>
          <a:blip r:embed="rId2"/>
          <a:stretch>
            <a:fillRect/>
          </a:stretch>
        </p:blipFill>
        <p:spPr>
          <a:xfrm>
            <a:off x="936394" y="1884315"/>
            <a:ext cx="10587088" cy="1325562"/>
          </a:xfrm>
          <a:prstGeom prst="rect">
            <a:avLst/>
          </a:prstGeom>
        </p:spPr>
      </p:pic>
      <p:pic>
        <p:nvPicPr>
          <p:cNvPr id="11" name="Picture 10">
            <a:extLst>
              <a:ext uri="{FF2B5EF4-FFF2-40B4-BE49-F238E27FC236}">
                <a16:creationId xmlns:a16="http://schemas.microsoft.com/office/drawing/2014/main" id="{A369F890-E770-3BFC-2909-C77DD6089BF0}"/>
              </a:ext>
            </a:extLst>
          </p:cNvPr>
          <p:cNvPicPr>
            <a:picLocks noChangeAspect="1"/>
          </p:cNvPicPr>
          <p:nvPr/>
        </p:nvPicPr>
        <p:blipFill>
          <a:blip r:embed="rId3"/>
          <a:stretch>
            <a:fillRect/>
          </a:stretch>
        </p:blipFill>
        <p:spPr>
          <a:xfrm>
            <a:off x="936394" y="3827319"/>
            <a:ext cx="10332565" cy="2328384"/>
          </a:xfrm>
          <a:prstGeom prst="rect">
            <a:avLst/>
          </a:prstGeom>
        </p:spPr>
      </p:pic>
    </p:spTree>
    <p:extLst>
      <p:ext uri="{BB962C8B-B14F-4D97-AF65-F5344CB8AC3E}">
        <p14:creationId xmlns:p14="http://schemas.microsoft.com/office/powerpoint/2010/main" val="1423870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510D6-AFEB-82B8-5A17-2649E0A6A5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220157-A320-EF6F-C714-D1414091304F}"/>
              </a:ext>
            </a:extLst>
          </p:cNvPr>
          <p:cNvSpPr>
            <a:spLocks noGrp="1"/>
          </p:cNvSpPr>
          <p:nvPr>
            <p:ph type="title"/>
          </p:nvPr>
        </p:nvSpPr>
        <p:spPr>
          <a:xfrm>
            <a:off x="565608" y="641023"/>
            <a:ext cx="10788192" cy="857839"/>
          </a:xfrm>
        </p:spPr>
        <p:txBody>
          <a:bodyPr>
            <a:normAutofit/>
          </a:bodyPr>
          <a:lstStyle/>
          <a:p>
            <a:r>
              <a:rPr lang="en-IN" sz="3000" dirty="0">
                <a:solidFill>
                  <a:schemeClr val="tx1"/>
                </a:solidFill>
                <a:latin typeface="Amazon Ember"/>
              </a:rPr>
              <a:t>Corelation Analysis</a:t>
            </a:r>
          </a:p>
        </p:txBody>
      </p:sp>
      <p:sp>
        <p:nvSpPr>
          <p:cNvPr id="3" name="Footer Placeholder 2">
            <a:extLst>
              <a:ext uri="{FF2B5EF4-FFF2-40B4-BE49-F238E27FC236}">
                <a16:creationId xmlns:a16="http://schemas.microsoft.com/office/drawing/2014/main" id="{14E86385-3EA9-7CB8-0F37-6D29AB4B456C}"/>
              </a:ext>
            </a:extLst>
          </p:cNvPr>
          <p:cNvSpPr>
            <a:spLocks noGrp="1"/>
          </p:cNvSpPr>
          <p:nvPr>
            <p:ph type="ftr" sz="quarter" idx="11"/>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07D4CFF8-97EA-9C56-FED9-FF8F1160128F}"/>
              </a:ext>
            </a:extLst>
          </p:cNvPr>
          <p:cNvSpPr>
            <a:spLocks noGrp="1"/>
          </p:cNvSpPr>
          <p:nvPr>
            <p:ph type="sldNum" sz="quarter" idx="12"/>
          </p:nvPr>
        </p:nvSpPr>
        <p:spPr/>
        <p:txBody>
          <a:bodyPr/>
          <a:lstStyle/>
          <a:p>
            <a:fld id="{D495E168-DA5E-4888-8D8A-92B118324C14}" type="slidenum">
              <a:rPr lang="en-US" noProof="0" smtClean="0"/>
              <a:pPr/>
              <a:t>6</a:t>
            </a:fld>
            <a:endParaRPr lang="en-US" noProof="0" dirty="0"/>
          </a:p>
        </p:txBody>
      </p:sp>
      <p:sp>
        <p:nvSpPr>
          <p:cNvPr id="5" name="Content Placeholder 4">
            <a:extLst>
              <a:ext uri="{FF2B5EF4-FFF2-40B4-BE49-F238E27FC236}">
                <a16:creationId xmlns:a16="http://schemas.microsoft.com/office/drawing/2014/main" id="{EB533BD6-23A1-D577-F062-379AB009AB5C}"/>
              </a:ext>
            </a:extLst>
          </p:cNvPr>
          <p:cNvSpPr>
            <a:spLocks noGrp="1"/>
          </p:cNvSpPr>
          <p:nvPr>
            <p:ph idx="1"/>
          </p:nvPr>
        </p:nvSpPr>
        <p:spPr>
          <a:xfrm>
            <a:off x="565608" y="1498861"/>
            <a:ext cx="10873033" cy="4324401"/>
          </a:xfrm>
        </p:spPr>
        <p:txBody>
          <a:bodyPr/>
          <a:lstStyle/>
          <a:p>
            <a:pPr marL="0" indent="0">
              <a:buNone/>
            </a:pPr>
            <a:r>
              <a:rPr lang="en-IN" dirty="0">
                <a:solidFill>
                  <a:schemeClr val="tx1"/>
                </a:solidFill>
                <a:latin typeface="Amazon Ember"/>
              </a:rPr>
              <a:t>Checking the corelation between the variables</a:t>
            </a:r>
          </a:p>
          <a:p>
            <a:pPr marL="0" indent="0">
              <a:buNone/>
            </a:pPr>
            <a:endParaRPr lang="en-IN" dirty="0">
              <a:solidFill>
                <a:schemeClr val="tx1"/>
              </a:solidFill>
              <a:latin typeface="Amazon Ember"/>
            </a:endParaRPr>
          </a:p>
          <a:p>
            <a:pPr marL="0" indent="0">
              <a:buNone/>
            </a:pPr>
            <a:endParaRPr lang="en-IN" dirty="0">
              <a:solidFill>
                <a:schemeClr val="tx1"/>
              </a:solidFill>
              <a:latin typeface="Amazon Ember"/>
            </a:endParaRPr>
          </a:p>
          <a:p>
            <a:pPr marL="0" indent="0">
              <a:buNone/>
            </a:pPr>
            <a:endParaRPr lang="en-IN" dirty="0">
              <a:solidFill>
                <a:schemeClr val="tx1"/>
              </a:solidFill>
              <a:latin typeface="Amazon Ember"/>
            </a:endParaRPr>
          </a:p>
          <a:p>
            <a:pPr marL="0" indent="0">
              <a:buNone/>
            </a:pPr>
            <a:endParaRPr lang="en-IN" dirty="0">
              <a:solidFill>
                <a:schemeClr val="tx1"/>
              </a:solidFill>
              <a:latin typeface="Amazon Ember"/>
            </a:endParaRPr>
          </a:p>
          <a:p>
            <a:pPr marL="0" indent="0">
              <a:buNone/>
            </a:pPr>
            <a:endParaRPr lang="en-IN" dirty="0">
              <a:solidFill>
                <a:schemeClr val="tx1"/>
              </a:solidFill>
              <a:latin typeface="Amazon Ember"/>
            </a:endParaRPr>
          </a:p>
          <a:p>
            <a:pPr marL="0" indent="0">
              <a:buNone/>
            </a:pPr>
            <a:endParaRPr lang="en-IN" dirty="0">
              <a:solidFill>
                <a:schemeClr val="tx1"/>
              </a:solidFill>
              <a:latin typeface="Amazon Ember"/>
            </a:endParaRPr>
          </a:p>
          <a:p>
            <a:pPr marL="0" indent="0">
              <a:buNone/>
            </a:pPr>
            <a:endParaRPr lang="en-IN" dirty="0">
              <a:solidFill>
                <a:schemeClr val="tx1"/>
              </a:solidFill>
              <a:latin typeface="Amazon Ember"/>
            </a:endParaRPr>
          </a:p>
          <a:p>
            <a:pPr marL="0" indent="0">
              <a:buNone/>
            </a:pPr>
            <a:endParaRPr lang="en-IN" dirty="0">
              <a:solidFill>
                <a:schemeClr val="tx1"/>
              </a:solidFill>
              <a:latin typeface="Amazon Ember"/>
            </a:endParaRPr>
          </a:p>
        </p:txBody>
      </p:sp>
      <p:pic>
        <p:nvPicPr>
          <p:cNvPr id="7" name="Picture 6">
            <a:extLst>
              <a:ext uri="{FF2B5EF4-FFF2-40B4-BE49-F238E27FC236}">
                <a16:creationId xmlns:a16="http://schemas.microsoft.com/office/drawing/2014/main" id="{F5E48154-4A4D-0F88-B0DA-7C5E196A42B0}"/>
              </a:ext>
            </a:extLst>
          </p:cNvPr>
          <p:cNvPicPr>
            <a:picLocks noChangeAspect="1"/>
          </p:cNvPicPr>
          <p:nvPr/>
        </p:nvPicPr>
        <p:blipFill>
          <a:blip r:embed="rId2"/>
          <a:stretch>
            <a:fillRect/>
          </a:stretch>
        </p:blipFill>
        <p:spPr>
          <a:xfrm>
            <a:off x="590003" y="1949260"/>
            <a:ext cx="10637322" cy="4152370"/>
          </a:xfrm>
          <a:prstGeom prst="rect">
            <a:avLst/>
          </a:prstGeom>
        </p:spPr>
      </p:pic>
    </p:spTree>
    <p:extLst>
      <p:ext uri="{BB962C8B-B14F-4D97-AF65-F5344CB8AC3E}">
        <p14:creationId xmlns:p14="http://schemas.microsoft.com/office/powerpoint/2010/main" val="491290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CB72B-E638-3268-0BB2-9202747928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560963-9904-8A8C-B2AA-39F62908E76B}"/>
              </a:ext>
            </a:extLst>
          </p:cNvPr>
          <p:cNvSpPr>
            <a:spLocks noGrp="1"/>
          </p:cNvSpPr>
          <p:nvPr>
            <p:ph type="title"/>
          </p:nvPr>
        </p:nvSpPr>
        <p:spPr>
          <a:xfrm>
            <a:off x="565608" y="641023"/>
            <a:ext cx="10788192" cy="857839"/>
          </a:xfrm>
        </p:spPr>
        <p:txBody>
          <a:bodyPr>
            <a:normAutofit/>
          </a:bodyPr>
          <a:lstStyle/>
          <a:p>
            <a:r>
              <a:rPr lang="en-IN" sz="3000" dirty="0">
                <a:solidFill>
                  <a:schemeClr val="tx1"/>
                </a:solidFill>
                <a:latin typeface="Amazon Ember"/>
              </a:rPr>
              <a:t>Data preprocessing</a:t>
            </a:r>
          </a:p>
        </p:txBody>
      </p:sp>
      <p:sp>
        <p:nvSpPr>
          <p:cNvPr id="3" name="Footer Placeholder 2">
            <a:extLst>
              <a:ext uri="{FF2B5EF4-FFF2-40B4-BE49-F238E27FC236}">
                <a16:creationId xmlns:a16="http://schemas.microsoft.com/office/drawing/2014/main" id="{5C803668-13DC-7C24-28BC-802AD7DA69D1}"/>
              </a:ext>
            </a:extLst>
          </p:cNvPr>
          <p:cNvSpPr>
            <a:spLocks noGrp="1"/>
          </p:cNvSpPr>
          <p:nvPr>
            <p:ph type="ftr" sz="quarter" idx="11"/>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15833EFC-E870-CEBF-17F9-C46002182FBD}"/>
              </a:ext>
            </a:extLst>
          </p:cNvPr>
          <p:cNvSpPr>
            <a:spLocks noGrp="1"/>
          </p:cNvSpPr>
          <p:nvPr>
            <p:ph type="sldNum" sz="quarter" idx="12"/>
          </p:nvPr>
        </p:nvSpPr>
        <p:spPr/>
        <p:txBody>
          <a:bodyPr/>
          <a:lstStyle/>
          <a:p>
            <a:fld id="{D495E168-DA5E-4888-8D8A-92B118324C14}" type="slidenum">
              <a:rPr lang="en-US" noProof="0" smtClean="0"/>
              <a:pPr/>
              <a:t>7</a:t>
            </a:fld>
            <a:endParaRPr lang="en-US" noProof="0" dirty="0"/>
          </a:p>
        </p:txBody>
      </p:sp>
      <p:sp>
        <p:nvSpPr>
          <p:cNvPr id="5" name="Content Placeholder 4">
            <a:extLst>
              <a:ext uri="{FF2B5EF4-FFF2-40B4-BE49-F238E27FC236}">
                <a16:creationId xmlns:a16="http://schemas.microsoft.com/office/drawing/2014/main" id="{348D597D-F481-7DCC-543E-CA739C4B4B1B}"/>
              </a:ext>
            </a:extLst>
          </p:cNvPr>
          <p:cNvSpPr>
            <a:spLocks noGrp="1"/>
          </p:cNvSpPr>
          <p:nvPr>
            <p:ph idx="1"/>
          </p:nvPr>
        </p:nvSpPr>
        <p:spPr>
          <a:xfrm>
            <a:off x="590003" y="1498862"/>
            <a:ext cx="10873033" cy="4324401"/>
          </a:xfrm>
        </p:spPr>
        <p:txBody>
          <a:bodyPr/>
          <a:lstStyle/>
          <a:p>
            <a:pPr marL="0" indent="0">
              <a:buNone/>
            </a:pPr>
            <a:endParaRPr lang="en-IN" dirty="0">
              <a:solidFill>
                <a:schemeClr val="tx1"/>
              </a:solidFill>
              <a:latin typeface="Amazon Ember"/>
            </a:endParaRPr>
          </a:p>
          <a:p>
            <a:pPr marL="0" indent="0">
              <a:buNone/>
            </a:pPr>
            <a:r>
              <a:rPr lang="en-IN" dirty="0">
                <a:solidFill>
                  <a:schemeClr val="tx1"/>
                </a:solidFill>
                <a:latin typeface="Amazon Ember"/>
              </a:rPr>
              <a:t>5)Downloading the updated csv</a:t>
            </a:r>
          </a:p>
          <a:p>
            <a:pPr marL="0" indent="0">
              <a:buNone/>
            </a:pPr>
            <a:r>
              <a:rPr lang="en-IN" dirty="0">
                <a:solidFill>
                  <a:schemeClr val="tx1"/>
                </a:solidFill>
                <a:latin typeface="Amazon Ember"/>
              </a:rPr>
              <a:t> </a:t>
            </a:r>
          </a:p>
          <a:p>
            <a:pPr marL="0" indent="0">
              <a:buNone/>
            </a:pPr>
            <a:endParaRPr lang="en-IN" dirty="0">
              <a:solidFill>
                <a:schemeClr val="tx1"/>
              </a:solidFill>
              <a:latin typeface="Amazon Ember"/>
            </a:endParaRPr>
          </a:p>
          <a:p>
            <a:pPr marL="0" indent="0">
              <a:buNone/>
            </a:pPr>
            <a:endParaRPr lang="en-IN" dirty="0">
              <a:solidFill>
                <a:schemeClr val="tx1"/>
              </a:solidFill>
              <a:latin typeface="Amazon Ember"/>
            </a:endParaRPr>
          </a:p>
          <a:p>
            <a:pPr marL="0" indent="0">
              <a:buNone/>
            </a:pPr>
            <a:endParaRPr lang="en-IN" dirty="0">
              <a:solidFill>
                <a:schemeClr val="tx1"/>
              </a:solidFill>
              <a:latin typeface="Amazon Ember"/>
            </a:endParaRPr>
          </a:p>
          <a:p>
            <a:pPr marL="0" indent="0">
              <a:buNone/>
            </a:pPr>
            <a:endParaRPr lang="en-IN" dirty="0">
              <a:solidFill>
                <a:schemeClr val="tx1"/>
              </a:solidFill>
              <a:latin typeface="Amazon Ember"/>
            </a:endParaRPr>
          </a:p>
          <a:p>
            <a:pPr marL="0" indent="0">
              <a:buNone/>
            </a:pPr>
            <a:endParaRPr lang="en-IN" dirty="0">
              <a:solidFill>
                <a:schemeClr val="tx1"/>
              </a:solidFill>
              <a:latin typeface="Amazon Ember"/>
            </a:endParaRPr>
          </a:p>
          <a:p>
            <a:pPr marL="0" indent="0">
              <a:buNone/>
            </a:pPr>
            <a:endParaRPr lang="en-IN" dirty="0">
              <a:solidFill>
                <a:schemeClr val="tx1"/>
              </a:solidFill>
              <a:latin typeface="Amazon Ember"/>
            </a:endParaRPr>
          </a:p>
          <a:p>
            <a:pPr marL="0" indent="0">
              <a:buNone/>
            </a:pPr>
            <a:endParaRPr lang="en-IN" dirty="0">
              <a:solidFill>
                <a:schemeClr val="tx1"/>
              </a:solidFill>
              <a:latin typeface="Amazon Ember"/>
            </a:endParaRPr>
          </a:p>
          <a:p>
            <a:pPr marL="0" indent="0">
              <a:buNone/>
            </a:pPr>
            <a:endParaRPr lang="en-IN" dirty="0">
              <a:solidFill>
                <a:schemeClr val="tx1"/>
              </a:solidFill>
              <a:latin typeface="Amazon Ember"/>
            </a:endParaRPr>
          </a:p>
        </p:txBody>
      </p:sp>
      <p:pic>
        <p:nvPicPr>
          <p:cNvPr id="8" name="Picture 7">
            <a:extLst>
              <a:ext uri="{FF2B5EF4-FFF2-40B4-BE49-F238E27FC236}">
                <a16:creationId xmlns:a16="http://schemas.microsoft.com/office/drawing/2014/main" id="{1BE1AB46-A651-C4ED-A9F8-8DAE8B83EC95}"/>
              </a:ext>
            </a:extLst>
          </p:cNvPr>
          <p:cNvPicPr>
            <a:picLocks noChangeAspect="1"/>
          </p:cNvPicPr>
          <p:nvPr/>
        </p:nvPicPr>
        <p:blipFill>
          <a:blip r:embed="rId2"/>
          <a:stretch>
            <a:fillRect/>
          </a:stretch>
        </p:blipFill>
        <p:spPr>
          <a:xfrm>
            <a:off x="728964" y="3157979"/>
            <a:ext cx="6218591" cy="1703229"/>
          </a:xfrm>
          <a:prstGeom prst="rect">
            <a:avLst/>
          </a:prstGeom>
        </p:spPr>
      </p:pic>
    </p:spTree>
    <p:extLst>
      <p:ext uri="{BB962C8B-B14F-4D97-AF65-F5344CB8AC3E}">
        <p14:creationId xmlns:p14="http://schemas.microsoft.com/office/powerpoint/2010/main" val="2171738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A7D24-8CA0-3E03-2216-D9CAB59355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62305A-1F27-C9B7-E780-A1C3508CF2A9}"/>
              </a:ext>
            </a:extLst>
          </p:cNvPr>
          <p:cNvSpPr>
            <a:spLocks noGrp="1"/>
          </p:cNvSpPr>
          <p:nvPr>
            <p:ph type="title"/>
          </p:nvPr>
        </p:nvSpPr>
        <p:spPr>
          <a:xfrm>
            <a:off x="565608" y="641023"/>
            <a:ext cx="10788192" cy="857839"/>
          </a:xfrm>
        </p:spPr>
        <p:txBody>
          <a:bodyPr>
            <a:normAutofit/>
          </a:bodyPr>
          <a:lstStyle/>
          <a:p>
            <a:r>
              <a:rPr lang="en-IN" sz="3000" dirty="0">
                <a:solidFill>
                  <a:schemeClr val="tx1"/>
                </a:solidFill>
                <a:latin typeface="Amazon Ember"/>
              </a:rPr>
              <a:t>Data visualization</a:t>
            </a:r>
          </a:p>
        </p:txBody>
      </p:sp>
      <p:sp>
        <p:nvSpPr>
          <p:cNvPr id="3" name="Footer Placeholder 2">
            <a:extLst>
              <a:ext uri="{FF2B5EF4-FFF2-40B4-BE49-F238E27FC236}">
                <a16:creationId xmlns:a16="http://schemas.microsoft.com/office/drawing/2014/main" id="{80236CD0-5CB2-56EF-E127-3B4A11DEE65C}"/>
              </a:ext>
            </a:extLst>
          </p:cNvPr>
          <p:cNvSpPr>
            <a:spLocks noGrp="1"/>
          </p:cNvSpPr>
          <p:nvPr>
            <p:ph type="ftr" sz="quarter" idx="11"/>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05D0076C-1A44-2ED1-205E-07BF085F4784}"/>
              </a:ext>
            </a:extLst>
          </p:cNvPr>
          <p:cNvSpPr>
            <a:spLocks noGrp="1"/>
          </p:cNvSpPr>
          <p:nvPr>
            <p:ph type="sldNum" sz="quarter" idx="12"/>
          </p:nvPr>
        </p:nvSpPr>
        <p:spPr/>
        <p:txBody>
          <a:bodyPr/>
          <a:lstStyle/>
          <a:p>
            <a:fld id="{D495E168-DA5E-4888-8D8A-92B118324C14}" type="slidenum">
              <a:rPr lang="en-US" noProof="0" smtClean="0"/>
              <a:pPr/>
              <a:t>8</a:t>
            </a:fld>
            <a:endParaRPr lang="en-US" noProof="0" dirty="0"/>
          </a:p>
        </p:txBody>
      </p:sp>
      <p:sp>
        <p:nvSpPr>
          <p:cNvPr id="5" name="Content Placeholder 4">
            <a:extLst>
              <a:ext uri="{FF2B5EF4-FFF2-40B4-BE49-F238E27FC236}">
                <a16:creationId xmlns:a16="http://schemas.microsoft.com/office/drawing/2014/main" id="{3D33B29C-BE9B-73B2-062B-CAE33350B31B}"/>
              </a:ext>
            </a:extLst>
          </p:cNvPr>
          <p:cNvSpPr>
            <a:spLocks noGrp="1"/>
          </p:cNvSpPr>
          <p:nvPr>
            <p:ph idx="1"/>
          </p:nvPr>
        </p:nvSpPr>
        <p:spPr>
          <a:xfrm>
            <a:off x="590003" y="1498862"/>
            <a:ext cx="10873033" cy="4324401"/>
          </a:xfrm>
        </p:spPr>
        <p:txBody>
          <a:bodyPr/>
          <a:lstStyle/>
          <a:p>
            <a:pPr marL="0" indent="0">
              <a:buNone/>
            </a:pPr>
            <a:r>
              <a:rPr lang="en-IN" dirty="0">
                <a:solidFill>
                  <a:schemeClr val="tx1"/>
                </a:solidFill>
                <a:latin typeface="Amazon Ember"/>
              </a:rPr>
              <a:t>1)Dashboard</a:t>
            </a:r>
          </a:p>
          <a:p>
            <a:pPr marL="0" indent="0">
              <a:buNone/>
            </a:pPr>
            <a:endParaRPr lang="en-IN" dirty="0">
              <a:solidFill>
                <a:schemeClr val="tx1"/>
              </a:solidFill>
              <a:latin typeface="Amazon Ember"/>
            </a:endParaRPr>
          </a:p>
          <a:p>
            <a:pPr marL="0" indent="0">
              <a:buNone/>
            </a:pPr>
            <a:r>
              <a:rPr lang="en-IN" dirty="0">
                <a:solidFill>
                  <a:schemeClr val="tx1"/>
                </a:solidFill>
                <a:latin typeface="Amazon Ember"/>
              </a:rPr>
              <a:t> </a:t>
            </a:r>
          </a:p>
          <a:p>
            <a:pPr marL="0" indent="0">
              <a:buNone/>
            </a:pPr>
            <a:endParaRPr lang="en-IN" dirty="0">
              <a:solidFill>
                <a:schemeClr val="tx1"/>
              </a:solidFill>
              <a:latin typeface="Amazon Ember"/>
            </a:endParaRPr>
          </a:p>
          <a:p>
            <a:pPr marL="0" indent="0">
              <a:buNone/>
            </a:pPr>
            <a:endParaRPr lang="en-IN" dirty="0">
              <a:solidFill>
                <a:schemeClr val="tx1"/>
              </a:solidFill>
              <a:latin typeface="Amazon Ember"/>
            </a:endParaRPr>
          </a:p>
          <a:p>
            <a:pPr marL="0" indent="0">
              <a:buNone/>
            </a:pPr>
            <a:endParaRPr lang="en-IN" dirty="0">
              <a:solidFill>
                <a:schemeClr val="tx1"/>
              </a:solidFill>
              <a:latin typeface="Amazon Ember"/>
            </a:endParaRPr>
          </a:p>
          <a:p>
            <a:pPr marL="0" indent="0">
              <a:buNone/>
            </a:pPr>
            <a:endParaRPr lang="en-IN" dirty="0">
              <a:solidFill>
                <a:schemeClr val="tx1"/>
              </a:solidFill>
              <a:latin typeface="Amazon Ember"/>
            </a:endParaRPr>
          </a:p>
          <a:p>
            <a:pPr marL="0" indent="0">
              <a:buNone/>
            </a:pPr>
            <a:endParaRPr lang="en-IN" dirty="0">
              <a:solidFill>
                <a:schemeClr val="tx1"/>
              </a:solidFill>
              <a:latin typeface="Amazon Ember"/>
            </a:endParaRPr>
          </a:p>
          <a:p>
            <a:pPr marL="0" indent="0">
              <a:buNone/>
            </a:pPr>
            <a:endParaRPr lang="en-IN" dirty="0">
              <a:solidFill>
                <a:schemeClr val="tx1"/>
              </a:solidFill>
              <a:latin typeface="Amazon Ember"/>
            </a:endParaRPr>
          </a:p>
          <a:p>
            <a:pPr marL="0" indent="0">
              <a:buNone/>
            </a:pPr>
            <a:endParaRPr lang="en-IN" dirty="0">
              <a:solidFill>
                <a:schemeClr val="tx1"/>
              </a:solidFill>
              <a:latin typeface="Amazon Ember"/>
            </a:endParaRPr>
          </a:p>
          <a:p>
            <a:pPr marL="0" indent="0">
              <a:buNone/>
            </a:pPr>
            <a:endParaRPr lang="en-IN" dirty="0">
              <a:solidFill>
                <a:schemeClr val="tx1"/>
              </a:solidFill>
              <a:latin typeface="Amazon Ember"/>
            </a:endParaRPr>
          </a:p>
        </p:txBody>
      </p:sp>
      <p:pic>
        <p:nvPicPr>
          <p:cNvPr id="7" name="Picture 6">
            <a:extLst>
              <a:ext uri="{FF2B5EF4-FFF2-40B4-BE49-F238E27FC236}">
                <a16:creationId xmlns:a16="http://schemas.microsoft.com/office/drawing/2014/main" id="{F0AF93FA-610C-265F-DC7B-62782F058626}"/>
              </a:ext>
            </a:extLst>
          </p:cNvPr>
          <p:cNvPicPr>
            <a:picLocks noChangeAspect="1"/>
          </p:cNvPicPr>
          <p:nvPr/>
        </p:nvPicPr>
        <p:blipFill>
          <a:blip r:embed="rId2"/>
          <a:stretch>
            <a:fillRect/>
          </a:stretch>
        </p:blipFill>
        <p:spPr>
          <a:xfrm>
            <a:off x="848412" y="2116695"/>
            <a:ext cx="10162095" cy="4100282"/>
          </a:xfrm>
          <a:prstGeom prst="rect">
            <a:avLst/>
          </a:prstGeom>
        </p:spPr>
      </p:pic>
    </p:spTree>
    <p:extLst>
      <p:ext uri="{BB962C8B-B14F-4D97-AF65-F5344CB8AC3E}">
        <p14:creationId xmlns:p14="http://schemas.microsoft.com/office/powerpoint/2010/main" val="3843098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34FDA-A21E-89BB-7D69-F3FD3985B2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1E8674-B698-A2D5-BB71-86ED156F4C79}"/>
              </a:ext>
            </a:extLst>
          </p:cNvPr>
          <p:cNvSpPr>
            <a:spLocks noGrp="1"/>
          </p:cNvSpPr>
          <p:nvPr>
            <p:ph type="title"/>
          </p:nvPr>
        </p:nvSpPr>
        <p:spPr>
          <a:xfrm>
            <a:off x="565608" y="641023"/>
            <a:ext cx="10788192" cy="857839"/>
          </a:xfrm>
        </p:spPr>
        <p:txBody>
          <a:bodyPr>
            <a:normAutofit/>
          </a:bodyPr>
          <a:lstStyle/>
          <a:p>
            <a:r>
              <a:rPr lang="en-IN" sz="3000" dirty="0">
                <a:solidFill>
                  <a:schemeClr val="tx1"/>
                </a:solidFill>
                <a:latin typeface="Amazon Ember"/>
              </a:rPr>
              <a:t>Data visualization</a:t>
            </a:r>
          </a:p>
        </p:txBody>
      </p:sp>
      <p:sp>
        <p:nvSpPr>
          <p:cNvPr id="3" name="Footer Placeholder 2">
            <a:extLst>
              <a:ext uri="{FF2B5EF4-FFF2-40B4-BE49-F238E27FC236}">
                <a16:creationId xmlns:a16="http://schemas.microsoft.com/office/drawing/2014/main" id="{F9D8D1E8-BE06-9900-7ACF-E6AAFC7AF3FA}"/>
              </a:ext>
            </a:extLst>
          </p:cNvPr>
          <p:cNvSpPr>
            <a:spLocks noGrp="1"/>
          </p:cNvSpPr>
          <p:nvPr>
            <p:ph type="ftr" sz="quarter" idx="11"/>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47E93D0E-A608-9CE0-9BEE-68B0A7BC4D9C}"/>
              </a:ext>
            </a:extLst>
          </p:cNvPr>
          <p:cNvSpPr>
            <a:spLocks noGrp="1"/>
          </p:cNvSpPr>
          <p:nvPr>
            <p:ph type="sldNum" sz="quarter" idx="12"/>
          </p:nvPr>
        </p:nvSpPr>
        <p:spPr/>
        <p:txBody>
          <a:bodyPr/>
          <a:lstStyle/>
          <a:p>
            <a:fld id="{D495E168-DA5E-4888-8D8A-92B118324C14}" type="slidenum">
              <a:rPr lang="en-US" noProof="0" smtClean="0"/>
              <a:pPr/>
              <a:t>9</a:t>
            </a:fld>
            <a:endParaRPr lang="en-US" noProof="0" dirty="0"/>
          </a:p>
        </p:txBody>
      </p:sp>
      <p:sp>
        <p:nvSpPr>
          <p:cNvPr id="5" name="Content Placeholder 4">
            <a:extLst>
              <a:ext uri="{FF2B5EF4-FFF2-40B4-BE49-F238E27FC236}">
                <a16:creationId xmlns:a16="http://schemas.microsoft.com/office/drawing/2014/main" id="{B0F54CC1-AE3A-3F05-8F11-53802EEB1A3B}"/>
              </a:ext>
            </a:extLst>
          </p:cNvPr>
          <p:cNvSpPr>
            <a:spLocks noGrp="1"/>
          </p:cNvSpPr>
          <p:nvPr>
            <p:ph idx="1"/>
          </p:nvPr>
        </p:nvSpPr>
        <p:spPr>
          <a:xfrm>
            <a:off x="590003" y="1498862"/>
            <a:ext cx="10873033" cy="4324401"/>
          </a:xfrm>
        </p:spPr>
        <p:txBody>
          <a:bodyPr/>
          <a:lstStyle/>
          <a:p>
            <a:pPr marL="0" indent="0">
              <a:buNone/>
            </a:pPr>
            <a:r>
              <a:rPr lang="en-IN" dirty="0">
                <a:solidFill>
                  <a:schemeClr val="tx1"/>
                </a:solidFill>
                <a:latin typeface="Amazon Ember"/>
              </a:rPr>
              <a:t>2)Movie Table</a:t>
            </a:r>
          </a:p>
          <a:p>
            <a:pPr marL="0" indent="0">
              <a:buNone/>
            </a:pPr>
            <a:endParaRPr lang="en-IN" dirty="0">
              <a:solidFill>
                <a:schemeClr val="tx1"/>
              </a:solidFill>
              <a:latin typeface="Amazon Ember"/>
            </a:endParaRPr>
          </a:p>
          <a:p>
            <a:pPr marL="0" indent="0">
              <a:buNone/>
            </a:pPr>
            <a:r>
              <a:rPr lang="en-IN" dirty="0">
                <a:solidFill>
                  <a:schemeClr val="tx1"/>
                </a:solidFill>
                <a:latin typeface="Amazon Ember"/>
              </a:rPr>
              <a:t> </a:t>
            </a:r>
          </a:p>
          <a:p>
            <a:pPr marL="0" indent="0">
              <a:buNone/>
            </a:pPr>
            <a:endParaRPr lang="en-IN" dirty="0">
              <a:solidFill>
                <a:schemeClr val="tx1"/>
              </a:solidFill>
              <a:latin typeface="Amazon Ember"/>
            </a:endParaRPr>
          </a:p>
          <a:p>
            <a:pPr marL="0" indent="0">
              <a:buNone/>
            </a:pPr>
            <a:endParaRPr lang="en-IN" dirty="0">
              <a:solidFill>
                <a:schemeClr val="tx1"/>
              </a:solidFill>
              <a:latin typeface="Amazon Ember"/>
            </a:endParaRPr>
          </a:p>
          <a:p>
            <a:pPr marL="0" indent="0">
              <a:buNone/>
            </a:pPr>
            <a:endParaRPr lang="en-IN" dirty="0">
              <a:solidFill>
                <a:schemeClr val="tx1"/>
              </a:solidFill>
              <a:latin typeface="Amazon Ember"/>
            </a:endParaRPr>
          </a:p>
          <a:p>
            <a:pPr marL="0" indent="0">
              <a:buNone/>
            </a:pPr>
            <a:endParaRPr lang="en-IN" dirty="0">
              <a:solidFill>
                <a:schemeClr val="tx1"/>
              </a:solidFill>
              <a:latin typeface="Amazon Ember"/>
            </a:endParaRPr>
          </a:p>
          <a:p>
            <a:pPr marL="0" indent="0">
              <a:buNone/>
            </a:pPr>
            <a:endParaRPr lang="en-IN" dirty="0">
              <a:solidFill>
                <a:schemeClr val="tx1"/>
              </a:solidFill>
              <a:latin typeface="Amazon Ember"/>
            </a:endParaRPr>
          </a:p>
          <a:p>
            <a:pPr marL="0" indent="0">
              <a:buNone/>
            </a:pPr>
            <a:endParaRPr lang="en-IN" dirty="0">
              <a:solidFill>
                <a:schemeClr val="tx1"/>
              </a:solidFill>
              <a:latin typeface="Amazon Ember"/>
            </a:endParaRPr>
          </a:p>
          <a:p>
            <a:pPr marL="0" indent="0">
              <a:buNone/>
            </a:pPr>
            <a:endParaRPr lang="en-IN" dirty="0">
              <a:solidFill>
                <a:schemeClr val="tx1"/>
              </a:solidFill>
              <a:latin typeface="Amazon Ember"/>
            </a:endParaRPr>
          </a:p>
          <a:p>
            <a:pPr marL="0" indent="0">
              <a:buNone/>
            </a:pPr>
            <a:endParaRPr lang="en-IN" dirty="0">
              <a:solidFill>
                <a:schemeClr val="tx1"/>
              </a:solidFill>
              <a:latin typeface="Amazon Ember"/>
            </a:endParaRPr>
          </a:p>
        </p:txBody>
      </p:sp>
      <p:pic>
        <p:nvPicPr>
          <p:cNvPr id="8" name="Picture 7">
            <a:extLst>
              <a:ext uri="{FF2B5EF4-FFF2-40B4-BE49-F238E27FC236}">
                <a16:creationId xmlns:a16="http://schemas.microsoft.com/office/drawing/2014/main" id="{02EA47FE-C47A-1178-3AF6-65C3B7B2F727}"/>
              </a:ext>
            </a:extLst>
          </p:cNvPr>
          <p:cNvPicPr>
            <a:picLocks noChangeAspect="1"/>
          </p:cNvPicPr>
          <p:nvPr/>
        </p:nvPicPr>
        <p:blipFill>
          <a:blip r:embed="rId2"/>
          <a:stretch>
            <a:fillRect/>
          </a:stretch>
        </p:blipFill>
        <p:spPr>
          <a:xfrm>
            <a:off x="1338607" y="2045616"/>
            <a:ext cx="9134572" cy="4072380"/>
          </a:xfrm>
          <a:prstGeom prst="rect">
            <a:avLst/>
          </a:prstGeom>
        </p:spPr>
      </p:pic>
    </p:spTree>
    <p:extLst>
      <p:ext uri="{BB962C8B-B14F-4D97-AF65-F5344CB8AC3E}">
        <p14:creationId xmlns:p14="http://schemas.microsoft.com/office/powerpoint/2010/main" val="2335158732"/>
      </p:ext>
    </p:extLst>
  </p:cSld>
  <p:clrMapOvr>
    <a:masterClrMapping/>
  </p:clrMapOvr>
</p:sld>
</file>

<file path=ppt/theme/theme1.xml><?xml version="1.0" encoding="utf-8"?>
<a:theme xmlns:a="http://schemas.openxmlformats.org/drawingml/2006/main" name="Office Theme">
  <a:themeElements>
    <a:clrScheme name="Custom 23">
      <a:dk1>
        <a:sysClr val="windowText" lastClr="000000"/>
      </a:dk1>
      <a:lt1>
        <a:sysClr val="window" lastClr="FFFFFF"/>
      </a:lt1>
      <a:dk2>
        <a:srgbClr val="6D3200"/>
      </a:dk2>
      <a:lt2>
        <a:srgbClr val="D8B97A"/>
      </a:lt2>
      <a:accent1>
        <a:srgbClr val="306994"/>
      </a:accent1>
      <a:accent2>
        <a:srgbClr val="39577A"/>
      </a:accent2>
      <a:accent3>
        <a:srgbClr val="7E5E34"/>
      </a:accent3>
      <a:accent4>
        <a:srgbClr val="B7B374"/>
      </a:accent4>
      <a:accent5>
        <a:srgbClr val="2C1600"/>
      </a:accent5>
      <a:accent6>
        <a:srgbClr val="864A3F"/>
      </a:accent6>
      <a:hlink>
        <a:srgbClr val="D8B97A"/>
      </a:hlink>
      <a:folHlink>
        <a:srgbClr val="D8B97A"/>
      </a:folHlink>
    </a:clrScheme>
    <a:fontScheme name="Custom 20">
      <a:majorFont>
        <a:latin typeface="Edwardian Script ITC"/>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TF22987246_Vintage presentation_RVA_v4.potx" id="{792D8318-D202-4ACE-96A1-4E0E612A1DB4}" vid="{D9DED42A-5960-40D0-85AD-C903AF13B4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3B73D12-7B2D-4DCB-83EA-85380446C961}">
  <ds:schemaRefs>
    <ds:schemaRef ds:uri="http://schemas.microsoft.com/sharepoint/v3/contenttype/forms"/>
  </ds:schemaRefs>
</ds:datastoreItem>
</file>

<file path=customXml/itemProps2.xml><?xml version="1.0" encoding="utf-8"?>
<ds:datastoreItem xmlns:ds="http://schemas.openxmlformats.org/officeDocument/2006/customXml" ds:itemID="{CA680A15-7E49-40AD-A17E-9EA09874786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D231387-47F6-4916-BE7C-BCBC21D16E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Vintage presentation</Template>
  <TotalTime>273</TotalTime>
  <Words>309</Words>
  <Application>Microsoft Office PowerPoint</Application>
  <PresentationFormat>Widescreen</PresentationFormat>
  <Paragraphs>103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Amazon Ember</vt:lpstr>
      <vt:lpstr>Arial</vt:lpstr>
      <vt:lpstr>Book Antiqua</vt:lpstr>
      <vt:lpstr>Calibri</vt:lpstr>
      <vt:lpstr>Edwardian Script ITC</vt:lpstr>
      <vt:lpstr>Office Theme</vt:lpstr>
      <vt:lpstr>IMDB MOVIE ANALYSIS</vt:lpstr>
      <vt:lpstr>  CAPSTONE POWER BI PROJECT:IMDB MOVIES </vt:lpstr>
      <vt:lpstr>Data:</vt:lpstr>
      <vt:lpstr>DATA PREPROCESSING</vt:lpstr>
      <vt:lpstr>DATA PREPROCESSING</vt:lpstr>
      <vt:lpstr>Corelation Analysis</vt:lpstr>
      <vt:lpstr>Data preprocessing</vt:lpstr>
      <vt:lpstr>Data visualization</vt:lpstr>
      <vt:lpstr>Data visualization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MOVIE ANALYSIS</dc:title>
  <dc:creator>Suraj M N</dc:creator>
  <cp:lastModifiedBy>Suraj M N</cp:lastModifiedBy>
  <cp:revision>1</cp:revision>
  <dcterms:created xsi:type="dcterms:W3CDTF">2024-02-12T11:52:16Z</dcterms:created>
  <dcterms:modified xsi:type="dcterms:W3CDTF">2024-02-15T15:43:03Z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