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8"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8395BD-C2D0-4D45-A82A-51DEB0AF31F9}">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5" autoAdjust="0"/>
  </p:normalViewPr>
  <p:slideViewPr>
    <p:cSldViewPr snapToGrid="0">
      <p:cViewPr varScale="1">
        <p:scale>
          <a:sx n="94" d="100"/>
          <a:sy n="94" d="100"/>
        </p:scale>
        <p:origin x="226" y="8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3/23/2024</a:t>
            </a:fld>
            <a:endParaRPr lang="en-US" dirty="0"/>
          </a:p>
        </p:txBody>
      </p:sp>
      <p:sp>
        <p:nvSpPr>
          <p:cNvPr id="4" name="Footer Placeholder 3">
            <a:extLst>
              <a:ext uri="{FF2B5EF4-FFF2-40B4-BE49-F238E27FC236}">
                <a16:creationId xmlns:a16="http://schemas.microsoft.com/office/drawing/2014/main" xmlns=""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3/23/2024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dirty="0"/>
          </a:p>
        </p:txBody>
      </p:sp>
    </p:spTree>
    <p:extLst>
      <p:ext uri="{BB962C8B-B14F-4D97-AF65-F5344CB8AC3E}">
        <p14:creationId xmlns:p14="http://schemas.microsoft.com/office/powerpoint/2010/main" val="161009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3/23/2024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3/23/2024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3/23/2024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3/23/2024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3/23/2024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3/23/2024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3/23/2024</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3/23/2024</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3/23/2024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3/23/2024</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3/23/2024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3/23/2024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93BFCDB3-13C4-4D69-848D-3F1F4D6B8F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CC2B9599-6E7A-4DD2-B13A-B4F68A1351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3E377648-1ED1-4112-805B-16C14CE995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337" y="643464"/>
            <a:ext cx="6909241" cy="5571072"/>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a:extLst>
              <a:ext uri="{FF2B5EF4-FFF2-40B4-BE49-F238E27FC236}">
                <a16:creationId xmlns:a16="http://schemas.microsoft.com/office/drawing/2014/main" xmlns="" id="{D63B59CB-289C-4850-A932-358B9E412B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2877" y="806752"/>
            <a:ext cx="6570161" cy="5244497"/>
          </a:xfrm>
          <a:prstGeom prst="rect">
            <a:avLst/>
          </a:prstGeom>
          <a:solidFill>
            <a:schemeClr val="tx1"/>
          </a:solidFill>
          <a:ln w="6350" cap="sq" cmpd="sng" algn="ctr">
            <a:solidFill>
              <a:schemeClr val="bg2"/>
            </a:solidFill>
            <a:prstDash val="solid"/>
            <a:miter lim="800000"/>
          </a:ln>
          <a:effectLst/>
        </p:spPr>
      </p:sp>
      <p:pic>
        <p:nvPicPr>
          <p:cNvPr id="19" name="Picture 18" descr="Cactus">
            <a:extLst>
              <a:ext uri="{FF2B5EF4-FFF2-40B4-BE49-F238E27FC236}">
                <a16:creationId xmlns:a16="http://schemas.microsoft.com/office/drawing/2014/main" xmlns="" id="{CA6895E3-C8BD-4010-B9E7-E43BA3DCF21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86" r="1" b="1"/>
          <a:stretch/>
        </p:blipFill>
        <p:spPr>
          <a:xfrm>
            <a:off x="981201" y="971344"/>
            <a:ext cx="6233513" cy="4915313"/>
          </a:xfrm>
          <a:prstGeom prst="rect">
            <a:avLst/>
          </a:prstGeom>
        </p:spPr>
      </p:pic>
      <p:sp>
        <p:nvSpPr>
          <p:cNvPr id="32" name="Rectangle 31">
            <a:extLst>
              <a:ext uri="{FF2B5EF4-FFF2-40B4-BE49-F238E27FC236}">
                <a16:creationId xmlns:a16="http://schemas.microsoft.com/office/drawing/2014/main" xmlns="" id="{98867647-07B7-4265-832F-DE0E80979A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37837" y="640856"/>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xmlns="" id="{516AC468-2C3D-4337-A9A2-81175F6D54B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2A873262-74DB-4FD1-9625-E4616CF011D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9F3D15D-CB95-47AD-87F5-9CFF84F615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ED90EC3D-482A-4E73-B198-E8341A0D0973}"/>
              </a:ext>
            </a:extLst>
          </p:cNvPr>
          <p:cNvSpPr>
            <a:spLocks noGrp="1"/>
          </p:cNvSpPr>
          <p:nvPr>
            <p:ph type="ctrTitle"/>
          </p:nvPr>
        </p:nvSpPr>
        <p:spPr>
          <a:xfrm>
            <a:off x="8560024" y="163286"/>
            <a:ext cx="3238829" cy="4531862"/>
          </a:xfrm>
        </p:spPr>
        <p:txBody>
          <a:bodyPr>
            <a:normAutofit/>
          </a:bodyPr>
          <a:lstStyle/>
          <a:p>
            <a:r>
              <a:rPr lang="en-US" sz="3200" dirty="0" smtClean="0">
                <a:solidFill>
                  <a:srgbClr val="FFFFFF"/>
                </a:solidFill>
              </a:rPr>
              <a:t>CP-2</a:t>
            </a:r>
            <a:br>
              <a:rPr lang="en-US" sz="3200" dirty="0" smtClean="0">
                <a:solidFill>
                  <a:srgbClr val="FFFFFF"/>
                </a:solidFill>
              </a:rPr>
            </a:br>
            <a:r>
              <a:rPr lang="en-US" sz="3200" dirty="0" smtClean="0">
                <a:solidFill>
                  <a:srgbClr val="FFFFFF"/>
                </a:solidFill>
              </a:rPr>
              <a:t>PLANT DISEASE PREDICTION USING CNN</a:t>
            </a:r>
            <a:endParaRPr lang="en-US" sz="3200" dirty="0">
              <a:solidFill>
                <a:srgbClr val="FFFFFF"/>
              </a:solidFill>
            </a:endParaRPr>
          </a:p>
        </p:txBody>
      </p:sp>
      <p:sp>
        <p:nvSpPr>
          <p:cNvPr id="7" name="Subtitle 6">
            <a:extLst>
              <a:ext uri="{FF2B5EF4-FFF2-40B4-BE49-F238E27FC236}">
                <a16:creationId xmlns:a16="http://schemas.microsoft.com/office/drawing/2014/main" xmlns="" id="{2048EE7C-B77F-4E59-88A7-DD66337BB69C}"/>
              </a:ext>
            </a:extLst>
          </p:cNvPr>
          <p:cNvSpPr>
            <a:spLocks noGrp="1"/>
          </p:cNvSpPr>
          <p:nvPr>
            <p:ph type="subTitle" idx="1"/>
          </p:nvPr>
        </p:nvSpPr>
        <p:spPr>
          <a:xfrm>
            <a:off x="8560024" y="4708186"/>
            <a:ext cx="3238829" cy="1496816"/>
          </a:xfrm>
        </p:spPr>
        <p:txBody>
          <a:bodyPr>
            <a:normAutofit fontScale="92500" lnSpcReduction="20000"/>
          </a:bodyPr>
          <a:lstStyle/>
          <a:p>
            <a:pPr algn="r"/>
            <a:endParaRPr lang="en-US" sz="2800" dirty="0" smtClean="0">
              <a:solidFill>
                <a:srgbClr val="FFFFFF"/>
              </a:solidFill>
            </a:endParaRPr>
          </a:p>
          <a:p>
            <a:pPr algn="r"/>
            <a:endParaRPr lang="en-US" sz="2800" dirty="0">
              <a:solidFill>
                <a:srgbClr val="FFFFFF"/>
              </a:solidFill>
            </a:endParaRPr>
          </a:p>
          <a:p>
            <a:pPr algn="r"/>
            <a:endParaRPr lang="en-US" sz="2800" dirty="0" smtClean="0">
              <a:solidFill>
                <a:srgbClr val="FFFFFF"/>
              </a:solidFill>
            </a:endParaRPr>
          </a:p>
          <a:p>
            <a:pPr algn="r"/>
            <a:r>
              <a:rPr lang="en-US" sz="2800" dirty="0" smtClean="0">
                <a:solidFill>
                  <a:srgbClr val="FFFFFF"/>
                </a:solidFill>
              </a:rPr>
              <a:t> M N SURAJ</a:t>
            </a:r>
            <a:endParaRPr lang="en-US" sz="2800" dirty="0">
              <a:solidFill>
                <a:srgbClr val="FFFFFF"/>
              </a:solidFill>
            </a:endParaRPr>
          </a:p>
        </p:txBody>
      </p:sp>
    </p:spTree>
    <p:extLst>
      <p:ext uri="{BB962C8B-B14F-4D97-AF65-F5344CB8AC3E}">
        <p14:creationId xmlns:p14="http://schemas.microsoft.com/office/powerpoint/2010/main" val="75576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a:bodyPr>
          <a:lstStyle/>
          <a:p>
            <a:r>
              <a:rPr lang="en-US" sz="2400" dirty="0"/>
              <a:t>Plant diseases pose a critical challenge to global food security, necessitating accurate prediction and timely interventions. The rise of Convolutional Neural Networks (CNNs) has revolutionized image-based tasks, including plant disease prediction. This study focuses on harnessing the power of CNNs to develop robust predictive models for plant disease identification and management. By leveraging CNN architectures, this project aims to improve the accuracy, speed, and scalability of disease prediction, enabling farmers and experts to take proactive measures and ensure healthy crop yields.</a:t>
            </a:r>
            <a:endParaRPr lang="en-IN" sz="2400" dirty="0"/>
          </a:p>
        </p:txBody>
      </p:sp>
    </p:spTree>
    <p:extLst>
      <p:ext uri="{BB962C8B-B14F-4D97-AF65-F5344CB8AC3E}">
        <p14:creationId xmlns:p14="http://schemas.microsoft.com/office/powerpoint/2010/main" val="99956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t/>
            </a:r>
            <a:br>
              <a:rPr lang="en-US" dirty="0"/>
            </a:br>
            <a:r>
              <a:rPr lang="en-US" sz="2000" dirty="0" smtClean="0"/>
              <a:t>Plant </a:t>
            </a:r>
            <a:r>
              <a:rPr lang="en-US" sz="2000" dirty="0"/>
              <a:t>diseases are a major concern in agriculture, affecting crop yields and food security globally. With the increasing complexity and diversity of plant pathogens, there is a growing need for accurate prediction and efficient management strategies. Traditional methods of plant disease diagnosis often rely on visual inspection and manual assessment, which can be time-consuming and subjective. Moreover, these methods may not fully capture the underlying factors contributing to disease development, such as environmental conditions, pathogen interactions, and plant genetics. As a result, there is a demand for advanced technologies that can provide early and reliable detection of plant diseases while considering the multifaceted aspects influencing disease occurrence and spread.</a:t>
            </a:r>
            <a:endParaRPr lang="en-IN" sz="2000" b="1" dirty="0"/>
          </a:p>
        </p:txBody>
      </p:sp>
    </p:spTree>
    <p:extLst>
      <p:ext uri="{BB962C8B-B14F-4D97-AF65-F5344CB8AC3E}">
        <p14:creationId xmlns:p14="http://schemas.microsoft.com/office/powerpoint/2010/main" val="207402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normAutofit/>
          </a:bodyPr>
          <a:lstStyle/>
          <a:p>
            <a:r>
              <a:rPr lang="en-US" sz="2800" dirty="0"/>
              <a:t>Our proposed system utilizes Convolutional Neural Networks (CNNs) to revolutionize plant disease detection. By acquiring high-resolution images of diseased plant leaves and employing preprocessing techniques, we enhance data quality and feature extraction. Training the CNN model on a diverse dataset enables accurate disease classification during inference, providing farmers with timely information for targeted interventions.</a:t>
            </a:r>
            <a:endParaRPr lang="en-IN" sz="2800" dirty="0"/>
          </a:p>
        </p:txBody>
      </p:sp>
    </p:spTree>
    <p:extLst>
      <p:ext uri="{BB962C8B-B14F-4D97-AF65-F5344CB8AC3E}">
        <p14:creationId xmlns:p14="http://schemas.microsoft.com/office/powerpoint/2010/main" val="185198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normAutofit/>
          </a:bodyPr>
          <a:lstStyle/>
          <a:p>
            <a:r>
              <a:rPr lang="en-US" sz="2400" dirty="0"/>
              <a:t>The objectives of employing Convolutional Neural Networks (CNNs) for plant disease detection are multifaceted. Firstly, our goal is to enhance the accuracy and reliability of disease identification in various plant species, thereby aiding in timely interventions. Secondly, we aim to develop a scalable and efficient system capable of processing large volumes of image data for real-time detection. Thirdly, we seek to reduce manual labor and subjective errors by automating the disease detection process, improving overall productivity and crop yield management.</a:t>
            </a:r>
            <a:endParaRPr lang="en-IN" sz="2400" dirty="0"/>
          </a:p>
        </p:txBody>
      </p:sp>
    </p:spTree>
    <p:extLst>
      <p:ext uri="{BB962C8B-B14F-4D97-AF65-F5344CB8AC3E}">
        <p14:creationId xmlns:p14="http://schemas.microsoft.com/office/powerpoint/2010/main" val="227825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IN" dirty="0"/>
          </a:p>
        </p:txBody>
      </p:sp>
      <p:sp>
        <p:nvSpPr>
          <p:cNvPr id="3" name="Content Placeholder 2"/>
          <p:cNvSpPr>
            <a:spLocks noGrp="1"/>
          </p:cNvSpPr>
          <p:nvPr>
            <p:ph idx="1"/>
          </p:nvPr>
        </p:nvSpPr>
        <p:spPr>
          <a:xfrm>
            <a:off x="1066800" y="2103120"/>
            <a:ext cx="10058400" cy="2975066"/>
          </a:xfrm>
        </p:spPr>
        <p:txBody>
          <a:bodyPr>
            <a:normAutofit/>
          </a:bodyPr>
          <a:lstStyle/>
          <a:p>
            <a:r>
              <a:rPr lang="en-US" sz="4000" dirty="0" smtClean="0"/>
              <a:t>JUPYTER NOTEBOOK IDE is used</a:t>
            </a:r>
          </a:p>
          <a:p>
            <a:r>
              <a:rPr lang="en-US" sz="4000" dirty="0" smtClean="0"/>
              <a:t>KAGGLE for image data</a:t>
            </a:r>
          </a:p>
          <a:p>
            <a:r>
              <a:rPr lang="en-US" sz="4000" dirty="0" smtClean="0"/>
              <a:t>PYTHON is used for model building</a:t>
            </a:r>
          </a:p>
          <a:p>
            <a:r>
              <a:rPr lang="en-US" sz="4000" dirty="0" smtClean="0"/>
              <a:t>NEURAL NETWORK </a:t>
            </a:r>
            <a:r>
              <a:rPr lang="en-US" sz="4000" dirty="0" err="1" smtClean="0"/>
              <a:t>LIBRARIES:Tensorflow</a:t>
            </a:r>
            <a:endParaRPr lang="en-IN" sz="4000" dirty="0"/>
          </a:p>
        </p:txBody>
      </p:sp>
    </p:spTree>
    <p:extLst>
      <p:ext uri="{BB962C8B-B14F-4D97-AF65-F5344CB8AC3E}">
        <p14:creationId xmlns:p14="http://schemas.microsoft.com/office/powerpoint/2010/main" val="170421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a:t>
            </a:r>
            <a:endParaRPr lang="en-IN" dirty="0"/>
          </a:p>
        </p:txBody>
      </p:sp>
      <p:sp>
        <p:nvSpPr>
          <p:cNvPr id="3" name="Content Placeholder 2"/>
          <p:cNvSpPr>
            <a:spLocks noGrp="1"/>
          </p:cNvSpPr>
          <p:nvPr>
            <p:ph idx="1"/>
          </p:nvPr>
        </p:nvSpPr>
        <p:spPr/>
        <p:txBody>
          <a:bodyPr>
            <a:normAutofit/>
          </a:bodyPr>
          <a:lstStyle/>
          <a:p>
            <a:r>
              <a:rPr lang="en-US" sz="2400" dirty="0"/>
              <a:t>The expected outcome of implementing CNN for plant disease detection is a significant improvement in accuracy, speed, and reliability compared to traditional methods. By leveraging deep learning techniques, the system aims to achieve high precision in identifying various plant diseases from image inputs. This enhanced capability can lead to early disease detection, allowing for prompt intervention and effective management strategies. Ultimately, the adoption of CNN-based plant disease detection systems can contribute to maintaining crop health, optimizing yield, and ensuring food security on a larger scale.</a:t>
            </a:r>
            <a:endParaRPr lang="en-IN" sz="2400" dirty="0"/>
          </a:p>
        </p:txBody>
      </p:sp>
    </p:spTree>
    <p:extLst>
      <p:ext uri="{BB962C8B-B14F-4D97-AF65-F5344CB8AC3E}">
        <p14:creationId xmlns:p14="http://schemas.microsoft.com/office/powerpoint/2010/main" val="373302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92500"/>
          </a:bodyPr>
          <a:lstStyle/>
          <a:p>
            <a:r>
              <a:rPr lang="en-US" dirty="0"/>
              <a:t/>
            </a:r>
            <a:br>
              <a:rPr lang="en-US" dirty="0"/>
            </a:br>
            <a:r>
              <a:rPr lang="en-US" sz="2400" dirty="0"/>
              <a:t>In conclusion, employing Convolutional Neural Networks (CNNs) for plant disease detection represents a significant advancement in modern agriculture. The proposed system demonstrates enhanced accuracy and efficiency in identifying various plant diseases, enabling timely interventions and effective management practices. By leveraging CNN architectures and machine learning techniques, we contribute to the development of innovative solutions for sustaining crop health and ensuring global food security. This approach holds great promise for transforming agriculture towards more resilient and data-driven practices in disease prevention and crop</a:t>
            </a:r>
            <a:endParaRPr lang="en-IN" sz="2400" dirty="0"/>
          </a:p>
        </p:txBody>
      </p:sp>
    </p:spTree>
    <p:extLst>
      <p:ext uri="{BB962C8B-B14F-4D97-AF65-F5344CB8AC3E}">
        <p14:creationId xmlns:p14="http://schemas.microsoft.com/office/powerpoint/2010/main" val="350311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a:t>
            </a:r>
            <a:endParaRPr lang="en-IN" dirty="0"/>
          </a:p>
        </p:txBody>
      </p:sp>
      <p:sp>
        <p:nvSpPr>
          <p:cNvPr id="3" name="Text Placeholder 2"/>
          <p:cNvSpPr>
            <a:spLocks noGrp="1"/>
          </p:cNvSpPr>
          <p:nvPr>
            <p:ph type="body" idx="1"/>
          </p:nvPr>
        </p:nvSpPr>
        <p:spPr/>
        <p:txBody>
          <a:bodyPr/>
          <a:lstStyle/>
          <a:p>
            <a:r>
              <a:rPr lang="en-US" dirty="0" smtClean="0"/>
              <a:t>…..</a:t>
            </a:r>
          </a:p>
          <a:p>
            <a:endParaRPr lang="en-IN" dirty="0"/>
          </a:p>
        </p:txBody>
      </p:sp>
    </p:spTree>
    <p:extLst>
      <p:ext uri="{BB962C8B-B14F-4D97-AF65-F5344CB8AC3E}">
        <p14:creationId xmlns:p14="http://schemas.microsoft.com/office/powerpoint/2010/main" val="783603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758583-3BF2-49DD-B2F1-0E7456A4E134}">
  <ds:schemaRefs>
    <ds:schemaRef ds:uri="http://schemas.microsoft.com/office/2006/metadata/properties"/>
    <ds:schemaRef ds:uri="http://purl.org/dc/terms/"/>
    <ds:schemaRef ds:uri="16c05727-aa75-4e4a-9b5f-8a80a1165891"/>
    <ds:schemaRef ds:uri="71af3243-3dd4-4a8d-8c0d-dd76da1f02a5"/>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3821B79-AD0B-4D14-A179-D860A55FA06E}">
  <ds:schemaRefs>
    <ds:schemaRef ds:uri="http://schemas.microsoft.com/sharepoint/v3/contenttype/forms"/>
  </ds:schemaRefs>
</ds:datastoreItem>
</file>

<file path=customXml/itemProps3.xml><?xml version="1.0" encoding="utf-8"?>
<ds:datastoreItem xmlns:ds="http://schemas.openxmlformats.org/officeDocument/2006/customXml" ds:itemID="{35CA6D35-17B7-413E-98AB-823CBCB8E2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Garden design</Template>
  <TotalTime>0</TotalTime>
  <Words>378</Words>
  <Application>Microsoft Office PowerPoint</Application>
  <PresentationFormat>Widescreen</PresentationFormat>
  <Paragraphs>25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Savon</vt:lpstr>
      <vt:lpstr>CP-2 PLANT DISEASE PREDICTION USING CNN</vt:lpstr>
      <vt:lpstr>ABSTRACT</vt:lpstr>
      <vt:lpstr>INTRODUCTION</vt:lpstr>
      <vt:lpstr>PROPOSED SYSTEM</vt:lpstr>
      <vt:lpstr>OBJECTIVE</vt:lpstr>
      <vt:lpstr>TOOLS AND TECHNOLOGIES</vt:lpstr>
      <vt:lpstr>EXPECTED OUTCOME</vt:lpstr>
      <vt:lpstr>CONCLUSION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2024-03-23T10:39:20Z</dcterms:created>
  <dcterms:modified xsi:type="dcterms:W3CDTF">2024-03-23T11:03:34Z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