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172E4-720F-C173-48C0-78163ED62A0E}" v="268" dt="2023-04-24T03:43:40.683"/>
    <p1510:client id="{37B5D819-5A0C-40A9-ADC0-1C1A7097AFEF}" v="1" dt="2023-04-21T18:09:09.308"/>
    <p1510:client id="{54D00843-1A75-A844-A9C3-0829CF860DFC}" v="41" dt="2023-04-21T18:52:41.093"/>
    <p1510:client id="{5A61D8D7-27E4-F23C-A72A-27A0153CD0AA}" v="3" dt="2023-04-24T05:23:34.640"/>
    <p1510:client id="{7AD1D8DE-B308-5C02-87D3-0DBAE0AB49F9}" v="1" dt="2023-04-21T18:13:11.607"/>
    <p1510:client id="{92233803-CE21-4A85-9B00-009656285E99}" v="7" dt="2023-04-24T13:12:29.641"/>
    <p1510:client id="{AEF11348-E71C-BFF8-FE38-123BEE205B52}" v="377" dt="2023-04-23T15:27:55"/>
    <p1510:client id="{D0ABD4C2-DDBF-5023-BACE-64D7AB2AFF04}" v="118" dt="2023-04-23T16:03:15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d2da7637246d5b645cb86642fa13d0a01215adca425782fd5b8932a24828a133::" providerId="AD" clId="Web-{92233803-CE21-4A85-9B00-009656285E99}"/>
    <pc:docChg chg="modSld">
      <pc:chgData name="Guest User" userId="S::urn:spo:anon#d2da7637246d5b645cb86642fa13d0a01215adca425782fd5b8932a24828a133::" providerId="AD" clId="Web-{92233803-CE21-4A85-9B00-009656285E99}" dt="2023-04-24T13:12:29.641" v="6" actId="20577"/>
      <pc:docMkLst>
        <pc:docMk/>
      </pc:docMkLst>
      <pc:sldChg chg="modSp">
        <pc:chgData name="Guest User" userId="S::urn:spo:anon#d2da7637246d5b645cb86642fa13d0a01215adca425782fd5b8932a24828a133::" providerId="AD" clId="Web-{92233803-CE21-4A85-9B00-009656285E99}" dt="2023-04-24T13:12:29.641" v="6" actId="20577"/>
        <pc:sldMkLst>
          <pc:docMk/>
          <pc:sldMk cId="63501502" sldId="261"/>
        </pc:sldMkLst>
        <pc:spChg chg="mod">
          <ac:chgData name="Guest User" userId="S::urn:spo:anon#d2da7637246d5b645cb86642fa13d0a01215adca425782fd5b8932a24828a133::" providerId="AD" clId="Web-{92233803-CE21-4A85-9B00-009656285E99}" dt="2023-04-24T13:12:29.641" v="6" actId="20577"/>
          <ac:spMkLst>
            <pc:docMk/>
            <pc:sldMk cId="63501502" sldId="261"/>
            <ac:spMk id="3" creationId="{0B9A291E-6C8C-A6AB-6FD8-068616F68F3E}"/>
          </ac:spMkLst>
        </pc:spChg>
      </pc:sldChg>
    </pc:docChg>
  </pc:docChgLst>
  <pc:docChgLst>
    <pc:chgData name="Dyer, Henry" userId="S::dyer2@otterbein.edu::4e1b2e86-ed17-40c5-9be9-4748f7430af4" providerId="AD" clId="Web-{7AD1D8DE-B308-5C02-87D3-0DBAE0AB49F9}"/>
    <pc:docChg chg="addSld">
      <pc:chgData name="Dyer, Henry" userId="S::dyer2@otterbein.edu::4e1b2e86-ed17-40c5-9be9-4748f7430af4" providerId="AD" clId="Web-{7AD1D8DE-B308-5C02-87D3-0DBAE0AB49F9}" dt="2023-04-21T18:13:11.607" v="0"/>
      <pc:docMkLst>
        <pc:docMk/>
      </pc:docMkLst>
      <pc:sldChg chg="new">
        <pc:chgData name="Dyer, Henry" userId="S::dyer2@otterbein.edu::4e1b2e86-ed17-40c5-9be9-4748f7430af4" providerId="AD" clId="Web-{7AD1D8DE-B308-5C02-87D3-0DBAE0AB49F9}" dt="2023-04-21T18:13:11.607" v="0"/>
        <pc:sldMkLst>
          <pc:docMk/>
          <pc:sldMk cId="2290957319" sldId="256"/>
        </pc:sldMkLst>
      </pc:sldChg>
    </pc:docChg>
  </pc:docChgLst>
  <pc:docChgLst>
    <pc:chgData name="Terranova, Eric" userId="S::terranova1@otterbein.edu::51921a77-b851-47dd-aa93-360f31f786ab" providerId="AD" clId="Web-{D0ABD4C2-DDBF-5023-BACE-64D7AB2AFF04}"/>
    <pc:docChg chg="modSld">
      <pc:chgData name="Terranova, Eric" userId="S::terranova1@otterbein.edu::51921a77-b851-47dd-aa93-360f31f786ab" providerId="AD" clId="Web-{D0ABD4C2-DDBF-5023-BACE-64D7AB2AFF04}" dt="2023-04-23T16:03:15.600" v="113" actId="20577"/>
      <pc:docMkLst>
        <pc:docMk/>
      </pc:docMkLst>
      <pc:sldChg chg="modSp">
        <pc:chgData name="Terranova, Eric" userId="S::terranova1@otterbein.edu::51921a77-b851-47dd-aa93-360f31f786ab" providerId="AD" clId="Web-{D0ABD4C2-DDBF-5023-BACE-64D7AB2AFF04}" dt="2023-04-23T16:03:15.600" v="113" actId="20577"/>
        <pc:sldMkLst>
          <pc:docMk/>
          <pc:sldMk cId="2290957319" sldId="256"/>
        </pc:sldMkLst>
        <pc:spChg chg="mod">
          <ac:chgData name="Terranova, Eric" userId="S::terranova1@otterbein.edu::51921a77-b851-47dd-aa93-360f31f786ab" providerId="AD" clId="Web-{D0ABD4C2-DDBF-5023-BACE-64D7AB2AFF04}" dt="2023-04-23T16:03:15.600" v="113" actId="20577"/>
          <ac:spMkLst>
            <pc:docMk/>
            <pc:sldMk cId="2290957319" sldId="256"/>
            <ac:spMk id="3" creationId="{0D7B2496-76FD-0155-01AF-79A3C94437B5}"/>
          </ac:spMkLst>
        </pc:spChg>
      </pc:sldChg>
      <pc:sldChg chg="addSp delSp modSp">
        <pc:chgData name="Terranova, Eric" userId="S::terranova1@otterbein.edu::51921a77-b851-47dd-aa93-360f31f786ab" providerId="AD" clId="Web-{D0ABD4C2-DDBF-5023-BACE-64D7AB2AFF04}" dt="2023-04-23T16:02:37.301" v="112" actId="14100"/>
        <pc:sldMkLst>
          <pc:docMk/>
          <pc:sldMk cId="720921705" sldId="257"/>
        </pc:sldMkLst>
        <pc:spChg chg="mod">
          <ac:chgData name="Terranova, Eric" userId="S::terranova1@otterbein.edu::51921a77-b851-47dd-aa93-360f31f786ab" providerId="AD" clId="Web-{D0ABD4C2-DDBF-5023-BACE-64D7AB2AFF04}" dt="2023-04-23T15:31:10.223" v="38"/>
          <ac:spMkLst>
            <pc:docMk/>
            <pc:sldMk cId="720921705" sldId="257"/>
            <ac:spMk id="2" creationId="{28CA83D3-3C5C-AFD3-5940-0F5339ED47FD}"/>
          </ac:spMkLst>
        </pc:spChg>
        <pc:spChg chg="del">
          <ac:chgData name="Terranova, Eric" userId="S::terranova1@otterbein.edu::51921a77-b851-47dd-aa93-360f31f786ab" providerId="AD" clId="Web-{D0ABD4C2-DDBF-5023-BACE-64D7AB2AFF04}" dt="2023-04-23T15:31:10.223" v="38"/>
          <ac:spMkLst>
            <pc:docMk/>
            <pc:sldMk cId="720921705" sldId="257"/>
            <ac:spMk id="9" creationId="{B937640E-EF7A-4A6C-A950-D12B7D5C923E}"/>
          </ac:spMkLst>
        </pc:spChg>
        <pc:spChg chg="del">
          <ac:chgData name="Terranova, Eric" userId="S::terranova1@otterbein.edu::51921a77-b851-47dd-aa93-360f31f786ab" providerId="AD" clId="Web-{D0ABD4C2-DDBF-5023-BACE-64D7AB2AFF04}" dt="2023-04-23T15:31:10.223" v="38"/>
          <ac:spMkLst>
            <pc:docMk/>
            <pc:sldMk cId="720921705" sldId="257"/>
            <ac:spMk id="11" creationId="{8B3D301E-EEB6-4474-BFB1-FCD7A1F30371}"/>
          </ac:spMkLst>
        </pc:spChg>
        <pc:spChg chg="add">
          <ac:chgData name="Terranova, Eric" userId="S::terranova1@otterbein.edu::51921a77-b851-47dd-aa93-360f31f786ab" providerId="AD" clId="Web-{D0ABD4C2-DDBF-5023-BACE-64D7AB2AFF04}" dt="2023-04-23T15:31:10.223" v="38"/>
          <ac:spMkLst>
            <pc:docMk/>
            <pc:sldMk cId="720921705" sldId="257"/>
            <ac:spMk id="22" creationId="{B937640E-EF7A-4A6C-A950-D12B7D5C923E}"/>
          </ac:spMkLst>
        </pc:spChg>
        <pc:spChg chg="add">
          <ac:chgData name="Terranova, Eric" userId="S::terranova1@otterbein.edu::51921a77-b851-47dd-aa93-360f31f786ab" providerId="AD" clId="Web-{D0ABD4C2-DDBF-5023-BACE-64D7AB2AFF04}" dt="2023-04-23T15:31:10.223" v="38"/>
          <ac:spMkLst>
            <pc:docMk/>
            <pc:sldMk cId="720921705" sldId="257"/>
            <ac:spMk id="24" creationId="{8B3D301E-EEB6-4474-BFB1-FCD7A1F30371}"/>
          </ac:spMkLst>
        </pc:spChg>
        <pc:graphicFrameChg chg="mod modGraphic">
          <ac:chgData name="Terranova, Eric" userId="S::terranova1@otterbein.edu::51921a77-b851-47dd-aa93-360f31f786ab" providerId="AD" clId="Web-{D0ABD4C2-DDBF-5023-BACE-64D7AB2AFF04}" dt="2023-04-23T16:02:37.301" v="112" actId="14100"/>
          <ac:graphicFrameMkLst>
            <pc:docMk/>
            <pc:sldMk cId="720921705" sldId="257"/>
            <ac:graphicFrameMk id="5" creationId="{50401F91-D81F-CB3F-271E-53D8DC2FEBA4}"/>
          </ac:graphicFrameMkLst>
        </pc:graphicFrameChg>
        <pc:cxnChg chg="del">
          <ac:chgData name="Terranova, Eric" userId="S::terranova1@otterbein.edu::51921a77-b851-47dd-aa93-360f31f786ab" providerId="AD" clId="Web-{D0ABD4C2-DDBF-5023-BACE-64D7AB2AFF04}" dt="2023-04-23T15:31:10.223" v="38"/>
          <ac:cxnSpMkLst>
            <pc:docMk/>
            <pc:sldMk cId="720921705" sldId="257"/>
            <ac:cxnSpMk id="13" creationId="{85F2753B-199B-4FF0-838F-41E8D058E953}"/>
          </ac:cxnSpMkLst>
        </pc:cxnChg>
        <pc:cxnChg chg="del">
          <ac:chgData name="Terranova, Eric" userId="S::terranova1@otterbein.edu::51921a77-b851-47dd-aa93-360f31f786ab" providerId="AD" clId="Web-{D0ABD4C2-DDBF-5023-BACE-64D7AB2AFF04}" dt="2023-04-23T15:31:10.223" v="38"/>
          <ac:cxnSpMkLst>
            <pc:docMk/>
            <pc:sldMk cId="720921705" sldId="257"/>
            <ac:cxnSpMk id="15" creationId="{E604AB19-8820-4859-AA1B-09DD1F3E8B7D}"/>
          </ac:cxnSpMkLst>
        </pc:cxnChg>
        <pc:cxnChg chg="del">
          <ac:chgData name="Terranova, Eric" userId="S::terranova1@otterbein.edu::51921a77-b851-47dd-aa93-360f31f786ab" providerId="AD" clId="Web-{D0ABD4C2-DDBF-5023-BACE-64D7AB2AFF04}" dt="2023-04-23T15:31:10.223" v="38"/>
          <ac:cxnSpMkLst>
            <pc:docMk/>
            <pc:sldMk cId="720921705" sldId="257"/>
            <ac:cxnSpMk id="17" creationId="{B0BDEAB7-0E83-4F55-90F4-098569F5A573}"/>
          </ac:cxnSpMkLst>
        </pc:cxnChg>
        <pc:cxnChg chg="add">
          <ac:chgData name="Terranova, Eric" userId="S::terranova1@otterbein.edu::51921a77-b851-47dd-aa93-360f31f786ab" providerId="AD" clId="Web-{D0ABD4C2-DDBF-5023-BACE-64D7AB2AFF04}" dt="2023-04-23T15:31:10.223" v="38"/>
          <ac:cxnSpMkLst>
            <pc:docMk/>
            <pc:sldMk cId="720921705" sldId="257"/>
            <ac:cxnSpMk id="26" creationId="{85F2753B-199B-4FF0-838F-41E8D058E953}"/>
          </ac:cxnSpMkLst>
        </pc:cxnChg>
        <pc:cxnChg chg="add">
          <ac:chgData name="Terranova, Eric" userId="S::terranova1@otterbein.edu::51921a77-b851-47dd-aa93-360f31f786ab" providerId="AD" clId="Web-{D0ABD4C2-DDBF-5023-BACE-64D7AB2AFF04}" dt="2023-04-23T15:31:10.223" v="38"/>
          <ac:cxnSpMkLst>
            <pc:docMk/>
            <pc:sldMk cId="720921705" sldId="257"/>
            <ac:cxnSpMk id="28" creationId="{B0BDEAB7-0E83-4F55-90F4-098569F5A573}"/>
          </ac:cxnSpMkLst>
        </pc:cxnChg>
      </pc:sldChg>
      <pc:sldChg chg="addSp delSp modSp mod setBg">
        <pc:chgData name="Terranova, Eric" userId="S::terranova1@otterbein.edu::51921a77-b851-47dd-aa93-360f31f786ab" providerId="AD" clId="Web-{D0ABD4C2-DDBF-5023-BACE-64D7AB2AFF04}" dt="2023-04-23T15:31:29.676" v="51" actId="20577"/>
        <pc:sldMkLst>
          <pc:docMk/>
          <pc:sldMk cId="1020978963" sldId="258"/>
        </pc:sldMkLst>
        <pc:spChg chg="mod">
          <ac:chgData name="Terranova, Eric" userId="S::terranova1@otterbein.edu::51921a77-b851-47dd-aa93-360f31f786ab" providerId="AD" clId="Web-{D0ABD4C2-DDBF-5023-BACE-64D7AB2AFF04}" dt="2023-04-23T15:30:30.003" v="33"/>
          <ac:spMkLst>
            <pc:docMk/>
            <pc:sldMk cId="1020978963" sldId="258"/>
            <ac:spMk id="2" creationId="{77F15391-FAF1-E306-D5D3-F6CAA02D05CC}"/>
          </ac:spMkLst>
        </pc:spChg>
        <pc:spChg chg="mod ord">
          <ac:chgData name="Terranova, Eric" userId="S::terranova1@otterbein.edu::51921a77-b851-47dd-aa93-360f31f786ab" providerId="AD" clId="Web-{D0ABD4C2-DDBF-5023-BACE-64D7AB2AFF04}" dt="2023-04-23T15:31:29.676" v="51" actId="20577"/>
          <ac:spMkLst>
            <pc:docMk/>
            <pc:sldMk cId="1020978963" sldId="258"/>
            <ac:spMk id="3" creationId="{37B8C417-B4DD-53EE-7B13-F9A4616B5F6C}"/>
          </ac:spMkLst>
        </pc:spChg>
        <pc:spChg chg="add">
          <ac:chgData name="Terranova, Eric" userId="S::terranova1@otterbein.edu::51921a77-b851-47dd-aa93-360f31f786ab" providerId="AD" clId="Web-{D0ABD4C2-DDBF-5023-BACE-64D7AB2AFF04}" dt="2023-04-23T15:30:30.003" v="33"/>
          <ac:spMkLst>
            <pc:docMk/>
            <pc:sldMk cId="1020978963" sldId="258"/>
            <ac:spMk id="9" creationId="{B937640E-EF7A-4A6C-A950-D12B7D5C923E}"/>
          </ac:spMkLst>
        </pc:spChg>
        <pc:spChg chg="add">
          <ac:chgData name="Terranova, Eric" userId="S::terranova1@otterbein.edu::51921a77-b851-47dd-aa93-360f31f786ab" providerId="AD" clId="Web-{D0ABD4C2-DDBF-5023-BACE-64D7AB2AFF04}" dt="2023-04-23T15:30:30.003" v="33"/>
          <ac:spMkLst>
            <pc:docMk/>
            <pc:sldMk cId="1020978963" sldId="258"/>
            <ac:spMk id="11" creationId="{8B3D301E-EEB6-4474-BFB1-FCD7A1F30371}"/>
          </ac:spMkLst>
        </pc:spChg>
        <pc:picChg chg="add mod">
          <ac:chgData name="Terranova, Eric" userId="S::terranova1@otterbein.edu::51921a77-b851-47dd-aa93-360f31f786ab" providerId="AD" clId="Web-{D0ABD4C2-DDBF-5023-BACE-64D7AB2AFF04}" dt="2023-04-23T15:30:41.784" v="37" actId="1076"/>
          <ac:picMkLst>
            <pc:docMk/>
            <pc:sldMk cId="1020978963" sldId="258"/>
            <ac:picMk id="4" creationId="{33B79D3F-92FC-FCA7-59A0-A270C5020F85}"/>
          </ac:picMkLst>
        </pc:picChg>
        <pc:picChg chg="add del mod">
          <ac:chgData name="Terranova, Eric" userId="S::terranova1@otterbein.edu::51921a77-b851-47dd-aa93-360f31f786ab" providerId="AD" clId="Web-{D0ABD4C2-DDBF-5023-BACE-64D7AB2AFF04}" dt="2023-04-23T15:30:25.253" v="32"/>
          <ac:picMkLst>
            <pc:docMk/>
            <pc:sldMk cId="1020978963" sldId="258"/>
            <ac:picMk id="5" creationId="{7A163AAB-5C4F-8D2E-7D46-3F7FACDA3813}"/>
          </ac:picMkLst>
        </pc:picChg>
        <pc:cxnChg chg="add">
          <ac:chgData name="Terranova, Eric" userId="S::terranova1@otterbein.edu::51921a77-b851-47dd-aa93-360f31f786ab" providerId="AD" clId="Web-{D0ABD4C2-DDBF-5023-BACE-64D7AB2AFF04}" dt="2023-04-23T15:30:30.003" v="33"/>
          <ac:cxnSpMkLst>
            <pc:docMk/>
            <pc:sldMk cId="1020978963" sldId="258"/>
            <ac:cxnSpMk id="13" creationId="{85F2753B-199B-4FF0-838F-41E8D058E953}"/>
          </ac:cxnSpMkLst>
        </pc:cxnChg>
        <pc:cxnChg chg="add">
          <ac:chgData name="Terranova, Eric" userId="S::terranova1@otterbein.edu::51921a77-b851-47dd-aa93-360f31f786ab" providerId="AD" clId="Web-{D0ABD4C2-DDBF-5023-BACE-64D7AB2AFF04}" dt="2023-04-23T15:30:30.003" v="33"/>
          <ac:cxnSpMkLst>
            <pc:docMk/>
            <pc:sldMk cId="1020978963" sldId="258"/>
            <ac:cxnSpMk id="15" creationId="{38FC7970-104C-4B47-9697-0B0ECA9619F4}"/>
          </ac:cxnSpMkLst>
        </pc:cxnChg>
        <pc:cxnChg chg="add">
          <ac:chgData name="Terranova, Eric" userId="S::terranova1@otterbein.edu::51921a77-b851-47dd-aa93-360f31f786ab" providerId="AD" clId="Web-{D0ABD4C2-DDBF-5023-BACE-64D7AB2AFF04}" dt="2023-04-23T15:30:30.003" v="33"/>
          <ac:cxnSpMkLst>
            <pc:docMk/>
            <pc:sldMk cId="1020978963" sldId="258"/>
            <ac:cxnSpMk id="17" creationId="{B0BDEAB7-0E83-4F55-90F4-098569F5A573}"/>
          </ac:cxnSpMkLst>
        </pc:cxnChg>
        <pc:cxnChg chg="add">
          <ac:chgData name="Terranova, Eric" userId="S::terranova1@otterbein.edu::51921a77-b851-47dd-aa93-360f31f786ab" providerId="AD" clId="Web-{D0ABD4C2-DDBF-5023-BACE-64D7AB2AFF04}" dt="2023-04-23T15:30:30.003" v="33"/>
          <ac:cxnSpMkLst>
            <pc:docMk/>
            <pc:sldMk cId="1020978963" sldId="258"/>
            <ac:cxnSpMk id="19" creationId="{25953601-1CC2-471E-A514-F1705E091A91}"/>
          </ac:cxnSpMkLst>
        </pc:cxnChg>
      </pc:sldChg>
      <pc:sldChg chg="addSp delSp modSp">
        <pc:chgData name="Terranova, Eric" userId="S::terranova1@otterbein.edu::51921a77-b851-47dd-aa93-360f31f786ab" providerId="AD" clId="Web-{D0ABD4C2-DDBF-5023-BACE-64D7AB2AFF04}" dt="2023-04-23T16:00:55.918" v="107" actId="1076"/>
        <pc:sldMkLst>
          <pc:docMk/>
          <pc:sldMk cId="4240988851" sldId="259"/>
        </pc:sldMkLst>
        <pc:spChg chg="del">
          <ac:chgData name="Terranova, Eric" userId="S::terranova1@otterbein.edu::51921a77-b851-47dd-aa93-360f31f786ab" providerId="AD" clId="Web-{D0ABD4C2-DDBF-5023-BACE-64D7AB2AFF04}" dt="2023-04-23T15:56:27.035" v="52"/>
          <ac:spMkLst>
            <pc:docMk/>
            <pc:sldMk cId="4240988851" sldId="259"/>
            <ac:spMk id="3" creationId="{371D0E07-B8E5-A29E-1C9B-297A214306A6}"/>
          </ac:spMkLst>
        </pc:spChg>
        <pc:grpChg chg="add mod">
          <ac:chgData name="Terranova, Eric" userId="S::terranova1@otterbein.edu::51921a77-b851-47dd-aa93-360f31f786ab" providerId="AD" clId="Web-{D0ABD4C2-DDBF-5023-BACE-64D7AB2AFF04}" dt="2023-04-23T16:00:40.136" v="103" actId="1076"/>
          <ac:grpSpMkLst>
            <pc:docMk/>
            <pc:sldMk cId="4240988851" sldId="259"/>
            <ac:grpSpMk id="9" creationId="{4CD362B7-3FC8-87E1-B106-FB373994753F}"/>
          </ac:grpSpMkLst>
        </pc:grpChg>
        <pc:picChg chg="add mod">
          <ac:chgData name="Terranova, Eric" userId="S::terranova1@otterbein.edu::51921a77-b851-47dd-aa93-360f31f786ab" providerId="AD" clId="Web-{D0ABD4C2-DDBF-5023-BACE-64D7AB2AFF04}" dt="2023-04-23T15:59:44.569" v="95"/>
          <ac:picMkLst>
            <pc:docMk/>
            <pc:sldMk cId="4240988851" sldId="259"/>
            <ac:picMk id="4" creationId="{3F8D3272-939D-114E-5A91-8D2CF4894B1D}"/>
          </ac:picMkLst>
        </pc:picChg>
        <pc:picChg chg="add mod">
          <ac:chgData name="Terranova, Eric" userId="S::terranova1@otterbein.edu::51921a77-b851-47dd-aa93-360f31f786ab" providerId="AD" clId="Web-{D0ABD4C2-DDBF-5023-BACE-64D7AB2AFF04}" dt="2023-04-23T15:59:46.726" v="96"/>
          <ac:picMkLst>
            <pc:docMk/>
            <pc:sldMk cId="4240988851" sldId="259"/>
            <ac:picMk id="5" creationId="{8304850E-6DD2-9F41-4A09-A8CF147C58B4}"/>
          </ac:picMkLst>
        </pc:picChg>
        <pc:picChg chg="add mod">
          <ac:chgData name="Terranova, Eric" userId="S::terranova1@otterbein.edu::51921a77-b851-47dd-aa93-360f31f786ab" providerId="AD" clId="Web-{D0ABD4C2-DDBF-5023-BACE-64D7AB2AFF04}" dt="2023-04-23T16:00:41.667" v="104" actId="1076"/>
          <ac:picMkLst>
            <pc:docMk/>
            <pc:sldMk cId="4240988851" sldId="259"/>
            <ac:picMk id="6" creationId="{68FC12CD-F7FB-418A-17A2-42D0170428ED}"/>
          </ac:picMkLst>
        </pc:picChg>
        <pc:picChg chg="add mod">
          <ac:chgData name="Terranova, Eric" userId="S::terranova1@otterbein.edu::51921a77-b851-47dd-aa93-360f31f786ab" providerId="AD" clId="Web-{D0ABD4C2-DDBF-5023-BACE-64D7AB2AFF04}" dt="2023-04-23T16:00:50.949" v="106" actId="1076"/>
          <ac:picMkLst>
            <pc:docMk/>
            <pc:sldMk cId="4240988851" sldId="259"/>
            <ac:picMk id="7" creationId="{CB73500A-6ED5-F1CB-3FDE-F82E8E92DEE9}"/>
          </ac:picMkLst>
        </pc:picChg>
        <pc:picChg chg="add mod">
          <ac:chgData name="Terranova, Eric" userId="S::terranova1@otterbein.edu::51921a77-b851-47dd-aa93-360f31f786ab" providerId="AD" clId="Web-{D0ABD4C2-DDBF-5023-BACE-64D7AB2AFF04}" dt="2023-04-23T16:00:49.683" v="105" actId="1076"/>
          <ac:picMkLst>
            <pc:docMk/>
            <pc:sldMk cId="4240988851" sldId="259"/>
            <ac:picMk id="8" creationId="{FE9E5368-1711-47F6-1E7C-90B837F71ABC}"/>
          </ac:picMkLst>
        </pc:picChg>
        <pc:picChg chg="add mod">
          <ac:chgData name="Terranova, Eric" userId="S::terranova1@otterbein.edu::51921a77-b851-47dd-aa93-360f31f786ab" providerId="AD" clId="Web-{D0ABD4C2-DDBF-5023-BACE-64D7AB2AFF04}" dt="2023-04-23T16:00:55.918" v="107" actId="1076"/>
          <ac:picMkLst>
            <pc:docMk/>
            <pc:sldMk cId="4240988851" sldId="259"/>
            <ac:picMk id="10" creationId="{E543A891-777B-8F3E-B0C1-72871DF4BA94}"/>
          </ac:picMkLst>
        </pc:picChg>
      </pc:sldChg>
    </pc:docChg>
  </pc:docChgLst>
  <pc:docChgLst>
    <pc:chgData name="Guest User" userId="S::urn:spo:anon#d2da7637246d5b645cb86642fa13d0a01215adca425782fd5b8932a24828a133::" providerId="AD" clId="Web-{AEF11348-E71C-BFF8-FE38-123BEE205B52}"/>
    <pc:docChg chg="modSld addMainMaster delMainMaster">
      <pc:chgData name="Guest User" userId="S::urn:spo:anon#d2da7637246d5b645cb86642fa13d0a01215adca425782fd5b8932a24828a133::" providerId="AD" clId="Web-{AEF11348-E71C-BFF8-FE38-123BEE205B52}" dt="2023-04-23T15:27:55" v="378" actId="20577"/>
      <pc:docMkLst>
        <pc:docMk/>
      </pc:docMkLst>
      <pc:sldChg chg="addSp delSp modSp mod setBg modClrScheme addAnim delAnim chgLayout">
        <pc:chgData name="Guest User" userId="S::urn:spo:anon#d2da7637246d5b645cb86642fa13d0a01215adca425782fd5b8932a24828a133::" providerId="AD" clId="Web-{AEF11348-E71C-BFF8-FE38-123BEE205B52}" dt="2023-04-23T15:23:37.179" v="225" actId="20577"/>
        <pc:sldMkLst>
          <pc:docMk/>
          <pc:sldMk cId="2290957319" sldId="256"/>
        </pc:sldMkLst>
        <pc:spChg chg="mod ord">
          <ac:chgData name="Guest User" userId="S::urn:spo:anon#d2da7637246d5b645cb86642fa13d0a01215adca425782fd5b8932a24828a133::" providerId="AD" clId="Web-{AEF11348-E71C-BFF8-FE38-123BEE205B52}" dt="2023-04-23T15:22:55.037" v="215" actId="20577"/>
          <ac:spMkLst>
            <pc:docMk/>
            <pc:sldMk cId="2290957319" sldId="256"/>
            <ac:spMk id="2" creationId="{268D4270-15DA-812E-CC90-A2DD82346C29}"/>
          </ac:spMkLst>
        </pc:spChg>
        <pc:spChg chg="mod ord">
          <ac:chgData name="Guest User" userId="S::urn:spo:anon#d2da7637246d5b645cb86642fa13d0a01215adca425782fd5b8932a24828a133::" providerId="AD" clId="Web-{AEF11348-E71C-BFF8-FE38-123BEE205B52}" dt="2023-04-23T15:23:37.179" v="225" actId="20577"/>
          <ac:spMkLst>
            <pc:docMk/>
            <pc:sldMk cId="2290957319" sldId="256"/>
            <ac:spMk id="3" creationId="{0D7B2496-76FD-0155-01AF-79A3C94437B5}"/>
          </ac:spMkLst>
        </pc:spChg>
        <pc:spChg chg="add del">
          <ac:chgData name="Guest User" userId="S::urn:spo:anon#d2da7637246d5b645cb86642fa13d0a01215adca425782fd5b8932a24828a133::" providerId="AD" clId="Web-{AEF11348-E71C-BFF8-FE38-123BEE205B52}" dt="2023-04-23T15:20:47.674" v="154"/>
          <ac:spMkLst>
            <pc:docMk/>
            <pc:sldMk cId="2290957319" sldId="256"/>
            <ac:spMk id="9" creationId="{6DA65B90-7B06-4499-91BA-CDDD36132481}"/>
          </ac:spMkLst>
        </pc:spChg>
        <pc:spChg chg="add del">
          <ac:chgData name="Guest User" userId="S::urn:spo:anon#d2da7637246d5b645cb86642fa13d0a01215adca425782fd5b8932a24828a133::" providerId="AD" clId="Web-{AEF11348-E71C-BFF8-FE38-123BEE205B52}" dt="2023-04-23T15:20:20.798" v="149"/>
          <ac:spMkLst>
            <pc:docMk/>
            <pc:sldMk cId="2290957319" sldId="256"/>
            <ac:spMk id="10" creationId="{6DA65B90-7B06-4499-91BA-CDDD36132481}"/>
          </ac:spMkLst>
        </pc:spChg>
        <pc:spChg chg="add del">
          <ac:chgData name="Guest User" userId="S::urn:spo:anon#d2da7637246d5b645cb86642fa13d0a01215adca425782fd5b8932a24828a133::" providerId="AD" clId="Web-{AEF11348-E71C-BFF8-FE38-123BEE205B52}" dt="2023-04-23T15:20:47.674" v="154"/>
          <ac:spMkLst>
            <pc:docMk/>
            <pc:sldMk cId="2290957319" sldId="256"/>
            <ac:spMk id="11" creationId="{9502469D-C562-48E3-ABA2-3CFA55C52684}"/>
          </ac:spMkLst>
        </pc:spChg>
        <pc:spChg chg="add del">
          <ac:chgData name="Guest User" userId="S::urn:spo:anon#d2da7637246d5b645cb86642fa13d0a01215adca425782fd5b8932a24828a133::" providerId="AD" clId="Web-{AEF11348-E71C-BFF8-FE38-123BEE205B52}" dt="2023-04-23T15:20:20.798" v="149"/>
          <ac:spMkLst>
            <pc:docMk/>
            <pc:sldMk cId="2290957319" sldId="256"/>
            <ac:spMk id="12" creationId="{9502469D-C562-48E3-ABA2-3CFA55C52684}"/>
          </ac:spMkLst>
        </pc:spChg>
        <pc:spChg chg="add">
          <ac:chgData name="Guest User" userId="S::urn:spo:anon#d2da7637246d5b645cb86642fa13d0a01215adca425782fd5b8932a24828a133::" providerId="AD" clId="Web-{AEF11348-E71C-BFF8-FE38-123BEE205B52}" dt="2023-04-23T15:20:47.674" v="154"/>
          <ac:spMkLst>
            <pc:docMk/>
            <pc:sldMk cId="2290957319" sldId="256"/>
            <ac:spMk id="22" creationId="{6DA65B90-7B06-4499-91BA-CDDD36132481}"/>
          </ac:spMkLst>
        </pc:spChg>
        <pc:spChg chg="add">
          <ac:chgData name="Guest User" userId="S::urn:spo:anon#d2da7637246d5b645cb86642fa13d0a01215adca425782fd5b8932a24828a133::" providerId="AD" clId="Web-{AEF11348-E71C-BFF8-FE38-123BEE205B52}" dt="2023-04-23T15:20:47.674" v="154"/>
          <ac:spMkLst>
            <pc:docMk/>
            <pc:sldMk cId="2290957319" sldId="256"/>
            <ac:spMk id="24" creationId="{9502469D-C562-48E3-ABA2-3CFA55C52684}"/>
          </ac:spMkLst>
        </pc:spChg>
        <pc:picChg chg="add mod">
          <ac:chgData name="Guest User" userId="S::urn:spo:anon#d2da7637246d5b645cb86642fa13d0a01215adca425782fd5b8932a24828a133::" providerId="AD" clId="Web-{AEF11348-E71C-BFF8-FE38-123BEE205B52}" dt="2023-04-23T15:22:17.224" v="203" actId="1076"/>
          <ac:picMkLst>
            <pc:docMk/>
            <pc:sldMk cId="2290957319" sldId="256"/>
            <ac:picMk id="4" creationId="{6F6812CC-98E4-0A19-7B6C-00B5760A742A}"/>
          </ac:picMkLst>
        </pc:picChg>
        <pc:picChg chg="add del">
          <ac:chgData name="Guest User" userId="S::urn:spo:anon#d2da7637246d5b645cb86642fa13d0a01215adca425782fd5b8932a24828a133::" providerId="AD" clId="Web-{AEF11348-E71C-BFF8-FE38-123BEE205B52}" dt="2023-04-23T15:20:25.970" v="151"/>
          <ac:picMkLst>
            <pc:docMk/>
            <pc:sldMk cId="2290957319" sldId="256"/>
            <ac:picMk id="5" creationId="{8C724ACB-DDA4-3749-46DB-D64569D18DB4}"/>
          </ac:picMkLst>
        </pc:picChg>
        <pc:picChg chg="add del">
          <ac:chgData name="Guest User" userId="S::urn:spo:anon#d2da7637246d5b645cb86642fa13d0a01215adca425782fd5b8932a24828a133::" providerId="AD" clId="Web-{AEF11348-E71C-BFF8-FE38-123BEE205B52}" dt="2023-04-23T15:20:20.798" v="149"/>
          <ac:picMkLst>
            <pc:docMk/>
            <pc:sldMk cId="2290957319" sldId="256"/>
            <ac:picMk id="7" creationId="{D372E1D9-BE05-3A8D-AD75-A38FB5005B41}"/>
          </ac:picMkLst>
        </pc:picChg>
        <pc:cxnChg chg="add del">
          <ac:chgData name="Guest User" userId="S::urn:spo:anon#d2da7637246d5b645cb86642fa13d0a01215adca425782fd5b8932a24828a133::" providerId="AD" clId="Web-{AEF11348-E71C-BFF8-FE38-123BEE205B52}" dt="2023-04-23T15:20:47.674" v="154"/>
          <ac:cxnSpMkLst>
            <pc:docMk/>
            <pc:sldMk cId="2290957319" sldId="256"/>
            <ac:cxnSpMk id="13" creationId="{6D4C177C-581F-4CC8-A686-0B6D25DC6A70}"/>
          </ac:cxnSpMkLst>
        </pc:cxnChg>
        <pc:cxnChg chg="add del">
          <ac:chgData name="Guest User" userId="S::urn:spo:anon#d2da7637246d5b645cb86642fa13d0a01215adca425782fd5b8932a24828a133::" providerId="AD" clId="Web-{AEF11348-E71C-BFF8-FE38-123BEE205B52}" dt="2023-04-23T15:20:20.798" v="149"/>
          <ac:cxnSpMkLst>
            <pc:docMk/>
            <pc:sldMk cId="2290957319" sldId="256"/>
            <ac:cxnSpMk id="14" creationId="{4D594499-F983-4364-8ABC-5BCDC2E906BF}"/>
          </ac:cxnSpMkLst>
        </pc:cxnChg>
        <pc:cxnChg chg="add del">
          <ac:chgData name="Guest User" userId="S::urn:spo:anon#d2da7637246d5b645cb86642fa13d0a01215adca425782fd5b8932a24828a133::" providerId="AD" clId="Web-{AEF11348-E71C-BFF8-FE38-123BEE205B52}" dt="2023-04-23T15:20:47.674" v="154"/>
          <ac:cxnSpMkLst>
            <pc:docMk/>
            <pc:sldMk cId="2290957319" sldId="256"/>
            <ac:cxnSpMk id="15" creationId="{FFCB2E8B-F8CC-4CF1-9D6C-B01F64C8DDDE}"/>
          </ac:cxnSpMkLst>
        </pc:cxnChg>
        <pc:cxnChg chg="add del">
          <ac:chgData name="Guest User" userId="S::urn:spo:anon#d2da7637246d5b645cb86642fa13d0a01215adca425782fd5b8932a24828a133::" providerId="AD" clId="Web-{AEF11348-E71C-BFF8-FE38-123BEE205B52}" dt="2023-04-23T15:20:20.798" v="149"/>
          <ac:cxnSpMkLst>
            <pc:docMk/>
            <pc:sldMk cId="2290957319" sldId="256"/>
            <ac:cxnSpMk id="16" creationId="{10A37E3E-52D3-44C9-B418-2D26B214CB1F}"/>
          </ac:cxnSpMkLst>
        </pc:cxnChg>
        <pc:cxnChg chg="add del">
          <ac:chgData name="Guest User" userId="S::urn:spo:anon#d2da7637246d5b645cb86642fa13d0a01215adca425782fd5b8932a24828a133::" providerId="AD" clId="Web-{AEF11348-E71C-BFF8-FE38-123BEE205B52}" dt="2023-04-23T15:20:47.674" v="154"/>
          <ac:cxnSpMkLst>
            <pc:docMk/>
            <pc:sldMk cId="2290957319" sldId="256"/>
            <ac:cxnSpMk id="17" creationId="{05B8EA5E-9C54-40D2-A319-5533E7D50E3C}"/>
          </ac:cxnSpMkLst>
        </pc:cxnChg>
        <pc:cxnChg chg="add del">
          <ac:chgData name="Guest User" userId="S::urn:spo:anon#d2da7637246d5b645cb86642fa13d0a01215adca425782fd5b8932a24828a133::" providerId="AD" clId="Web-{AEF11348-E71C-BFF8-FE38-123BEE205B52}" dt="2023-04-23T15:20:20.798" v="149"/>
          <ac:cxnSpMkLst>
            <pc:docMk/>
            <pc:sldMk cId="2290957319" sldId="256"/>
            <ac:cxnSpMk id="18" creationId="{7A74BE92-BA24-4F82-94AC-ED4A58B227EF}"/>
          </ac:cxnSpMkLst>
        </pc:cxnChg>
        <pc:cxnChg chg="add del">
          <ac:chgData name="Guest User" userId="S::urn:spo:anon#d2da7637246d5b645cb86642fa13d0a01215adca425782fd5b8932a24828a133::" providerId="AD" clId="Web-{AEF11348-E71C-BFF8-FE38-123BEE205B52}" dt="2023-04-23T15:20:20.798" v="149"/>
          <ac:cxnSpMkLst>
            <pc:docMk/>
            <pc:sldMk cId="2290957319" sldId="256"/>
            <ac:cxnSpMk id="20" creationId="{6D4C177C-581F-4CC8-A686-0B6D25DC6A70}"/>
          </ac:cxnSpMkLst>
        </pc:cxnChg>
        <pc:cxnChg chg="add">
          <ac:chgData name="Guest User" userId="S::urn:spo:anon#d2da7637246d5b645cb86642fa13d0a01215adca425782fd5b8932a24828a133::" providerId="AD" clId="Web-{AEF11348-E71C-BFF8-FE38-123BEE205B52}" dt="2023-04-23T15:20:47.674" v="154"/>
          <ac:cxnSpMkLst>
            <pc:docMk/>
            <pc:sldMk cId="2290957319" sldId="256"/>
            <ac:cxnSpMk id="26" creationId="{6D4C177C-581F-4CC8-A686-0B6D25DC6A70}"/>
          </ac:cxnSpMkLst>
        </pc:cxnChg>
        <pc:cxnChg chg="add">
          <ac:chgData name="Guest User" userId="S::urn:spo:anon#d2da7637246d5b645cb86642fa13d0a01215adca425782fd5b8932a24828a133::" providerId="AD" clId="Web-{AEF11348-E71C-BFF8-FE38-123BEE205B52}" dt="2023-04-23T15:20:47.674" v="154"/>
          <ac:cxnSpMkLst>
            <pc:docMk/>
            <pc:sldMk cId="2290957319" sldId="256"/>
            <ac:cxnSpMk id="28" creationId="{FFCB2E8B-F8CC-4CF1-9D6C-B01F64C8DDDE}"/>
          </ac:cxnSpMkLst>
        </pc:cxnChg>
        <pc:cxnChg chg="add">
          <ac:chgData name="Guest User" userId="S::urn:spo:anon#d2da7637246d5b645cb86642fa13d0a01215adca425782fd5b8932a24828a133::" providerId="AD" clId="Web-{AEF11348-E71C-BFF8-FE38-123BEE205B52}" dt="2023-04-23T15:20:47.674" v="154"/>
          <ac:cxnSpMkLst>
            <pc:docMk/>
            <pc:sldMk cId="2290957319" sldId="256"/>
            <ac:cxnSpMk id="30" creationId="{05B8EA5E-9C54-40D2-A319-5533E7D50E3C}"/>
          </ac:cxnSpMkLst>
        </pc:cxnChg>
      </pc:sldChg>
      <pc:sldChg chg="addSp delSp modSp mod setBg modClrScheme chgLayout">
        <pc:chgData name="Guest User" userId="S::urn:spo:anon#d2da7637246d5b645cb86642fa13d0a01215adca425782fd5b8932a24828a133::" providerId="AD" clId="Web-{AEF11348-E71C-BFF8-FE38-123BEE205B52}" dt="2023-04-23T15:19:30.750" v="142" actId="20577"/>
        <pc:sldMkLst>
          <pc:docMk/>
          <pc:sldMk cId="720921705" sldId="257"/>
        </pc:sldMkLst>
        <pc:spChg chg="mod ord">
          <ac:chgData name="Guest User" userId="S::urn:spo:anon#d2da7637246d5b645cb86642fa13d0a01215adca425782fd5b8932a24828a133::" providerId="AD" clId="Web-{AEF11348-E71C-BFF8-FE38-123BEE205B52}" dt="2023-04-23T15:19:30.750" v="142" actId="20577"/>
          <ac:spMkLst>
            <pc:docMk/>
            <pc:sldMk cId="720921705" sldId="257"/>
            <ac:spMk id="2" creationId="{28CA83D3-3C5C-AFD3-5940-0F5339ED47FD}"/>
          </ac:spMkLst>
        </pc:spChg>
        <pc:spChg chg="del mod ord">
          <ac:chgData name="Guest User" userId="S::urn:spo:anon#d2da7637246d5b645cb86642fa13d0a01215adca425782fd5b8932a24828a133::" providerId="AD" clId="Web-{AEF11348-E71C-BFF8-FE38-123BEE205B52}" dt="2023-04-23T15:18:58.921" v="140"/>
          <ac:spMkLst>
            <pc:docMk/>
            <pc:sldMk cId="720921705" sldId="257"/>
            <ac:spMk id="3" creationId="{2CF54632-8D64-5DB5-19E6-110433B2AA89}"/>
          </ac:spMkLst>
        </pc:spChg>
        <pc:spChg chg="add">
          <ac:chgData name="Guest User" userId="S::urn:spo:anon#d2da7637246d5b645cb86642fa13d0a01215adca425782fd5b8932a24828a133::" providerId="AD" clId="Web-{AEF11348-E71C-BFF8-FE38-123BEE205B52}" dt="2023-04-23T15:18:58.921" v="140"/>
          <ac:spMkLst>
            <pc:docMk/>
            <pc:sldMk cId="720921705" sldId="257"/>
            <ac:spMk id="9" creationId="{B937640E-EF7A-4A6C-A950-D12B7D5C923E}"/>
          </ac:spMkLst>
        </pc:spChg>
        <pc:spChg chg="add">
          <ac:chgData name="Guest User" userId="S::urn:spo:anon#d2da7637246d5b645cb86642fa13d0a01215adca425782fd5b8932a24828a133::" providerId="AD" clId="Web-{AEF11348-E71C-BFF8-FE38-123BEE205B52}" dt="2023-04-23T15:18:58.921" v="140"/>
          <ac:spMkLst>
            <pc:docMk/>
            <pc:sldMk cId="720921705" sldId="257"/>
            <ac:spMk id="11" creationId="{8B3D301E-EEB6-4474-BFB1-FCD7A1F30371}"/>
          </ac:spMkLst>
        </pc:spChg>
        <pc:graphicFrameChg chg="add">
          <ac:chgData name="Guest User" userId="S::urn:spo:anon#d2da7637246d5b645cb86642fa13d0a01215adca425782fd5b8932a24828a133::" providerId="AD" clId="Web-{AEF11348-E71C-BFF8-FE38-123BEE205B52}" dt="2023-04-23T15:18:58.921" v="140"/>
          <ac:graphicFrameMkLst>
            <pc:docMk/>
            <pc:sldMk cId="720921705" sldId="257"/>
            <ac:graphicFrameMk id="5" creationId="{50401F91-D81F-CB3F-271E-53D8DC2FEBA4}"/>
          </ac:graphicFrameMkLst>
        </pc:graphicFrameChg>
        <pc:cxnChg chg="add">
          <ac:chgData name="Guest User" userId="S::urn:spo:anon#d2da7637246d5b645cb86642fa13d0a01215adca425782fd5b8932a24828a133::" providerId="AD" clId="Web-{AEF11348-E71C-BFF8-FE38-123BEE205B52}" dt="2023-04-23T15:18:58.921" v="140"/>
          <ac:cxnSpMkLst>
            <pc:docMk/>
            <pc:sldMk cId="720921705" sldId="257"/>
            <ac:cxnSpMk id="13" creationId="{85F2753B-199B-4FF0-838F-41E8D058E953}"/>
          </ac:cxnSpMkLst>
        </pc:cxnChg>
        <pc:cxnChg chg="add">
          <ac:chgData name="Guest User" userId="S::urn:spo:anon#d2da7637246d5b645cb86642fa13d0a01215adca425782fd5b8932a24828a133::" providerId="AD" clId="Web-{AEF11348-E71C-BFF8-FE38-123BEE205B52}" dt="2023-04-23T15:18:58.921" v="140"/>
          <ac:cxnSpMkLst>
            <pc:docMk/>
            <pc:sldMk cId="720921705" sldId="257"/>
            <ac:cxnSpMk id="15" creationId="{E604AB19-8820-4859-AA1B-09DD1F3E8B7D}"/>
          </ac:cxnSpMkLst>
        </pc:cxnChg>
        <pc:cxnChg chg="add">
          <ac:chgData name="Guest User" userId="S::urn:spo:anon#d2da7637246d5b645cb86642fa13d0a01215adca425782fd5b8932a24828a133::" providerId="AD" clId="Web-{AEF11348-E71C-BFF8-FE38-123BEE205B52}" dt="2023-04-23T15:18:58.921" v="140"/>
          <ac:cxnSpMkLst>
            <pc:docMk/>
            <pc:sldMk cId="720921705" sldId="257"/>
            <ac:cxnSpMk id="17" creationId="{B0BDEAB7-0E83-4F55-90F4-098569F5A573}"/>
          </ac:cxnSpMkLst>
        </pc:cxnChg>
      </pc:sldChg>
      <pc:sldChg chg="modSp mod modClrScheme chgLayout">
        <pc:chgData name="Guest User" userId="S::urn:spo:anon#d2da7637246d5b645cb86642fa13d0a01215adca425782fd5b8932a24828a133::" providerId="AD" clId="Web-{AEF11348-E71C-BFF8-FE38-123BEE205B52}" dt="2023-04-23T15:27:55" v="378" actId="20577"/>
        <pc:sldMkLst>
          <pc:docMk/>
          <pc:sldMk cId="1020978963" sldId="258"/>
        </pc:sldMkLst>
        <pc:spChg chg="mod ord">
          <ac:chgData name="Guest User" userId="S::urn:spo:anon#d2da7637246d5b645cb86642fa13d0a01215adca425782fd5b8932a24828a133::" providerId="AD" clId="Web-{AEF11348-E71C-BFF8-FE38-123BEE205B52}" dt="2023-04-23T15:24:14.024" v="226" actId="20577"/>
          <ac:spMkLst>
            <pc:docMk/>
            <pc:sldMk cId="1020978963" sldId="258"/>
            <ac:spMk id="2" creationId="{77F15391-FAF1-E306-D5D3-F6CAA02D05CC}"/>
          </ac:spMkLst>
        </pc:spChg>
        <pc:spChg chg="mod ord">
          <ac:chgData name="Guest User" userId="S::urn:spo:anon#d2da7637246d5b645cb86642fa13d0a01215adca425782fd5b8932a24828a133::" providerId="AD" clId="Web-{AEF11348-E71C-BFF8-FE38-123BEE205B52}" dt="2023-04-23T15:27:55" v="378" actId="20577"/>
          <ac:spMkLst>
            <pc:docMk/>
            <pc:sldMk cId="1020978963" sldId="258"/>
            <ac:spMk id="3" creationId="{37B8C417-B4DD-53EE-7B13-F9A4616B5F6C}"/>
          </ac:spMkLst>
        </pc:spChg>
      </pc:sldChg>
      <pc:sldChg chg="modSp mod modClrScheme chgLayout">
        <pc:chgData name="Guest User" userId="S::urn:spo:anon#d2da7637246d5b645cb86642fa13d0a01215adca425782fd5b8932a24828a133::" providerId="AD" clId="Web-{AEF11348-E71C-BFF8-FE38-123BEE205B52}" dt="2023-04-23T15:24:18.790" v="227" actId="20577"/>
        <pc:sldMkLst>
          <pc:docMk/>
          <pc:sldMk cId="4240988851" sldId="259"/>
        </pc:sldMkLst>
        <pc:spChg chg="mod ord">
          <ac:chgData name="Guest User" userId="S::urn:spo:anon#d2da7637246d5b645cb86642fa13d0a01215adca425782fd5b8932a24828a133::" providerId="AD" clId="Web-{AEF11348-E71C-BFF8-FE38-123BEE205B52}" dt="2023-04-23T15:24:18.790" v="227" actId="20577"/>
          <ac:spMkLst>
            <pc:docMk/>
            <pc:sldMk cId="4240988851" sldId="259"/>
            <ac:spMk id="2" creationId="{969D2FEE-3D78-AE7A-BD95-52C81EB96D7E}"/>
          </ac:spMkLst>
        </pc:spChg>
        <pc:spChg chg="mod ord">
          <ac:chgData name="Guest User" userId="S::urn:spo:anon#d2da7637246d5b645cb86642fa13d0a01215adca425782fd5b8932a24828a133::" providerId="AD" clId="Web-{AEF11348-E71C-BFF8-FE38-123BEE205B52}" dt="2023-04-23T15:18:51.358" v="139"/>
          <ac:spMkLst>
            <pc:docMk/>
            <pc:sldMk cId="4240988851" sldId="259"/>
            <ac:spMk id="3" creationId="{371D0E07-B8E5-A29E-1C9B-297A214306A6}"/>
          </ac:spMkLst>
        </pc:spChg>
      </pc:sldChg>
      <pc:sldChg chg="modSp mod modClrScheme chgLayout">
        <pc:chgData name="Guest User" userId="S::urn:spo:anon#d2da7637246d5b645cb86642fa13d0a01215adca425782fd5b8932a24828a133::" providerId="AD" clId="Web-{AEF11348-E71C-BFF8-FE38-123BEE205B52}" dt="2023-04-23T15:24:56.744" v="261" actId="20577"/>
        <pc:sldMkLst>
          <pc:docMk/>
          <pc:sldMk cId="331867070" sldId="260"/>
        </pc:sldMkLst>
        <pc:spChg chg="mod ord">
          <ac:chgData name="Guest User" userId="S::urn:spo:anon#d2da7637246d5b645cb86642fa13d0a01215adca425782fd5b8932a24828a133::" providerId="AD" clId="Web-{AEF11348-E71C-BFF8-FE38-123BEE205B52}" dt="2023-04-23T15:24:23.196" v="228" actId="20577"/>
          <ac:spMkLst>
            <pc:docMk/>
            <pc:sldMk cId="331867070" sldId="260"/>
            <ac:spMk id="2" creationId="{8A8639B3-7802-6C31-4C27-46B29CEBEDA1}"/>
          </ac:spMkLst>
        </pc:spChg>
        <pc:spChg chg="mod ord">
          <ac:chgData name="Guest User" userId="S::urn:spo:anon#d2da7637246d5b645cb86642fa13d0a01215adca425782fd5b8932a24828a133::" providerId="AD" clId="Web-{AEF11348-E71C-BFF8-FE38-123BEE205B52}" dt="2023-04-23T15:24:56.744" v="261" actId="20577"/>
          <ac:spMkLst>
            <pc:docMk/>
            <pc:sldMk cId="331867070" sldId="260"/>
            <ac:spMk id="3" creationId="{39AF5FAB-36B3-74A9-9DD4-D4F6382DA551}"/>
          </ac:spMkLst>
        </pc:spChg>
      </pc:sldChg>
      <pc:sldMasterChg chg="add del addSldLayout delSldLayout">
        <pc:chgData name="Guest User" userId="S::urn:spo:anon#d2da7637246d5b645cb86642fa13d0a01215adca425782fd5b8932a24828a133::" providerId="AD" clId="Web-{AEF11348-E71C-BFF8-FE38-123BEE205B52}" dt="2023-04-23T15:18:51.358" v="139"/>
        <pc:sldMasterMkLst>
          <pc:docMk/>
          <pc:sldMasterMk cId="195759753" sldId="2147483763"/>
        </pc:sldMasterMkLst>
        <pc:sldLayoutChg chg="add del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195759753" sldId="2147483763"/>
            <pc:sldLayoutMk cId="1376860185" sldId="2147483752"/>
          </pc:sldLayoutMkLst>
        </pc:sldLayoutChg>
        <pc:sldLayoutChg chg="add del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195759753" sldId="2147483763"/>
            <pc:sldLayoutMk cId="2212061543" sldId="2147483753"/>
          </pc:sldLayoutMkLst>
        </pc:sldLayoutChg>
        <pc:sldLayoutChg chg="add del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195759753" sldId="2147483763"/>
            <pc:sldLayoutMk cId="1636812345" sldId="2147483754"/>
          </pc:sldLayoutMkLst>
        </pc:sldLayoutChg>
        <pc:sldLayoutChg chg="add del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195759753" sldId="2147483763"/>
            <pc:sldLayoutMk cId="1952196084" sldId="2147483755"/>
          </pc:sldLayoutMkLst>
        </pc:sldLayoutChg>
        <pc:sldLayoutChg chg="add del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195759753" sldId="2147483763"/>
            <pc:sldLayoutMk cId="3365898590" sldId="2147483756"/>
          </pc:sldLayoutMkLst>
        </pc:sldLayoutChg>
        <pc:sldLayoutChg chg="add del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195759753" sldId="2147483763"/>
            <pc:sldLayoutMk cId="2499857504" sldId="2147483757"/>
          </pc:sldLayoutMkLst>
        </pc:sldLayoutChg>
        <pc:sldLayoutChg chg="add del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195759753" sldId="2147483763"/>
            <pc:sldLayoutMk cId="1319837548" sldId="2147483758"/>
          </pc:sldLayoutMkLst>
        </pc:sldLayoutChg>
        <pc:sldLayoutChg chg="add del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195759753" sldId="2147483763"/>
            <pc:sldLayoutMk cId="4126585892" sldId="2147483759"/>
          </pc:sldLayoutMkLst>
        </pc:sldLayoutChg>
        <pc:sldLayoutChg chg="add del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195759753" sldId="2147483763"/>
            <pc:sldLayoutMk cId="3841201571" sldId="2147483760"/>
          </pc:sldLayoutMkLst>
        </pc:sldLayoutChg>
        <pc:sldLayoutChg chg="add del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195759753" sldId="2147483763"/>
            <pc:sldLayoutMk cId="2676062333" sldId="2147483761"/>
          </pc:sldLayoutMkLst>
        </pc:sldLayoutChg>
        <pc:sldLayoutChg chg="add del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195759753" sldId="2147483763"/>
            <pc:sldLayoutMk cId="2204511835" sldId="2147483762"/>
          </pc:sldLayoutMkLst>
        </pc:sldLayoutChg>
      </pc:sldMasterChg>
      <pc:sldMasterChg chg="add del addSldLayout delSldLayout modSldLayout">
        <pc:chgData name="Guest User" userId="S::urn:spo:anon#d2da7637246d5b645cb86642fa13d0a01215adca425782fd5b8932a24828a133::" providerId="AD" clId="Web-{AEF11348-E71C-BFF8-FE38-123BEE205B52}" dt="2023-04-23T15:18:51.358" v="139"/>
        <pc:sldMasterMkLst>
          <pc:docMk/>
          <pc:sldMasterMk cId="3043642843" sldId="2147483764"/>
        </pc:sldMasterMkLst>
        <pc:sldLayoutChg chg="add del mod replId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3043642843" sldId="2147483764"/>
            <pc:sldLayoutMk cId="2246374507" sldId="2147483765"/>
          </pc:sldLayoutMkLst>
        </pc:sldLayoutChg>
        <pc:sldLayoutChg chg="add del mod replId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3043642843" sldId="2147483764"/>
            <pc:sldLayoutMk cId="700549505" sldId="2147483766"/>
          </pc:sldLayoutMkLst>
        </pc:sldLayoutChg>
        <pc:sldLayoutChg chg="add del mod replId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3043642843" sldId="2147483764"/>
            <pc:sldLayoutMk cId="2004701744" sldId="2147483767"/>
          </pc:sldLayoutMkLst>
        </pc:sldLayoutChg>
        <pc:sldLayoutChg chg="add del mod replId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3043642843" sldId="2147483764"/>
            <pc:sldLayoutMk cId="2347225644" sldId="2147483768"/>
          </pc:sldLayoutMkLst>
        </pc:sldLayoutChg>
        <pc:sldLayoutChg chg="add del mod replId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3043642843" sldId="2147483764"/>
            <pc:sldLayoutMk cId="3152514089" sldId="2147483769"/>
          </pc:sldLayoutMkLst>
        </pc:sldLayoutChg>
        <pc:sldLayoutChg chg="add del mod replId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3043642843" sldId="2147483764"/>
            <pc:sldLayoutMk cId="3227976189" sldId="2147483770"/>
          </pc:sldLayoutMkLst>
        </pc:sldLayoutChg>
        <pc:sldLayoutChg chg="add del mod replId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3043642843" sldId="2147483764"/>
            <pc:sldLayoutMk cId="1283197650" sldId="2147483771"/>
          </pc:sldLayoutMkLst>
        </pc:sldLayoutChg>
        <pc:sldLayoutChg chg="add del mod replId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3043642843" sldId="2147483764"/>
            <pc:sldLayoutMk cId="4028905988" sldId="2147483772"/>
          </pc:sldLayoutMkLst>
        </pc:sldLayoutChg>
        <pc:sldLayoutChg chg="add del mod replId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3043642843" sldId="2147483764"/>
            <pc:sldLayoutMk cId="2081077540" sldId="2147483773"/>
          </pc:sldLayoutMkLst>
        </pc:sldLayoutChg>
        <pc:sldLayoutChg chg="add del mod replId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3043642843" sldId="2147483764"/>
            <pc:sldLayoutMk cId="561737300" sldId="2147483774"/>
          </pc:sldLayoutMkLst>
        </pc:sldLayoutChg>
        <pc:sldLayoutChg chg="add del mod replId">
          <pc:chgData name="Guest User" userId="S::urn:spo:anon#d2da7637246d5b645cb86642fa13d0a01215adca425782fd5b8932a24828a133::" providerId="AD" clId="Web-{AEF11348-E71C-BFF8-FE38-123BEE205B52}" dt="2023-04-23T15:18:51.358" v="139"/>
          <pc:sldLayoutMkLst>
            <pc:docMk/>
            <pc:sldMasterMk cId="3043642843" sldId="2147483764"/>
            <pc:sldLayoutMk cId="3672262516" sldId="2147483775"/>
          </pc:sldLayoutMkLst>
        </pc:sldLayoutChg>
      </pc:sldMasterChg>
    </pc:docChg>
  </pc:docChgLst>
  <pc:docChgLst>
    <pc:chgData name="Dyer, Henry" userId="S::dyer2@otterbein.edu::4e1b2e86-ed17-40c5-9be9-4748f7430af4" providerId="AD" clId="Web-{219172E4-720F-C173-48C0-78163ED62A0E}"/>
    <pc:docChg chg="addSld delSld modSld">
      <pc:chgData name="Dyer, Henry" userId="S::dyer2@otterbein.edu::4e1b2e86-ed17-40c5-9be9-4748f7430af4" providerId="AD" clId="Web-{219172E4-720F-C173-48C0-78163ED62A0E}" dt="2023-04-24T03:43:40.683" v="261" actId="1076"/>
      <pc:docMkLst>
        <pc:docMk/>
      </pc:docMkLst>
      <pc:sldChg chg="addSp delSp modSp new">
        <pc:chgData name="Dyer, Henry" userId="S::dyer2@otterbein.edu::4e1b2e86-ed17-40c5-9be9-4748f7430af4" providerId="AD" clId="Web-{219172E4-720F-C173-48C0-78163ED62A0E}" dt="2023-04-24T03:43:40.683" v="261" actId="1076"/>
        <pc:sldMkLst>
          <pc:docMk/>
          <pc:sldMk cId="63501502" sldId="261"/>
        </pc:sldMkLst>
        <pc:spChg chg="mod">
          <ac:chgData name="Dyer, Henry" userId="S::dyer2@otterbein.edu::4e1b2e86-ed17-40c5-9be9-4748f7430af4" providerId="AD" clId="Web-{219172E4-720F-C173-48C0-78163ED62A0E}" dt="2023-04-24T03:33:59.760" v="195" actId="14100"/>
          <ac:spMkLst>
            <pc:docMk/>
            <pc:sldMk cId="63501502" sldId="261"/>
            <ac:spMk id="2" creationId="{BE5F373F-CE77-A4D3-CC78-920E4718E08D}"/>
          </ac:spMkLst>
        </pc:spChg>
        <pc:spChg chg="mod">
          <ac:chgData name="Dyer, Henry" userId="S::dyer2@otterbein.edu::4e1b2e86-ed17-40c5-9be9-4748f7430af4" providerId="AD" clId="Web-{219172E4-720F-C173-48C0-78163ED62A0E}" dt="2023-04-24T03:33:54.338" v="193" actId="1076"/>
          <ac:spMkLst>
            <pc:docMk/>
            <pc:sldMk cId="63501502" sldId="261"/>
            <ac:spMk id="3" creationId="{0B9A291E-6C8C-A6AB-6FD8-068616F68F3E}"/>
          </ac:spMkLst>
        </pc:spChg>
        <pc:picChg chg="add mod">
          <ac:chgData name="Dyer, Henry" userId="S::dyer2@otterbein.edu::4e1b2e86-ed17-40c5-9be9-4748f7430af4" providerId="AD" clId="Web-{219172E4-720F-C173-48C0-78163ED62A0E}" dt="2023-04-24T03:43:40.683" v="261" actId="1076"/>
          <ac:picMkLst>
            <pc:docMk/>
            <pc:sldMk cId="63501502" sldId="261"/>
            <ac:picMk id="13" creationId="{1625EE8E-0539-B75C-A45E-5FE806D39378}"/>
          </ac:picMkLst>
        </pc:picChg>
        <pc:inkChg chg="add del">
          <ac:chgData name="Dyer, Henry" userId="S::dyer2@otterbein.edu::4e1b2e86-ed17-40c5-9be9-4748f7430af4" providerId="AD" clId="Web-{219172E4-720F-C173-48C0-78163ED62A0E}" dt="2023-04-24T03:34:12.745" v="197"/>
          <ac:inkMkLst>
            <pc:docMk/>
            <pc:sldMk cId="63501502" sldId="261"/>
            <ac:inkMk id="4" creationId="{A21CDF74-7E2D-C68D-7F1C-53BB65DC1EA5}"/>
          </ac:inkMkLst>
        </pc:inkChg>
        <pc:inkChg chg="add del">
          <ac:chgData name="Dyer, Henry" userId="S::dyer2@otterbein.edu::4e1b2e86-ed17-40c5-9be9-4748f7430af4" providerId="AD" clId="Web-{219172E4-720F-C173-48C0-78163ED62A0E}" dt="2023-04-24T03:34:23.448" v="201"/>
          <ac:inkMkLst>
            <pc:docMk/>
            <pc:sldMk cId="63501502" sldId="261"/>
            <ac:inkMk id="6" creationId="{711D6CC9-A3CC-246B-FE51-FFCE0D1DDAC6}"/>
          </ac:inkMkLst>
        </pc:inkChg>
        <pc:inkChg chg="add del">
          <ac:chgData name="Dyer, Henry" userId="S::dyer2@otterbein.edu::4e1b2e86-ed17-40c5-9be9-4748f7430af4" providerId="AD" clId="Web-{219172E4-720F-C173-48C0-78163ED62A0E}" dt="2023-04-24T03:34:32.058" v="204"/>
          <ac:inkMkLst>
            <pc:docMk/>
            <pc:sldMk cId="63501502" sldId="261"/>
            <ac:inkMk id="7" creationId="{1CF790F3-DFAA-2BE3-2250-2CC92BE79829}"/>
          </ac:inkMkLst>
        </pc:inkChg>
        <pc:inkChg chg="add del">
          <ac:chgData name="Dyer, Henry" userId="S::dyer2@otterbein.edu::4e1b2e86-ed17-40c5-9be9-4748f7430af4" providerId="AD" clId="Web-{219172E4-720F-C173-48C0-78163ED62A0E}" dt="2023-04-24T03:34:37.886" v="207"/>
          <ac:inkMkLst>
            <pc:docMk/>
            <pc:sldMk cId="63501502" sldId="261"/>
            <ac:inkMk id="8" creationId="{106606A9-E62C-5BFC-B56C-306BAB4D4C49}"/>
          </ac:inkMkLst>
        </pc:inkChg>
        <pc:inkChg chg="add del">
          <ac:chgData name="Dyer, Henry" userId="S::dyer2@otterbein.edu::4e1b2e86-ed17-40c5-9be9-4748f7430af4" providerId="AD" clId="Web-{219172E4-720F-C173-48C0-78163ED62A0E}" dt="2023-04-24T03:34:58.402" v="210"/>
          <ac:inkMkLst>
            <pc:docMk/>
            <pc:sldMk cId="63501502" sldId="261"/>
            <ac:inkMk id="10" creationId="{49196F32-10AD-4124-DF36-CFBBD6AE9340}"/>
          </ac:inkMkLst>
        </pc:inkChg>
        <pc:inkChg chg="add del">
          <ac:chgData name="Dyer, Henry" userId="S::dyer2@otterbein.edu::4e1b2e86-ed17-40c5-9be9-4748f7430af4" providerId="AD" clId="Web-{219172E4-720F-C173-48C0-78163ED62A0E}" dt="2023-04-24T03:35:13.797" v="215"/>
          <ac:inkMkLst>
            <pc:docMk/>
            <pc:sldMk cId="63501502" sldId="261"/>
            <ac:inkMk id="11" creationId="{79B17F19-EAD8-FE67-92A3-9DEE19CC4268}"/>
          </ac:inkMkLst>
        </pc:inkChg>
        <pc:cxnChg chg="add del mod">
          <ac:chgData name="Dyer, Henry" userId="S::dyer2@otterbein.edu::4e1b2e86-ed17-40c5-9be9-4748f7430af4" providerId="AD" clId="Web-{219172E4-720F-C173-48C0-78163ED62A0E}" dt="2023-04-24T03:34:36.433" v="205"/>
          <ac:cxnSpMkLst>
            <pc:docMk/>
            <pc:sldMk cId="63501502" sldId="261"/>
            <ac:cxnSpMk id="5" creationId="{B28ED6AB-5432-BC9E-0915-AD8BD37A084E}"/>
          </ac:cxnSpMkLst>
        </pc:cxnChg>
        <pc:cxnChg chg="add mod">
          <ac:chgData name="Dyer, Henry" userId="S::dyer2@otterbein.edu::4e1b2e86-ed17-40c5-9be9-4748f7430af4" providerId="AD" clId="Web-{219172E4-720F-C173-48C0-78163ED62A0E}" dt="2023-04-24T03:39:11.239" v="243" actId="14100"/>
          <ac:cxnSpMkLst>
            <pc:docMk/>
            <pc:sldMk cId="63501502" sldId="261"/>
            <ac:cxnSpMk id="9" creationId="{4B0AE9CC-E252-F29B-C56A-D5141C5D194E}"/>
          </ac:cxnSpMkLst>
        </pc:cxnChg>
        <pc:cxnChg chg="add mod">
          <ac:chgData name="Dyer, Henry" userId="S::dyer2@otterbein.edu::4e1b2e86-ed17-40c5-9be9-4748f7430af4" providerId="AD" clId="Web-{219172E4-720F-C173-48C0-78163ED62A0E}" dt="2023-04-24T03:38:34.551" v="239" actId="1076"/>
          <ac:cxnSpMkLst>
            <pc:docMk/>
            <pc:sldMk cId="63501502" sldId="261"/>
            <ac:cxnSpMk id="12" creationId="{5A9AAB02-3577-9C1B-7BAC-583B3C8CEEBE}"/>
          </ac:cxnSpMkLst>
        </pc:cxnChg>
      </pc:sldChg>
      <pc:sldChg chg="new del">
        <pc:chgData name="Dyer, Henry" userId="S::dyer2@otterbein.edu::4e1b2e86-ed17-40c5-9be9-4748f7430af4" providerId="AD" clId="Web-{219172E4-720F-C173-48C0-78163ED62A0E}" dt="2023-04-24T03:28:53.175" v="1"/>
        <pc:sldMkLst>
          <pc:docMk/>
          <pc:sldMk cId="1840698178" sldId="261"/>
        </pc:sldMkLst>
      </pc:sldChg>
    </pc:docChg>
  </pc:docChgLst>
  <pc:docChgLst>
    <pc:chgData name="Dyer, Henry" userId="S::dyer2@otterbein.edu::4e1b2e86-ed17-40c5-9be9-4748f7430af4" providerId="AD" clId="Web-{37B5D819-5A0C-40A9-ADC0-1C1A7097AFEF}"/>
    <pc:docChg chg="delSld modSld addMainMaster delMainMaster">
      <pc:chgData name="Dyer, Henry" userId="S::dyer2@otterbein.edu::4e1b2e86-ed17-40c5-9be9-4748f7430af4" providerId="AD" clId="Web-{37B5D819-5A0C-40A9-ADC0-1C1A7097AFEF}" dt="2023-04-21T18:09:09.308" v="1"/>
      <pc:docMkLst>
        <pc:docMk/>
      </pc:docMkLst>
      <pc:sldChg chg="addSp modSp del mod setBg modClrScheme setClrOvrMap chgLayout">
        <pc:chgData name="Dyer, Henry" userId="S::dyer2@otterbein.edu::4e1b2e86-ed17-40c5-9be9-4748f7430af4" providerId="AD" clId="Web-{37B5D819-5A0C-40A9-ADC0-1C1A7097AFEF}" dt="2023-04-21T18:09:09.308" v="1"/>
        <pc:sldMkLst>
          <pc:docMk/>
          <pc:sldMk cId="109857222" sldId="256"/>
        </pc:sldMkLst>
        <pc:spChg chg="mod">
          <ac:chgData name="Dyer, Henry" userId="S::dyer2@otterbein.edu::4e1b2e86-ed17-40c5-9be9-4748f7430af4" providerId="AD" clId="Web-{37B5D819-5A0C-40A9-ADC0-1C1A7097AFEF}" dt="2023-04-21T18:08:11.620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yer, Henry" userId="S::dyer2@otterbein.edu::4e1b2e86-ed17-40c5-9be9-4748f7430af4" providerId="AD" clId="Web-{37B5D819-5A0C-40A9-ADC0-1C1A7097AFEF}" dt="2023-04-21T18:08:11.620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yer, Henry" userId="S::dyer2@otterbein.edu::4e1b2e86-ed17-40c5-9be9-4748f7430af4" providerId="AD" clId="Web-{37B5D819-5A0C-40A9-ADC0-1C1A7097AFEF}" dt="2023-04-21T18:08:11.620" v="0"/>
          <ac:spMkLst>
            <pc:docMk/>
            <pc:sldMk cId="109857222" sldId="256"/>
            <ac:spMk id="9" creationId="{68CA250C-CF5A-4736-9249-D6111F7C5545}"/>
          </ac:spMkLst>
        </pc:spChg>
        <pc:spChg chg="add">
          <ac:chgData name="Dyer, Henry" userId="S::dyer2@otterbein.edu::4e1b2e86-ed17-40c5-9be9-4748f7430af4" providerId="AD" clId="Web-{37B5D819-5A0C-40A9-ADC0-1C1A7097AFEF}" dt="2023-04-21T18:08:11.620" v="0"/>
          <ac:spMkLst>
            <pc:docMk/>
            <pc:sldMk cId="109857222" sldId="256"/>
            <ac:spMk id="11" creationId="{56610276-AEC4-4F9F-8F19-EBC8B8B8F499}"/>
          </ac:spMkLst>
        </pc:spChg>
        <pc:spChg chg="add">
          <ac:chgData name="Dyer, Henry" userId="S::dyer2@otterbein.edu::4e1b2e86-ed17-40c5-9be9-4748f7430af4" providerId="AD" clId="Web-{37B5D819-5A0C-40A9-ADC0-1C1A7097AFEF}" dt="2023-04-21T18:08:11.620" v="0"/>
          <ac:spMkLst>
            <pc:docMk/>
            <pc:sldMk cId="109857222" sldId="256"/>
            <ac:spMk id="13" creationId="{F82D9B81-57D7-4F0C-AB92-6E390E4E1DD3}"/>
          </ac:spMkLst>
        </pc:spChg>
        <pc:picChg chg="add">
          <ac:chgData name="Dyer, Henry" userId="S::dyer2@otterbein.edu::4e1b2e86-ed17-40c5-9be9-4748f7430af4" providerId="AD" clId="Web-{37B5D819-5A0C-40A9-ADC0-1C1A7097AFEF}" dt="2023-04-21T18:08:11.620" v="0"/>
          <ac:picMkLst>
            <pc:docMk/>
            <pc:sldMk cId="109857222" sldId="256"/>
            <ac:picMk id="4" creationId="{2BA65573-A3F1-42D1-808A-2B2464CE6D90}"/>
          </ac:picMkLst>
        </pc:picChg>
        <pc:cxnChg chg="add">
          <ac:chgData name="Dyer, Henry" userId="S::dyer2@otterbein.edu::4e1b2e86-ed17-40c5-9be9-4748f7430af4" providerId="AD" clId="Web-{37B5D819-5A0C-40A9-ADC0-1C1A7097AFEF}" dt="2023-04-21T18:08:11.620" v="0"/>
          <ac:cxnSpMkLst>
            <pc:docMk/>
            <pc:sldMk cId="109857222" sldId="256"/>
            <ac:cxnSpMk id="15" creationId="{AE3D1161-F2DF-43A9-8376-3DB1403155B7}"/>
          </ac:cxnSpMkLst>
        </pc:cxnChg>
        <pc:cxnChg chg="add">
          <ac:chgData name="Dyer, Henry" userId="S::dyer2@otterbein.edu::4e1b2e86-ed17-40c5-9be9-4748f7430af4" providerId="AD" clId="Web-{37B5D819-5A0C-40A9-ADC0-1C1A7097AFEF}" dt="2023-04-21T18:08:11.620" v="0"/>
          <ac:cxnSpMkLst>
            <pc:docMk/>
            <pc:sldMk cId="109857222" sldId="256"/>
            <ac:cxnSpMk id="17" creationId="{71F444DC-2BF7-4689-B6E1-0F0D0E9C8DF5}"/>
          </ac:cxnSpMkLst>
        </pc:cxnChg>
        <pc:cxnChg chg="add">
          <ac:chgData name="Dyer, Henry" userId="S::dyer2@otterbein.edu::4e1b2e86-ed17-40c5-9be9-4748f7430af4" providerId="AD" clId="Web-{37B5D819-5A0C-40A9-ADC0-1C1A7097AFEF}" dt="2023-04-21T18:08:11.620" v="0"/>
          <ac:cxnSpMkLst>
            <pc:docMk/>
            <pc:sldMk cId="109857222" sldId="256"/>
            <ac:cxnSpMk id="19" creationId="{FF393DD8-555D-4D86-9600-299145E032F9}"/>
          </ac:cxnSpMkLst>
        </pc:cxnChg>
      </pc:sldChg>
      <pc:sldMasterChg chg="del delSldLayout">
        <pc:chgData name="Dyer, Henry" userId="S::dyer2@otterbein.edu::4e1b2e86-ed17-40c5-9be9-4748f7430af4" providerId="AD" clId="Web-{37B5D819-5A0C-40A9-ADC0-1C1A7097AFEF}" dt="2023-04-21T18:08:11.620" v="0"/>
        <pc:sldMasterMkLst>
          <pc:docMk/>
          <pc:sldMasterMk cId="2460954070" sldId="2147483660"/>
        </pc:sldMasterMkLst>
        <pc:sldLayoutChg chg="del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Dyer, Henry" userId="S::dyer2@otterbein.edu::4e1b2e86-ed17-40c5-9be9-4748f7430af4" providerId="AD" clId="Web-{37B5D819-5A0C-40A9-ADC0-1C1A7097AFEF}" dt="2023-04-21T18:08:11.620" v="0"/>
        <pc:sldMasterMkLst>
          <pc:docMk/>
          <pc:sldMasterMk cId="195759753" sldId="2147483763"/>
        </pc:sldMasterMkLst>
        <pc:sldLayoutChg chg="add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195759753" sldId="2147483763"/>
            <pc:sldLayoutMk cId="1376860185" sldId="2147483752"/>
          </pc:sldLayoutMkLst>
        </pc:sldLayoutChg>
        <pc:sldLayoutChg chg="add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195759753" sldId="2147483763"/>
            <pc:sldLayoutMk cId="2212061543" sldId="2147483753"/>
          </pc:sldLayoutMkLst>
        </pc:sldLayoutChg>
        <pc:sldLayoutChg chg="add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195759753" sldId="2147483763"/>
            <pc:sldLayoutMk cId="1636812345" sldId="2147483754"/>
          </pc:sldLayoutMkLst>
        </pc:sldLayoutChg>
        <pc:sldLayoutChg chg="add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195759753" sldId="2147483763"/>
            <pc:sldLayoutMk cId="1952196084" sldId="2147483755"/>
          </pc:sldLayoutMkLst>
        </pc:sldLayoutChg>
        <pc:sldLayoutChg chg="add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195759753" sldId="2147483763"/>
            <pc:sldLayoutMk cId="3365898590" sldId="2147483756"/>
          </pc:sldLayoutMkLst>
        </pc:sldLayoutChg>
        <pc:sldLayoutChg chg="add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195759753" sldId="2147483763"/>
            <pc:sldLayoutMk cId="2499857504" sldId="2147483757"/>
          </pc:sldLayoutMkLst>
        </pc:sldLayoutChg>
        <pc:sldLayoutChg chg="add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195759753" sldId="2147483763"/>
            <pc:sldLayoutMk cId="1319837548" sldId="2147483758"/>
          </pc:sldLayoutMkLst>
        </pc:sldLayoutChg>
        <pc:sldLayoutChg chg="add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195759753" sldId="2147483763"/>
            <pc:sldLayoutMk cId="4126585892" sldId="2147483759"/>
          </pc:sldLayoutMkLst>
        </pc:sldLayoutChg>
        <pc:sldLayoutChg chg="add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195759753" sldId="2147483763"/>
            <pc:sldLayoutMk cId="3841201571" sldId="2147483760"/>
          </pc:sldLayoutMkLst>
        </pc:sldLayoutChg>
        <pc:sldLayoutChg chg="add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195759753" sldId="2147483763"/>
            <pc:sldLayoutMk cId="2676062333" sldId="2147483761"/>
          </pc:sldLayoutMkLst>
        </pc:sldLayoutChg>
        <pc:sldLayoutChg chg="add">
          <pc:chgData name="Dyer, Henry" userId="S::dyer2@otterbein.edu::4e1b2e86-ed17-40c5-9be9-4748f7430af4" providerId="AD" clId="Web-{37B5D819-5A0C-40A9-ADC0-1C1A7097AFEF}" dt="2023-04-21T18:08:11.620" v="0"/>
          <pc:sldLayoutMkLst>
            <pc:docMk/>
            <pc:sldMasterMk cId="195759753" sldId="2147483763"/>
            <pc:sldLayoutMk cId="2204511835" sldId="2147483762"/>
          </pc:sldLayoutMkLst>
        </pc:sldLayoutChg>
      </pc:sldMasterChg>
    </pc:docChg>
  </pc:docChgLst>
  <pc:docChgLst>
    <pc:chgData name="Guest User" userId="S::urn:spo:anon#d2da7637246d5b645cb86642fa13d0a01215adca425782fd5b8932a24828a133::" providerId="AD" clId="Web-{54D00843-1A75-A844-A9C3-0829CF860DFC}"/>
    <pc:docChg chg="addSld modSld">
      <pc:chgData name="Guest User" userId="S::urn:spo:anon#d2da7637246d5b645cb86642fa13d0a01215adca425782fd5b8932a24828a133::" providerId="AD" clId="Web-{54D00843-1A75-A844-A9C3-0829CF860DFC}" dt="2023-04-21T18:52:39.890" v="35" actId="20577"/>
      <pc:docMkLst>
        <pc:docMk/>
      </pc:docMkLst>
      <pc:sldChg chg="modSp new">
        <pc:chgData name="Guest User" userId="S::urn:spo:anon#d2da7637246d5b645cb86642fa13d0a01215adca425782fd5b8932a24828a133::" providerId="AD" clId="Web-{54D00843-1A75-A844-A9C3-0829CF860DFC}" dt="2023-04-21T18:52:39.890" v="35" actId="20577"/>
        <pc:sldMkLst>
          <pc:docMk/>
          <pc:sldMk cId="720921705" sldId="257"/>
        </pc:sldMkLst>
        <pc:spChg chg="mod">
          <ac:chgData name="Guest User" userId="S::urn:spo:anon#d2da7637246d5b645cb86642fa13d0a01215adca425782fd5b8932a24828a133::" providerId="AD" clId="Web-{54D00843-1A75-A844-A9C3-0829CF860DFC}" dt="2023-04-21T18:52:39.890" v="35" actId="20577"/>
          <ac:spMkLst>
            <pc:docMk/>
            <pc:sldMk cId="720921705" sldId="257"/>
            <ac:spMk id="2" creationId="{28CA83D3-3C5C-AFD3-5940-0F5339ED47FD}"/>
          </ac:spMkLst>
        </pc:spChg>
      </pc:sldChg>
      <pc:sldChg chg="modSp new">
        <pc:chgData name="Guest User" userId="S::urn:spo:anon#d2da7637246d5b645cb86642fa13d0a01215adca425782fd5b8932a24828a133::" providerId="AD" clId="Web-{54D00843-1A75-A844-A9C3-0829CF860DFC}" dt="2023-04-21T18:51:44.342" v="13" actId="20577"/>
        <pc:sldMkLst>
          <pc:docMk/>
          <pc:sldMk cId="1020978963" sldId="258"/>
        </pc:sldMkLst>
        <pc:spChg chg="mod">
          <ac:chgData name="Guest User" userId="S::urn:spo:anon#d2da7637246d5b645cb86642fa13d0a01215adca425782fd5b8932a24828a133::" providerId="AD" clId="Web-{54D00843-1A75-A844-A9C3-0829CF860DFC}" dt="2023-04-21T18:51:44.342" v="13" actId="20577"/>
          <ac:spMkLst>
            <pc:docMk/>
            <pc:sldMk cId="1020978963" sldId="258"/>
            <ac:spMk id="2" creationId="{77F15391-FAF1-E306-D5D3-F6CAA02D05CC}"/>
          </ac:spMkLst>
        </pc:spChg>
      </pc:sldChg>
      <pc:sldChg chg="modSp new">
        <pc:chgData name="Guest User" userId="S::urn:spo:anon#d2da7637246d5b645cb86642fa13d0a01215adca425782fd5b8932a24828a133::" providerId="AD" clId="Web-{54D00843-1A75-A844-A9C3-0829CF860DFC}" dt="2023-04-21T18:52:22.077" v="25" actId="20577"/>
        <pc:sldMkLst>
          <pc:docMk/>
          <pc:sldMk cId="4240988851" sldId="259"/>
        </pc:sldMkLst>
        <pc:spChg chg="mod">
          <ac:chgData name="Guest User" userId="S::urn:spo:anon#d2da7637246d5b645cb86642fa13d0a01215adca425782fd5b8932a24828a133::" providerId="AD" clId="Web-{54D00843-1A75-A844-A9C3-0829CF860DFC}" dt="2023-04-21T18:52:22.077" v="25" actId="20577"/>
          <ac:spMkLst>
            <pc:docMk/>
            <pc:sldMk cId="4240988851" sldId="259"/>
            <ac:spMk id="2" creationId="{969D2FEE-3D78-AE7A-BD95-52C81EB96D7E}"/>
          </ac:spMkLst>
        </pc:spChg>
      </pc:sldChg>
      <pc:sldChg chg="modSp new">
        <pc:chgData name="Guest User" userId="S::urn:spo:anon#d2da7637246d5b645cb86642fa13d0a01215adca425782fd5b8932a24828a133::" providerId="AD" clId="Web-{54D00843-1A75-A844-A9C3-0829CF860DFC}" dt="2023-04-21T18:52:22.202" v="27" actId="20577"/>
        <pc:sldMkLst>
          <pc:docMk/>
          <pc:sldMk cId="331867070" sldId="260"/>
        </pc:sldMkLst>
        <pc:spChg chg="mod">
          <ac:chgData name="Guest User" userId="S::urn:spo:anon#d2da7637246d5b645cb86642fa13d0a01215adca425782fd5b8932a24828a133::" providerId="AD" clId="Web-{54D00843-1A75-A844-A9C3-0829CF860DFC}" dt="2023-04-21T18:52:22.202" v="27" actId="20577"/>
          <ac:spMkLst>
            <pc:docMk/>
            <pc:sldMk cId="331867070" sldId="260"/>
            <ac:spMk id="2" creationId="{8A8639B3-7802-6C31-4C27-46B29CEBEDA1}"/>
          </ac:spMkLst>
        </pc:spChg>
      </pc:sldChg>
    </pc:docChg>
  </pc:docChgLst>
  <pc:docChgLst>
    <pc:chgData name="Guest User" userId="S::urn:spo:anon#d2da7637246d5b645cb86642fa13d0a01215adca425782fd5b8932a24828a133::" providerId="AD" clId="Web-{5A61D8D7-27E4-F23C-A72A-27A0153CD0AA}"/>
    <pc:docChg chg="modSld">
      <pc:chgData name="Guest User" userId="S::urn:spo:anon#d2da7637246d5b645cb86642fa13d0a01215adca425782fd5b8932a24828a133::" providerId="AD" clId="Web-{5A61D8D7-27E4-F23C-A72A-27A0153CD0AA}" dt="2023-04-24T05:23:34.640" v="2" actId="20577"/>
      <pc:docMkLst>
        <pc:docMk/>
      </pc:docMkLst>
      <pc:sldChg chg="modSp">
        <pc:chgData name="Guest User" userId="S::urn:spo:anon#d2da7637246d5b645cb86642fa13d0a01215adca425782fd5b8932a24828a133::" providerId="AD" clId="Web-{5A61D8D7-27E4-F23C-A72A-27A0153CD0AA}" dt="2023-04-24T05:23:34.640" v="2" actId="20577"/>
        <pc:sldMkLst>
          <pc:docMk/>
          <pc:sldMk cId="2290957319" sldId="256"/>
        </pc:sldMkLst>
        <pc:spChg chg="mod">
          <ac:chgData name="Guest User" userId="S::urn:spo:anon#d2da7637246d5b645cb86642fa13d0a01215adca425782fd5b8932a24828a133::" providerId="AD" clId="Web-{5A61D8D7-27E4-F23C-A72A-27A0153CD0AA}" dt="2023-04-24T05:23:34.640" v="2" actId="20577"/>
          <ac:spMkLst>
            <pc:docMk/>
            <pc:sldMk cId="2290957319" sldId="256"/>
            <ac:spMk id="3" creationId="{0D7B2496-76FD-0155-01AF-79A3C94437B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4B735-5918-4AA4-8DEE-BCB292A95C9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79A2CF-6605-4609-BD5B-02A7380B74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Web-based tool for managing compliance information for the Otterbein Nursing Department</a:t>
          </a:r>
        </a:p>
      </dgm:t>
    </dgm:pt>
    <dgm:pt modelId="{FDEB2923-5A99-44A9-A210-B8C381E4C632}" type="parTrans" cxnId="{6DA2554B-4BF8-4FB5-8FB6-9D70CFA2211D}">
      <dgm:prSet/>
      <dgm:spPr/>
      <dgm:t>
        <a:bodyPr/>
        <a:lstStyle/>
        <a:p>
          <a:endParaRPr lang="en-US"/>
        </a:p>
      </dgm:t>
    </dgm:pt>
    <dgm:pt modelId="{86188A5B-4F03-4F1F-98D9-F3B4DC8AE433}" type="sibTrans" cxnId="{6DA2554B-4BF8-4FB5-8FB6-9D70CFA2211D}">
      <dgm:prSet/>
      <dgm:spPr/>
      <dgm:t>
        <a:bodyPr/>
        <a:lstStyle/>
        <a:p>
          <a:endParaRPr lang="en-US"/>
        </a:p>
      </dgm:t>
    </dgm:pt>
    <dgm:pt modelId="{02BE70A4-537E-4C82-B08C-FC7A5906A6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 needs to track data for employees who are adjunct clinical instructors</a:t>
          </a:r>
        </a:p>
      </dgm:t>
    </dgm:pt>
    <dgm:pt modelId="{D1F5B286-063D-4CF2-B890-CAF7A5109159}" type="parTrans" cxnId="{97FBEE74-3C43-4882-A1DD-BC13F7381063}">
      <dgm:prSet/>
      <dgm:spPr/>
      <dgm:t>
        <a:bodyPr/>
        <a:lstStyle/>
        <a:p>
          <a:endParaRPr lang="en-US"/>
        </a:p>
      </dgm:t>
    </dgm:pt>
    <dgm:pt modelId="{55CE25CF-7B2B-4B56-AF10-8CFFC7DF8DD4}" type="sibTrans" cxnId="{97FBEE74-3C43-4882-A1DD-BC13F7381063}">
      <dgm:prSet/>
      <dgm:spPr/>
      <dgm:t>
        <a:bodyPr/>
        <a:lstStyle/>
        <a:p>
          <a:endParaRPr lang="en-US"/>
        </a:p>
      </dgm:t>
    </dgm:pt>
    <dgm:pt modelId="{9B2E1041-DE68-4BAC-A118-B13B62AD39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includes basic faculty info, degrees, courses, section info, clinical sites, and documents</a:t>
          </a:r>
        </a:p>
      </dgm:t>
    </dgm:pt>
    <dgm:pt modelId="{DEDFDDED-DEA2-4DBE-983E-942608ED6200}" type="parTrans" cxnId="{09C490A6-2BF8-4B1A-887F-356E28D4C010}">
      <dgm:prSet/>
      <dgm:spPr/>
      <dgm:t>
        <a:bodyPr/>
        <a:lstStyle/>
        <a:p>
          <a:endParaRPr lang="en-US"/>
        </a:p>
      </dgm:t>
    </dgm:pt>
    <dgm:pt modelId="{440CE3EF-7D9E-463C-AF99-2CA2F138B816}" type="sibTrans" cxnId="{09C490A6-2BF8-4B1A-887F-356E28D4C010}">
      <dgm:prSet/>
      <dgm:spPr/>
      <dgm:t>
        <a:bodyPr/>
        <a:lstStyle/>
        <a:p>
          <a:endParaRPr lang="en-US"/>
        </a:p>
      </dgm:t>
    </dgm:pt>
    <dgm:pt modelId="{8FB72A70-18AE-49C0-BCF8-A3BC9FA45E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Front-facing tool for creating, editing, and deleting database entries</a:t>
          </a:r>
        </a:p>
      </dgm:t>
    </dgm:pt>
    <dgm:pt modelId="{1CE098CF-4FFB-4B56-B569-81DC80BF7351}" type="parTrans" cxnId="{26827523-F05D-4D73-939A-98E1DC7573BB}">
      <dgm:prSet/>
      <dgm:spPr/>
      <dgm:t>
        <a:bodyPr/>
        <a:lstStyle/>
        <a:p>
          <a:endParaRPr lang="en-US"/>
        </a:p>
      </dgm:t>
    </dgm:pt>
    <dgm:pt modelId="{54EE818F-3CDF-4F49-8AF7-18111E9B49E5}" type="sibTrans" cxnId="{26827523-F05D-4D73-939A-98E1DC7573BB}">
      <dgm:prSet/>
      <dgm:spPr/>
      <dgm:t>
        <a:bodyPr/>
        <a:lstStyle/>
        <a:p>
          <a:endParaRPr lang="en-US"/>
        </a:p>
      </dgm:t>
    </dgm:pt>
    <dgm:pt modelId="{36A2208B-7570-4FDC-B38C-66AC336D6D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Lists for filtering, searching, and sorting through entries of each type</a:t>
          </a:r>
        </a:p>
      </dgm:t>
    </dgm:pt>
    <dgm:pt modelId="{DD2705C1-3192-461C-A0F5-32709D1AA662}" type="parTrans" cxnId="{8DCD2DD1-C09B-4F7C-B829-CAFB4E601013}">
      <dgm:prSet/>
      <dgm:spPr/>
      <dgm:t>
        <a:bodyPr/>
        <a:lstStyle/>
        <a:p>
          <a:endParaRPr lang="en-US"/>
        </a:p>
      </dgm:t>
    </dgm:pt>
    <dgm:pt modelId="{DFD58DBD-4533-410F-8C8A-A072356258F1}" type="sibTrans" cxnId="{8DCD2DD1-C09B-4F7C-B829-CAFB4E601013}">
      <dgm:prSet/>
      <dgm:spPr/>
      <dgm:t>
        <a:bodyPr/>
        <a:lstStyle/>
        <a:p>
          <a:endParaRPr lang="en-US"/>
        </a:p>
      </dgm:t>
    </dgm:pt>
    <dgm:pt modelId="{9F9E9204-40B9-4BD2-B59B-B9F174839E8C}" type="pres">
      <dgm:prSet presAssocID="{C974B735-5918-4AA4-8DEE-BCB292A95C95}" presName="root" presStyleCnt="0">
        <dgm:presLayoutVars>
          <dgm:dir/>
          <dgm:resizeHandles val="exact"/>
        </dgm:presLayoutVars>
      </dgm:prSet>
      <dgm:spPr/>
    </dgm:pt>
    <dgm:pt modelId="{161147E7-3F29-4DAF-A4EA-7EE0A046F61F}" type="pres">
      <dgm:prSet presAssocID="{3779A2CF-6605-4609-BD5B-02A7380B74F8}" presName="compNode" presStyleCnt="0"/>
      <dgm:spPr/>
    </dgm:pt>
    <dgm:pt modelId="{17E4FFCD-6CD9-431B-B776-71BD07655D3A}" type="pres">
      <dgm:prSet presAssocID="{3779A2CF-6605-4609-BD5B-02A7380B74F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8655FC3-E326-4399-BDDD-8EF9F83159C5}" type="pres">
      <dgm:prSet presAssocID="{3779A2CF-6605-4609-BD5B-02A7380B74F8}" presName="spaceRect" presStyleCnt="0"/>
      <dgm:spPr/>
    </dgm:pt>
    <dgm:pt modelId="{8EB84435-7B85-4C00-BAEB-FF2587B4D9CD}" type="pres">
      <dgm:prSet presAssocID="{3779A2CF-6605-4609-BD5B-02A7380B74F8}" presName="textRect" presStyleLbl="revTx" presStyleIdx="0" presStyleCnt="5">
        <dgm:presLayoutVars>
          <dgm:chMax val="1"/>
          <dgm:chPref val="1"/>
        </dgm:presLayoutVars>
      </dgm:prSet>
      <dgm:spPr/>
    </dgm:pt>
    <dgm:pt modelId="{94BF31E1-B5C3-469B-B83C-39DEBB72F8D9}" type="pres">
      <dgm:prSet presAssocID="{86188A5B-4F03-4F1F-98D9-F3B4DC8AE433}" presName="sibTrans" presStyleCnt="0"/>
      <dgm:spPr/>
    </dgm:pt>
    <dgm:pt modelId="{01BDA7C4-0479-4B71-B943-FF7651FE8E87}" type="pres">
      <dgm:prSet presAssocID="{02BE70A4-537E-4C82-B08C-FC7A5906A686}" presName="compNode" presStyleCnt="0"/>
      <dgm:spPr/>
    </dgm:pt>
    <dgm:pt modelId="{848064AE-5D18-4028-9A48-E49F6F55F79C}" type="pres">
      <dgm:prSet presAssocID="{02BE70A4-537E-4C82-B08C-FC7A5906A6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5FC6FEF-0A1A-4252-AE35-0D6E6448DED0}" type="pres">
      <dgm:prSet presAssocID="{02BE70A4-537E-4C82-B08C-FC7A5906A686}" presName="spaceRect" presStyleCnt="0"/>
      <dgm:spPr/>
    </dgm:pt>
    <dgm:pt modelId="{69EFC659-1E46-41B9-B171-E4DFA3D32794}" type="pres">
      <dgm:prSet presAssocID="{02BE70A4-537E-4C82-B08C-FC7A5906A686}" presName="textRect" presStyleLbl="revTx" presStyleIdx="1" presStyleCnt="5">
        <dgm:presLayoutVars>
          <dgm:chMax val="1"/>
          <dgm:chPref val="1"/>
        </dgm:presLayoutVars>
      </dgm:prSet>
      <dgm:spPr/>
    </dgm:pt>
    <dgm:pt modelId="{F6D5B272-412F-4846-8ABB-24D5B9025395}" type="pres">
      <dgm:prSet presAssocID="{55CE25CF-7B2B-4B56-AF10-8CFFC7DF8DD4}" presName="sibTrans" presStyleCnt="0"/>
      <dgm:spPr/>
    </dgm:pt>
    <dgm:pt modelId="{8BBF3B80-28EB-499C-96F8-A64489E378B2}" type="pres">
      <dgm:prSet presAssocID="{9B2E1041-DE68-4BAC-A118-B13B62AD39B9}" presName="compNode" presStyleCnt="0"/>
      <dgm:spPr/>
    </dgm:pt>
    <dgm:pt modelId="{7242BE88-A340-4BB4-A463-D63037037A09}" type="pres">
      <dgm:prSet presAssocID="{9B2E1041-DE68-4BAC-A118-B13B62AD39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860AA536-C07E-4988-957B-9005A3BEF489}" type="pres">
      <dgm:prSet presAssocID="{9B2E1041-DE68-4BAC-A118-B13B62AD39B9}" presName="spaceRect" presStyleCnt="0"/>
      <dgm:spPr/>
    </dgm:pt>
    <dgm:pt modelId="{06F75206-281B-4518-BA12-5E926B9CA619}" type="pres">
      <dgm:prSet presAssocID="{9B2E1041-DE68-4BAC-A118-B13B62AD39B9}" presName="textRect" presStyleLbl="revTx" presStyleIdx="2" presStyleCnt="5">
        <dgm:presLayoutVars>
          <dgm:chMax val="1"/>
          <dgm:chPref val="1"/>
        </dgm:presLayoutVars>
      </dgm:prSet>
      <dgm:spPr/>
    </dgm:pt>
    <dgm:pt modelId="{8D20F6F1-061E-415C-ABB4-B16CB3C7D747}" type="pres">
      <dgm:prSet presAssocID="{440CE3EF-7D9E-463C-AF99-2CA2F138B816}" presName="sibTrans" presStyleCnt="0"/>
      <dgm:spPr/>
    </dgm:pt>
    <dgm:pt modelId="{E0653770-5FD3-4DD6-8526-C02BD4FD091B}" type="pres">
      <dgm:prSet presAssocID="{8FB72A70-18AE-49C0-BCF8-A3BC9FA45E54}" presName="compNode" presStyleCnt="0"/>
      <dgm:spPr/>
    </dgm:pt>
    <dgm:pt modelId="{51757C5C-66B9-47ED-9D10-CE99B77226EA}" type="pres">
      <dgm:prSet presAssocID="{8FB72A70-18AE-49C0-BCF8-A3BC9FA45E5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C3D29FE-B343-4AD1-B5BE-4DD9DF8A189D}" type="pres">
      <dgm:prSet presAssocID="{8FB72A70-18AE-49C0-BCF8-A3BC9FA45E54}" presName="spaceRect" presStyleCnt="0"/>
      <dgm:spPr/>
    </dgm:pt>
    <dgm:pt modelId="{CC0150CB-1119-4C9E-A78B-5EDAD082B107}" type="pres">
      <dgm:prSet presAssocID="{8FB72A70-18AE-49C0-BCF8-A3BC9FA45E54}" presName="textRect" presStyleLbl="revTx" presStyleIdx="3" presStyleCnt="5">
        <dgm:presLayoutVars>
          <dgm:chMax val="1"/>
          <dgm:chPref val="1"/>
        </dgm:presLayoutVars>
      </dgm:prSet>
      <dgm:spPr/>
    </dgm:pt>
    <dgm:pt modelId="{6EBE6E0F-BD09-40D1-9099-41A44AA7C178}" type="pres">
      <dgm:prSet presAssocID="{54EE818F-3CDF-4F49-8AF7-18111E9B49E5}" presName="sibTrans" presStyleCnt="0"/>
      <dgm:spPr/>
    </dgm:pt>
    <dgm:pt modelId="{09F05CB3-01A2-40FD-8E76-98FE5B9CCEEF}" type="pres">
      <dgm:prSet presAssocID="{36A2208B-7570-4FDC-B38C-66AC336D6DDB}" presName="compNode" presStyleCnt="0"/>
      <dgm:spPr/>
    </dgm:pt>
    <dgm:pt modelId="{D56F9EB8-E450-4939-ACA3-FA1C40806EE4}" type="pres">
      <dgm:prSet presAssocID="{36A2208B-7570-4FDC-B38C-66AC336D6DD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EFCE630-187C-457C-8932-29B5B41B4ACA}" type="pres">
      <dgm:prSet presAssocID="{36A2208B-7570-4FDC-B38C-66AC336D6DDB}" presName="spaceRect" presStyleCnt="0"/>
      <dgm:spPr/>
    </dgm:pt>
    <dgm:pt modelId="{2B011EEF-7329-4CF6-B86D-AA24844869B0}" type="pres">
      <dgm:prSet presAssocID="{36A2208B-7570-4FDC-B38C-66AC336D6DD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E8BD41E-71B2-4FF8-BD6D-D6A348B92CF6}" type="presOf" srcId="{3779A2CF-6605-4609-BD5B-02A7380B74F8}" destId="{8EB84435-7B85-4C00-BAEB-FF2587B4D9CD}" srcOrd="0" destOrd="0" presId="urn:microsoft.com/office/officeart/2018/2/layout/IconLabelList"/>
    <dgm:cxn modelId="{26827523-F05D-4D73-939A-98E1DC7573BB}" srcId="{C974B735-5918-4AA4-8DEE-BCB292A95C95}" destId="{8FB72A70-18AE-49C0-BCF8-A3BC9FA45E54}" srcOrd="3" destOrd="0" parTransId="{1CE098CF-4FFB-4B56-B569-81DC80BF7351}" sibTransId="{54EE818F-3CDF-4F49-8AF7-18111E9B49E5}"/>
    <dgm:cxn modelId="{40A1A529-90F3-402F-9F0F-ED73E0A2441E}" type="presOf" srcId="{8FB72A70-18AE-49C0-BCF8-A3BC9FA45E54}" destId="{CC0150CB-1119-4C9E-A78B-5EDAD082B107}" srcOrd="0" destOrd="0" presId="urn:microsoft.com/office/officeart/2018/2/layout/IconLabelList"/>
    <dgm:cxn modelId="{BEB3B732-70CF-49D5-B840-854945E0BE9C}" type="presOf" srcId="{02BE70A4-537E-4C82-B08C-FC7A5906A686}" destId="{69EFC659-1E46-41B9-B171-E4DFA3D32794}" srcOrd="0" destOrd="0" presId="urn:microsoft.com/office/officeart/2018/2/layout/IconLabelList"/>
    <dgm:cxn modelId="{8A67823A-92A1-4DE9-969E-7EF1245ECD3C}" type="presOf" srcId="{C974B735-5918-4AA4-8DEE-BCB292A95C95}" destId="{9F9E9204-40B9-4BD2-B59B-B9F174839E8C}" srcOrd="0" destOrd="0" presId="urn:microsoft.com/office/officeart/2018/2/layout/IconLabelList"/>
    <dgm:cxn modelId="{B05B4E5D-BBB6-453B-813A-20FE8E9B8AF2}" type="presOf" srcId="{36A2208B-7570-4FDC-B38C-66AC336D6DDB}" destId="{2B011EEF-7329-4CF6-B86D-AA24844869B0}" srcOrd="0" destOrd="0" presId="urn:microsoft.com/office/officeart/2018/2/layout/IconLabelList"/>
    <dgm:cxn modelId="{5EBB014A-B394-4E83-BC3A-DFA8178B6748}" type="presOf" srcId="{9B2E1041-DE68-4BAC-A118-B13B62AD39B9}" destId="{06F75206-281B-4518-BA12-5E926B9CA619}" srcOrd="0" destOrd="0" presId="urn:microsoft.com/office/officeart/2018/2/layout/IconLabelList"/>
    <dgm:cxn modelId="{6DA2554B-4BF8-4FB5-8FB6-9D70CFA2211D}" srcId="{C974B735-5918-4AA4-8DEE-BCB292A95C95}" destId="{3779A2CF-6605-4609-BD5B-02A7380B74F8}" srcOrd="0" destOrd="0" parTransId="{FDEB2923-5A99-44A9-A210-B8C381E4C632}" sibTransId="{86188A5B-4F03-4F1F-98D9-F3B4DC8AE433}"/>
    <dgm:cxn modelId="{97FBEE74-3C43-4882-A1DD-BC13F7381063}" srcId="{C974B735-5918-4AA4-8DEE-BCB292A95C95}" destId="{02BE70A4-537E-4C82-B08C-FC7A5906A686}" srcOrd="1" destOrd="0" parTransId="{D1F5B286-063D-4CF2-B890-CAF7A5109159}" sibTransId="{55CE25CF-7B2B-4B56-AF10-8CFFC7DF8DD4}"/>
    <dgm:cxn modelId="{09C490A6-2BF8-4B1A-887F-356E28D4C010}" srcId="{C974B735-5918-4AA4-8DEE-BCB292A95C95}" destId="{9B2E1041-DE68-4BAC-A118-B13B62AD39B9}" srcOrd="2" destOrd="0" parTransId="{DEDFDDED-DEA2-4DBE-983E-942608ED6200}" sibTransId="{440CE3EF-7D9E-463C-AF99-2CA2F138B816}"/>
    <dgm:cxn modelId="{8DCD2DD1-C09B-4F7C-B829-CAFB4E601013}" srcId="{C974B735-5918-4AA4-8DEE-BCB292A95C95}" destId="{36A2208B-7570-4FDC-B38C-66AC336D6DDB}" srcOrd="4" destOrd="0" parTransId="{DD2705C1-3192-461C-A0F5-32709D1AA662}" sibTransId="{DFD58DBD-4533-410F-8C8A-A072356258F1}"/>
    <dgm:cxn modelId="{CE3A2311-B7C3-4585-8312-A637811C260B}" type="presParOf" srcId="{9F9E9204-40B9-4BD2-B59B-B9F174839E8C}" destId="{161147E7-3F29-4DAF-A4EA-7EE0A046F61F}" srcOrd="0" destOrd="0" presId="urn:microsoft.com/office/officeart/2018/2/layout/IconLabelList"/>
    <dgm:cxn modelId="{61D8A815-7954-4C0B-99C2-97EBCC36535F}" type="presParOf" srcId="{161147E7-3F29-4DAF-A4EA-7EE0A046F61F}" destId="{17E4FFCD-6CD9-431B-B776-71BD07655D3A}" srcOrd="0" destOrd="0" presId="urn:microsoft.com/office/officeart/2018/2/layout/IconLabelList"/>
    <dgm:cxn modelId="{02212BD1-7B71-4595-BB36-B0833E0F7EAE}" type="presParOf" srcId="{161147E7-3F29-4DAF-A4EA-7EE0A046F61F}" destId="{78655FC3-E326-4399-BDDD-8EF9F83159C5}" srcOrd="1" destOrd="0" presId="urn:microsoft.com/office/officeart/2018/2/layout/IconLabelList"/>
    <dgm:cxn modelId="{14BFEFDE-813B-4F21-B8BE-DBD350785C2F}" type="presParOf" srcId="{161147E7-3F29-4DAF-A4EA-7EE0A046F61F}" destId="{8EB84435-7B85-4C00-BAEB-FF2587B4D9CD}" srcOrd="2" destOrd="0" presId="urn:microsoft.com/office/officeart/2018/2/layout/IconLabelList"/>
    <dgm:cxn modelId="{10533493-0E36-46F5-893D-5C23912F8296}" type="presParOf" srcId="{9F9E9204-40B9-4BD2-B59B-B9F174839E8C}" destId="{94BF31E1-B5C3-469B-B83C-39DEBB72F8D9}" srcOrd="1" destOrd="0" presId="urn:microsoft.com/office/officeart/2018/2/layout/IconLabelList"/>
    <dgm:cxn modelId="{E9B794A8-C613-4E3B-9598-E98ABAF30770}" type="presParOf" srcId="{9F9E9204-40B9-4BD2-B59B-B9F174839E8C}" destId="{01BDA7C4-0479-4B71-B943-FF7651FE8E87}" srcOrd="2" destOrd="0" presId="urn:microsoft.com/office/officeart/2018/2/layout/IconLabelList"/>
    <dgm:cxn modelId="{04BD0511-63AB-4FD0-AB9D-DBBACA14A633}" type="presParOf" srcId="{01BDA7C4-0479-4B71-B943-FF7651FE8E87}" destId="{848064AE-5D18-4028-9A48-E49F6F55F79C}" srcOrd="0" destOrd="0" presId="urn:microsoft.com/office/officeart/2018/2/layout/IconLabelList"/>
    <dgm:cxn modelId="{B8616640-B1E2-422A-B4D8-50D4D115D956}" type="presParOf" srcId="{01BDA7C4-0479-4B71-B943-FF7651FE8E87}" destId="{E5FC6FEF-0A1A-4252-AE35-0D6E6448DED0}" srcOrd="1" destOrd="0" presId="urn:microsoft.com/office/officeart/2018/2/layout/IconLabelList"/>
    <dgm:cxn modelId="{3847C04A-E4AA-424E-B614-5BA782C7256E}" type="presParOf" srcId="{01BDA7C4-0479-4B71-B943-FF7651FE8E87}" destId="{69EFC659-1E46-41B9-B171-E4DFA3D32794}" srcOrd="2" destOrd="0" presId="urn:microsoft.com/office/officeart/2018/2/layout/IconLabelList"/>
    <dgm:cxn modelId="{EC244C13-A173-42B8-A941-57ED4FCB2D42}" type="presParOf" srcId="{9F9E9204-40B9-4BD2-B59B-B9F174839E8C}" destId="{F6D5B272-412F-4846-8ABB-24D5B9025395}" srcOrd="3" destOrd="0" presId="urn:microsoft.com/office/officeart/2018/2/layout/IconLabelList"/>
    <dgm:cxn modelId="{7CC3CA4F-21C1-4AAE-AA97-814006CCC659}" type="presParOf" srcId="{9F9E9204-40B9-4BD2-B59B-B9F174839E8C}" destId="{8BBF3B80-28EB-499C-96F8-A64489E378B2}" srcOrd="4" destOrd="0" presId="urn:microsoft.com/office/officeart/2018/2/layout/IconLabelList"/>
    <dgm:cxn modelId="{7DF2C103-45D2-4991-8168-1188C1B21B2B}" type="presParOf" srcId="{8BBF3B80-28EB-499C-96F8-A64489E378B2}" destId="{7242BE88-A340-4BB4-A463-D63037037A09}" srcOrd="0" destOrd="0" presId="urn:microsoft.com/office/officeart/2018/2/layout/IconLabelList"/>
    <dgm:cxn modelId="{D1BF4D53-B0C8-4C23-B559-F29FF7BADFAB}" type="presParOf" srcId="{8BBF3B80-28EB-499C-96F8-A64489E378B2}" destId="{860AA536-C07E-4988-957B-9005A3BEF489}" srcOrd="1" destOrd="0" presId="urn:microsoft.com/office/officeart/2018/2/layout/IconLabelList"/>
    <dgm:cxn modelId="{937902C8-1FE2-49BC-940D-BDB4207C6498}" type="presParOf" srcId="{8BBF3B80-28EB-499C-96F8-A64489E378B2}" destId="{06F75206-281B-4518-BA12-5E926B9CA619}" srcOrd="2" destOrd="0" presId="urn:microsoft.com/office/officeart/2018/2/layout/IconLabelList"/>
    <dgm:cxn modelId="{E6605E58-33F1-4F01-B8CB-BEC1C968853D}" type="presParOf" srcId="{9F9E9204-40B9-4BD2-B59B-B9F174839E8C}" destId="{8D20F6F1-061E-415C-ABB4-B16CB3C7D747}" srcOrd="5" destOrd="0" presId="urn:microsoft.com/office/officeart/2018/2/layout/IconLabelList"/>
    <dgm:cxn modelId="{4704ADE1-58F5-4637-B876-F1D67C89ABB8}" type="presParOf" srcId="{9F9E9204-40B9-4BD2-B59B-B9F174839E8C}" destId="{E0653770-5FD3-4DD6-8526-C02BD4FD091B}" srcOrd="6" destOrd="0" presId="urn:microsoft.com/office/officeart/2018/2/layout/IconLabelList"/>
    <dgm:cxn modelId="{2384942D-CDB7-415B-BAFF-7D14CE058418}" type="presParOf" srcId="{E0653770-5FD3-4DD6-8526-C02BD4FD091B}" destId="{51757C5C-66B9-47ED-9D10-CE99B77226EA}" srcOrd="0" destOrd="0" presId="urn:microsoft.com/office/officeart/2018/2/layout/IconLabelList"/>
    <dgm:cxn modelId="{4CF3B729-1C10-43A8-AFB9-A82B21C011C9}" type="presParOf" srcId="{E0653770-5FD3-4DD6-8526-C02BD4FD091B}" destId="{3C3D29FE-B343-4AD1-B5BE-4DD9DF8A189D}" srcOrd="1" destOrd="0" presId="urn:microsoft.com/office/officeart/2018/2/layout/IconLabelList"/>
    <dgm:cxn modelId="{FD7731D9-F9B1-49A6-9334-5F828971A7EE}" type="presParOf" srcId="{E0653770-5FD3-4DD6-8526-C02BD4FD091B}" destId="{CC0150CB-1119-4C9E-A78B-5EDAD082B107}" srcOrd="2" destOrd="0" presId="urn:microsoft.com/office/officeart/2018/2/layout/IconLabelList"/>
    <dgm:cxn modelId="{E5446DD3-71E2-4BCA-9251-20B8F3D36B16}" type="presParOf" srcId="{9F9E9204-40B9-4BD2-B59B-B9F174839E8C}" destId="{6EBE6E0F-BD09-40D1-9099-41A44AA7C178}" srcOrd="7" destOrd="0" presId="urn:microsoft.com/office/officeart/2018/2/layout/IconLabelList"/>
    <dgm:cxn modelId="{A1F87061-D5BD-4985-A396-AF9EB9F1D56F}" type="presParOf" srcId="{9F9E9204-40B9-4BD2-B59B-B9F174839E8C}" destId="{09F05CB3-01A2-40FD-8E76-98FE5B9CCEEF}" srcOrd="8" destOrd="0" presId="urn:microsoft.com/office/officeart/2018/2/layout/IconLabelList"/>
    <dgm:cxn modelId="{5284E14E-F4F7-4A82-9A41-DB16D6A44DE6}" type="presParOf" srcId="{09F05CB3-01A2-40FD-8E76-98FE5B9CCEEF}" destId="{D56F9EB8-E450-4939-ACA3-FA1C40806EE4}" srcOrd="0" destOrd="0" presId="urn:microsoft.com/office/officeart/2018/2/layout/IconLabelList"/>
    <dgm:cxn modelId="{37235B5F-C360-42A5-8791-9504D9DFF7A2}" type="presParOf" srcId="{09F05CB3-01A2-40FD-8E76-98FE5B9CCEEF}" destId="{6EFCE630-187C-457C-8932-29B5B41B4ACA}" srcOrd="1" destOrd="0" presId="urn:microsoft.com/office/officeart/2018/2/layout/IconLabelList"/>
    <dgm:cxn modelId="{583A30D6-5690-401F-8CF3-5D950F420E8D}" type="presParOf" srcId="{09F05CB3-01A2-40FD-8E76-98FE5B9CCEEF}" destId="{2B011EEF-7329-4CF6-B86D-AA24844869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4FFCD-6CD9-431B-B776-71BD07655D3A}">
      <dsp:nvSpPr>
        <dsp:cNvPr id="0" name=""/>
        <dsp:cNvSpPr/>
      </dsp:nvSpPr>
      <dsp:spPr>
        <a:xfrm>
          <a:off x="494818" y="974176"/>
          <a:ext cx="802880" cy="802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84435-7B85-4C00-BAEB-FF2587B4D9CD}">
      <dsp:nvSpPr>
        <dsp:cNvPr id="0" name=""/>
        <dsp:cNvSpPr/>
      </dsp:nvSpPr>
      <dsp:spPr>
        <a:xfrm>
          <a:off x="4168" y="204475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Web-based tool for managing compliance information for the Otterbein Nursing Department</a:t>
          </a:r>
        </a:p>
      </dsp:txBody>
      <dsp:txXfrm>
        <a:off x="4168" y="2044755"/>
        <a:ext cx="1784179" cy="713671"/>
      </dsp:txXfrm>
    </dsp:sp>
    <dsp:sp modelId="{848064AE-5D18-4028-9A48-E49F6F55F79C}">
      <dsp:nvSpPr>
        <dsp:cNvPr id="0" name=""/>
        <dsp:cNvSpPr/>
      </dsp:nvSpPr>
      <dsp:spPr>
        <a:xfrm>
          <a:off x="2591229" y="974176"/>
          <a:ext cx="802880" cy="802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FC659-1E46-41B9-B171-E4DFA3D32794}">
      <dsp:nvSpPr>
        <dsp:cNvPr id="0" name=""/>
        <dsp:cNvSpPr/>
      </dsp:nvSpPr>
      <dsp:spPr>
        <a:xfrm>
          <a:off x="2100580" y="204475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Tool needs to track data for employees who are adjunct clinical instructors</a:t>
          </a:r>
        </a:p>
      </dsp:txBody>
      <dsp:txXfrm>
        <a:off x="2100580" y="2044755"/>
        <a:ext cx="1784179" cy="713671"/>
      </dsp:txXfrm>
    </dsp:sp>
    <dsp:sp modelId="{7242BE88-A340-4BB4-A463-D63037037A09}">
      <dsp:nvSpPr>
        <dsp:cNvPr id="0" name=""/>
        <dsp:cNvSpPr/>
      </dsp:nvSpPr>
      <dsp:spPr>
        <a:xfrm>
          <a:off x="4687640" y="974176"/>
          <a:ext cx="802880" cy="802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75206-281B-4518-BA12-5E926B9CA619}">
      <dsp:nvSpPr>
        <dsp:cNvPr id="0" name=""/>
        <dsp:cNvSpPr/>
      </dsp:nvSpPr>
      <dsp:spPr>
        <a:xfrm>
          <a:off x="4196991" y="204475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includes basic faculty info, degrees, courses, section info, clinical sites, and documents</a:t>
          </a:r>
        </a:p>
      </dsp:txBody>
      <dsp:txXfrm>
        <a:off x="4196991" y="2044755"/>
        <a:ext cx="1784179" cy="713671"/>
      </dsp:txXfrm>
    </dsp:sp>
    <dsp:sp modelId="{51757C5C-66B9-47ED-9D10-CE99B77226EA}">
      <dsp:nvSpPr>
        <dsp:cNvPr id="0" name=""/>
        <dsp:cNvSpPr/>
      </dsp:nvSpPr>
      <dsp:spPr>
        <a:xfrm>
          <a:off x="6784051" y="974176"/>
          <a:ext cx="802880" cy="8028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150CB-1119-4C9E-A78B-5EDAD082B107}">
      <dsp:nvSpPr>
        <dsp:cNvPr id="0" name=""/>
        <dsp:cNvSpPr/>
      </dsp:nvSpPr>
      <dsp:spPr>
        <a:xfrm>
          <a:off x="6293402" y="204475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Front-facing tool for creating, editing, and deleting database entries</a:t>
          </a:r>
        </a:p>
      </dsp:txBody>
      <dsp:txXfrm>
        <a:off x="6293402" y="2044755"/>
        <a:ext cx="1784179" cy="713671"/>
      </dsp:txXfrm>
    </dsp:sp>
    <dsp:sp modelId="{D56F9EB8-E450-4939-ACA3-FA1C40806EE4}">
      <dsp:nvSpPr>
        <dsp:cNvPr id="0" name=""/>
        <dsp:cNvSpPr/>
      </dsp:nvSpPr>
      <dsp:spPr>
        <a:xfrm>
          <a:off x="8880462" y="974176"/>
          <a:ext cx="802880" cy="8028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11EEF-7329-4CF6-B86D-AA24844869B0}">
      <dsp:nvSpPr>
        <dsp:cNvPr id="0" name=""/>
        <dsp:cNvSpPr/>
      </dsp:nvSpPr>
      <dsp:spPr>
        <a:xfrm>
          <a:off x="8389813" y="204475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Lists for filtering, searching, and sorting through entries of each type</a:t>
          </a:r>
        </a:p>
      </dsp:txBody>
      <dsp:txXfrm>
        <a:off x="8389813" y="2044755"/>
        <a:ext cx="1784179" cy="713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83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8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20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6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51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ursing.otterbein.enginee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4270-15DA-812E-CC90-A2DD82346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502" y="663960"/>
            <a:ext cx="4481500" cy="3509902"/>
          </a:xfrm>
        </p:spPr>
        <p:txBody>
          <a:bodyPr>
            <a:normAutofit/>
          </a:bodyPr>
          <a:lstStyle/>
          <a:p>
            <a:r>
              <a:rPr lang="en-US">
                <a:latin typeface="Univers Condensed"/>
              </a:rPr>
              <a:t>Otterbein Nursing</a:t>
            </a:r>
            <a:br>
              <a:rPr lang="en-US">
                <a:latin typeface="Univers Condensed"/>
              </a:rPr>
            </a:br>
            <a:r>
              <a:rPr lang="en-US" sz="2000">
                <a:latin typeface="Univers Condensed"/>
              </a:rPr>
              <a:t>  </a:t>
            </a:r>
            <a:br>
              <a:rPr lang="en-US">
                <a:latin typeface="Univers Condensed"/>
              </a:rPr>
            </a:br>
            <a:r>
              <a:rPr lang="en-US" sz="2000">
                <a:latin typeface="Univers Condensed"/>
              </a:rPr>
              <a:t>Faculty management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B2496-76FD-0155-01AF-79A3C9443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0064" y="4843713"/>
            <a:ext cx="5190450" cy="10347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500" dirty="0"/>
              <a:t>Henry Dyer, Eric Terranova, Luis Garcia, Suraj </a:t>
            </a:r>
            <a:r>
              <a:rPr lang="en-US" sz="1500" dirty="0" err="1"/>
              <a:t>Kopparam</a:t>
            </a:r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F6812CC-98E4-0A19-7B6C-00B5760A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26" y="1545499"/>
            <a:ext cx="3758039" cy="3758039"/>
          </a:xfrm>
          <a:prstGeom prst="rect">
            <a:avLst/>
          </a:prstGeom>
        </p:spPr>
      </p:pic>
      <p:sp>
        <p:nvSpPr>
          <p:cNvPr id="24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CB2E8B-F8CC-4CF1-9D6C-B01F64C8D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4508787"/>
            <a:ext cx="51860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95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A83D3-3C5C-AFD3-5940-0F5339ED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067783"/>
          </a:xfrm>
        </p:spPr>
        <p:txBody>
          <a:bodyPr>
            <a:normAutofit/>
          </a:bodyPr>
          <a:lstStyle/>
          <a:p>
            <a:r>
              <a:rPr lang="en-US">
                <a:latin typeface="Univers Condensed"/>
              </a:rPr>
              <a:t>Client Requirements</a:t>
            </a:r>
          </a:p>
        </p:txBody>
      </p:sp>
      <p:cxnSp>
        <p:nvCxnSpPr>
          <p:cNvPr id="26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401F91-D81F-CB3F-271E-53D8DC2FE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221787"/>
              </p:ext>
            </p:extLst>
          </p:nvPr>
        </p:nvGraphicFramePr>
        <p:xfrm>
          <a:off x="475220" y="2141538"/>
          <a:ext cx="10178162" cy="3732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92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15391-FAF1-E306-D5D3-F6CAA02D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750" y="552782"/>
            <a:ext cx="5225498" cy="1160313"/>
          </a:xfrm>
        </p:spPr>
        <p:txBody>
          <a:bodyPr>
            <a:normAutofit/>
          </a:bodyPr>
          <a:lstStyle/>
          <a:p>
            <a:r>
              <a:rPr lang="en-US">
                <a:latin typeface="Univers Condensed"/>
              </a:rPr>
              <a:t>Initial Solutions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3B79D3F-92FC-FCA7-59A0-A270C502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58" y="396316"/>
            <a:ext cx="4044282" cy="57040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C417-B4DD-53EE-7B13-F9A4616B5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51" y="2263662"/>
            <a:ext cx="5225498" cy="3521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900"/>
              <a:t>Our initial product backlog consisted of tasks such as webpage setup, database design &amp; implementation, login system, interfaces for creating &amp; modifying entries, and data lists</a:t>
            </a:r>
          </a:p>
          <a:p>
            <a:pPr>
              <a:lnSpc>
                <a:spcPct val="120000"/>
              </a:lnSpc>
            </a:pPr>
            <a:r>
              <a:rPr lang="en-US" sz="1900"/>
              <a:t>We decided on the React framework to build our webpage, and used a MySQL database managed through phpMyAdmin</a:t>
            </a:r>
          </a:p>
          <a:p>
            <a:pPr>
              <a:lnSpc>
                <a:spcPct val="120000"/>
              </a:lnSpc>
            </a:pPr>
            <a:r>
              <a:rPr lang="en-US" sz="1900"/>
              <a:t>Created wireframes to map out form submission pages and individual profile pages</a:t>
            </a:r>
          </a:p>
          <a:p>
            <a:pPr>
              <a:lnSpc>
                <a:spcPct val="120000"/>
              </a:lnSpc>
            </a:pPr>
            <a:endParaRPr lang="en-US" sz="1900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C7970-104C-4B47-9697-0B0ECA961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9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953601-1CC2-471E-A514-F1705E09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1600" y="1905000"/>
            <a:ext cx="60623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97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2FEE-3D78-AE7A-BD95-52C81EB9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nivers Condensed"/>
              </a:rPr>
              <a:t>Final Product 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8D3272-939D-114E-5A91-8D2CF489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116170"/>
            <a:ext cx="11134163" cy="61148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D362B7-3FC8-87E1-B106-FB373994753F}"/>
              </a:ext>
            </a:extLst>
          </p:cNvPr>
          <p:cNvGrpSpPr/>
          <p:nvPr/>
        </p:nvGrpSpPr>
        <p:grpSpPr>
          <a:xfrm>
            <a:off x="5130352" y="916318"/>
            <a:ext cx="4742961" cy="2783330"/>
            <a:chOff x="6009456" y="994850"/>
            <a:chExt cx="5718638" cy="3250676"/>
          </a:xfrm>
        </p:grpSpPr>
        <p:pic>
          <p:nvPicPr>
            <p:cNvPr id="5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304850E-6DD2-9F41-4A09-A8CF147C5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9456" y="998827"/>
              <a:ext cx="2743200" cy="32466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8FC12CD-F7FB-418A-17A2-42D017042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44997" y="994850"/>
              <a:ext cx="2983097" cy="32498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73500A-6ED5-F1CB-3FDE-F82E8E92D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24" y="1664294"/>
            <a:ext cx="3143738" cy="2232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9E5368-1711-47F6-1E7C-90B837F71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676" y="4128245"/>
            <a:ext cx="2743200" cy="2048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43A891-777B-8F3E-B0C1-72871DF4B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7052" y="3896597"/>
            <a:ext cx="5585011" cy="2088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098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373F-CE77-A4D3-CC78-920E4718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96" y="584097"/>
            <a:ext cx="4635165" cy="1325563"/>
          </a:xfrm>
        </p:spPr>
        <p:txBody>
          <a:bodyPr/>
          <a:lstStyle/>
          <a:p>
            <a:r>
              <a:rPr lang="en-US">
                <a:latin typeface="Univers Condensed"/>
              </a:rPr>
              <a:t>Notable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291E-6C8C-A6AB-6FD8-068616F6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43" y="2158829"/>
            <a:ext cx="5198836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Robust and easy-to-use forms for entering relevant information</a:t>
            </a:r>
          </a:p>
          <a:p>
            <a:r>
              <a:rPr lang="en-US" dirty="0"/>
              <a:t>Create, view, edit, and delete data—all with a few clicks</a:t>
            </a:r>
          </a:p>
          <a:p>
            <a:r>
              <a:rPr lang="en-US" dirty="0"/>
              <a:t>Filtering and search system for finding data easily</a:t>
            </a:r>
          </a:p>
          <a:p>
            <a:r>
              <a:rPr lang="en-US" dirty="0"/>
              <a:t>Login system for privacy and security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0AE9CC-E252-F29B-C56A-D5141C5D194E}"/>
              </a:ext>
            </a:extLst>
          </p:cNvPr>
          <p:cNvCxnSpPr/>
          <p:nvPr/>
        </p:nvCxnSpPr>
        <p:spPr>
          <a:xfrm>
            <a:off x="5780129" y="333882"/>
            <a:ext cx="51749" cy="5706015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9AAB02-3577-9C1B-7BAC-583B3C8CEEBE}"/>
              </a:ext>
            </a:extLst>
          </p:cNvPr>
          <p:cNvCxnSpPr/>
          <p:nvPr/>
        </p:nvCxnSpPr>
        <p:spPr>
          <a:xfrm>
            <a:off x="363768" y="1818772"/>
            <a:ext cx="5433887" cy="3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25EE8E-0539-B75C-A45E-5FE806D3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366" y="528991"/>
            <a:ext cx="4621924" cy="532705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6350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39B3-7802-6C31-4C27-46B29CEB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nivers Condensed"/>
              </a:rPr>
              <a:t>Product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5FAB-36B3-74A9-9DD4-D4F6382D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https://nursing.otterbein.engineering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070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MimeoVTI</vt:lpstr>
      <vt:lpstr>Otterbein Nursing    Faculty management website</vt:lpstr>
      <vt:lpstr>Client Requirements</vt:lpstr>
      <vt:lpstr>Initial Solutions</vt:lpstr>
      <vt:lpstr>Final Product </vt:lpstr>
      <vt:lpstr>Notable Features</vt:lpstr>
      <vt:lpstr>Product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2023-04-21T18:07:02Z</dcterms:created>
  <dcterms:modified xsi:type="dcterms:W3CDTF">2023-04-24T13:12:34Z</dcterms:modified>
</cp:coreProperties>
</file>