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5"/>
  </p:notesMasterIdLst>
  <p:handoutMasterIdLst>
    <p:handoutMasterId r:id="rId36"/>
  </p:handoutMasterIdLst>
  <p:sldIdLst>
    <p:sldId id="2524" r:id="rId2"/>
    <p:sldId id="2584" r:id="rId3"/>
    <p:sldId id="2583" r:id="rId4"/>
    <p:sldId id="2585" r:id="rId5"/>
    <p:sldId id="2587" r:id="rId6"/>
    <p:sldId id="2594" r:id="rId7"/>
    <p:sldId id="2595" r:id="rId8"/>
    <p:sldId id="2596" r:id="rId9"/>
    <p:sldId id="2597" r:id="rId10"/>
    <p:sldId id="2598" r:id="rId11"/>
    <p:sldId id="2599" r:id="rId12"/>
    <p:sldId id="2600" r:id="rId13"/>
    <p:sldId id="2602" r:id="rId14"/>
    <p:sldId id="2588" r:id="rId15"/>
    <p:sldId id="2607" r:id="rId16"/>
    <p:sldId id="2610" r:id="rId17"/>
    <p:sldId id="2613" r:id="rId18"/>
    <p:sldId id="2621" r:id="rId19"/>
    <p:sldId id="2620" r:id="rId20"/>
    <p:sldId id="2624" r:id="rId21"/>
    <p:sldId id="2625" r:id="rId22"/>
    <p:sldId id="2627" r:id="rId23"/>
    <p:sldId id="2614" r:id="rId24"/>
    <p:sldId id="2615" r:id="rId25"/>
    <p:sldId id="2616" r:id="rId26"/>
    <p:sldId id="2617" r:id="rId27"/>
    <p:sldId id="2628" r:id="rId28"/>
    <p:sldId id="2629" r:id="rId29"/>
    <p:sldId id="2630" r:id="rId30"/>
    <p:sldId id="2631" r:id="rId31"/>
    <p:sldId id="2632" r:id="rId32"/>
    <p:sldId id="2609" r:id="rId33"/>
    <p:sldId id="2591"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3" orient="horz" pos="216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DAAB0"/>
    <a:srgbClr val="3B7579"/>
    <a:srgbClr val="AAD3D6"/>
    <a:srgbClr val="418287"/>
    <a:srgbClr val="DFE3E9"/>
    <a:srgbClr val="1F1F26"/>
    <a:srgbClr val="D6DBE2"/>
    <a:srgbClr val="CCD2DA"/>
    <a:srgbClr val="BBC3CD"/>
    <a:srgbClr val="D3D8D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5034" autoAdjust="0"/>
  </p:normalViewPr>
  <p:slideViewPr>
    <p:cSldViewPr snapToGrid="0" snapToObjects="1" showGuides="1">
      <p:cViewPr varScale="1">
        <p:scale>
          <a:sx n="85" d="100"/>
          <a:sy n="85" d="100"/>
        </p:scale>
        <p:origin x="590" y="62"/>
      </p:cViewPr>
      <p:guideLst>
        <p:guide pos="3840"/>
        <p:guide orient="horz" pos="2160"/>
      </p:guideLst>
    </p:cSldViewPr>
  </p:slideViewPr>
  <p:outlineViewPr>
    <p:cViewPr>
      <p:scale>
        <a:sx n="33" d="100"/>
        <a:sy n="33" d="100"/>
      </p:scale>
      <p:origin x="0" y="-274"/>
    </p:cViewPr>
  </p:outlineViewPr>
  <p:notesTextViewPr>
    <p:cViewPr>
      <p:scale>
        <a:sx n="1" d="1"/>
        <a:sy n="1" d="1"/>
      </p:scale>
      <p:origin x="0" y="0"/>
    </p:cViewPr>
  </p:notesTextViewPr>
  <p:sorterViewPr>
    <p:cViewPr>
      <p:scale>
        <a:sx n="66" d="100"/>
        <a:sy n="66" d="100"/>
      </p:scale>
      <p:origin x="0" y="-5136"/>
    </p:cViewPr>
  </p:sorterViewPr>
  <p:notesViewPr>
    <p:cSldViewPr snapToGrid="0" snapToObjects="1">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42"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raj Naik" userId="52bc124d95d18523" providerId="LiveId" clId="{72784D10-3E24-4316-8CB3-7BD5E3ED71AF}"/>
    <pc:docChg chg="modSld">
      <pc:chgData name="Suraj Naik" userId="52bc124d95d18523" providerId="LiveId" clId="{72784D10-3E24-4316-8CB3-7BD5E3ED71AF}" dt="2023-10-05T14:24:17.077" v="85" actId="20577"/>
      <pc:docMkLst>
        <pc:docMk/>
      </pc:docMkLst>
      <pc:sldChg chg="modSp mod">
        <pc:chgData name="Suraj Naik" userId="52bc124d95d18523" providerId="LiveId" clId="{72784D10-3E24-4316-8CB3-7BD5E3ED71AF}" dt="2023-10-05T14:24:17.077" v="85" actId="20577"/>
        <pc:sldMkLst>
          <pc:docMk/>
          <pc:sldMk cId="2439656135" sldId="2524"/>
        </pc:sldMkLst>
        <pc:spChg chg="mod">
          <ac:chgData name="Suraj Naik" userId="52bc124d95d18523" providerId="LiveId" clId="{72784D10-3E24-4316-8CB3-7BD5E3ED71AF}" dt="2023-10-05T14:24:17.077" v="85" actId="20577"/>
          <ac:spMkLst>
            <pc:docMk/>
            <pc:sldMk cId="2439656135" sldId="2524"/>
            <ac:spMk id="17" creationId="{8DA21A7C-CD2C-2302-DFB8-B96F5B94B5D1}"/>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2018837-64B5-4E20-83A5-89B993CB3C9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99C2A4FB-A56B-4413-A08B-0E9894B98B4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248B25D-8766-427E-8C9E-4845048D8DFC}" type="datetimeFigureOut">
              <a:rPr lang="en-US" smtClean="0"/>
              <a:t>10/5/2023</a:t>
            </a:fld>
            <a:endParaRPr lang="en-US" dirty="0"/>
          </a:p>
        </p:txBody>
      </p:sp>
      <p:sp>
        <p:nvSpPr>
          <p:cNvPr id="4" name="Footer Placeholder 3">
            <a:extLst>
              <a:ext uri="{FF2B5EF4-FFF2-40B4-BE49-F238E27FC236}">
                <a16:creationId xmlns:a16="http://schemas.microsoft.com/office/drawing/2014/main" id="{A3977F36-950D-4655-BC4A-F80BE1DBF79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56C246FD-229D-4B04-9855-212AD8D784A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A8A28B-0568-4092-BB1A-13C9B073E3A0}" type="slidenum">
              <a:rPr lang="en-US" smtClean="0"/>
              <a:t>‹#›</a:t>
            </a:fld>
            <a:endParaRPr lang="en-US" dirty="0"/>
          </a:p>
        </p:txBody>
      </p:sp>
    </p:spTree>
    <p:extLst>
      <p:ext uri="{BB962C8B-B14F-4D97-AF65-F5344CB8AC3E}">
        <p14:creationId xmlns:p14="http://schemas.microsoft.com/office/powerpoint/2010/main" val="1640525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6F439B-391B-4B41-826A-951FCF412C34}" type="datetimeFigureOut">
              <a:rPr lang="en-US" smtClean="0"/>
              <a:t>10/5/2023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FA0038-7055-434C-B6C4-B8C69565C600}" type="slidenum">
              <a:rPr lang="en-US" smtClean="0"/>
              <a:t>‹#›</a:t>
            </a:fld>
            <a:endParaRPr lang="en-US" dirty="0"/>
          </a:p>
        </p:txBody>
      </p:sp>
    </p:spTree>
    <p:extLst>
      <p:ext uri="{BB962C8B-B14F-4D97-AF65-F5344CB8AC3E}">
        <p14:creationId xmlns:p14="http://schemas.microsoft.com/office/powerpoint/2010/main" val="13908641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2496647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8CBA09E-664D-42AC-81A8-E6756A655750}"/>
              </a:ext>
            </a:extLst>
          </p:cNvPr>
          <p:cNvSpPr/>
          <p:nvPr userDrawn="1"/>
        </p:nvSpPr>
        <p:spPr>
          <a:xfrm>
            <a:off x="0" y="1539433"/>
            <a:ext cx="8866207" cy="53185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Picture Placeholder 11">
            <a:extLst>
              <a:ext uri="{FF2B5EF4-FFF2-40B4-BE49-F238E27FC236}">
                <a16:creationId xmlns:a16="http://schemas.microsoft.com/office/drawing/2014/main" id="{82CAE461-C0B1-40CE-96C7-BF817A2EA315}"/>
              </a:ext>
            </a:extLst>
          </p:cNvPr>
          <p:cNvSpPr>
            <a:spLocks noGrp="1"/>
          </p:cNvSpPr>
          <p:nvPr>
            <p:ph type="pic" sz="quarter" idx="15"/>
          </p:nvPr>
        </p:nvSpPr>
        <p:spPr>
          <a:xfrm>
            <a:off x="0" y="0"/>
            <a:ext cx="12191995" cy="6857999"/>
          </a:xfrm>
          <a:custGeom>
            <a:avLst/>
            <a:gdLst>
              <a:gd name="connsiteX0" fmla="*/ 0 w 12191995"/>
              <a:gd name="connsiteY0" fmla="*/ 0 h 6857999"/>
              <a:gd name="connsiteX1" fmla="*/ 12191995 w 12191995"/>
              <a:gd name="connsiteY1" fmla="*/ 0 h 6857999"/>
              <a:gd name="connsiteX2" fmla="*/ 12191995 w 12191995"/>
              <a:gd name="connsiteY2" fmla="*/ 6857999 h 6857999"/>
              <a:gd name="connsiteX3" fmla="*/ 8866207 w 12191995"/>
              <a:gd name="connsiteY3" fmla="*/ 6857999 h 6857999"/>
              <a:gd name="connsiteX4" fmla="*/ 8866207 w 12191995"/>
              <a:gd name="connsiteY4" fmla="*/ 1539432 h 6857999"/>
              <a:gd name="connsiteX5" fmla="*/ 0 w 12191995"/>
              <a:gd name="connsiteY5" fmla="*/ 1539432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5" h="6857999">
                <a:moveTo>
                  <a:pt x="0" y="0"/>
                </a:moveTo>
                <a:lnTo>
                  <a:pt x="12191995" y="0"/>
                </a:lnTo>
                <a:lnTo>
                  <a:pt x="12191995" y="6857999"/>
                </a:lnTo>
                <a:lnTo>
                  <a:pt x="8866207" y="6857999"/>
                </a:lnTo>
                <a:lnTo>
                  <a:pt x="8866207" y="1539432"/>
                </a:lnTo>
                <a:lnTo>
                  <a:pt x="0" y="1539432"/>
                </a:lnTo>
                <a:close/>
              </a:path>
            </a:pathLst>
          </a:custGeom>
          <a:solidFill>
            <a:schemeClr val="bg1">
              <a:lumMod val="95000"/>
            </a:schemeClr>
          </a:solidFill>
        </p:spPr>
        <p:txBody>
          <a:bodyPr wrap="square">
            <a:noAutofit/>
          </a:bodyPr>
          <a:lstStyle/>
          <a:p>
            <a:r>
              <a:rPr lang="en-US"/>
              <a:t>Click icon to add picture</a:t>
            </a:r>
            <a:endParaRPr lang="en-US" dirty="0"/>
          </a:p>
        </p:txBody>
      </p:sp>
      <p:sp>
        <p:nvSpPr>
          <p:cNvPr id="6" name="Title 1">
            <a:extLst>
              <a:ext uri="{FF2B5EF4-FFF2-40B4-BE49-F238E27FC236}">
                <a16:creationId xmlns:a16="http://schemas.microsoft.com/office/drawing/2014/main" id="{AA99C074-A230-B944-8FEA-870A76765C60}"/>
              </a:ext>
            </a:extLst>
          </p:cNvPr>
          <p:cNvSpPr>
            <a:spLocks noGrp="1"/>
          </p:cNvSpPr>
          <p:nvPr>
            <p:ph type="title" hasCustomPrompt="1"/>
          </p:nvPr>
        </p:nvSpPr>
        <p:spPr>
          <a:xfrm>
            <a:off x="838199" y="2002421"/>
            <a:ext cx="7252505" cy="891250"/>
          </a:xfrm>
        </p:spPr>
        <p:txBody>
          <a:bodyPr anchor="t">
            <a:noAutofit/>
          </a:bodyPr>
          <a:lstStyle>
            <a:lvl1pPr>
              <a:defRPr sz="5000" b="1">
                <a:solidFill>
                  <a:schemeClr val="bg1"/>
                </a:solidFill>
                <a:latin typeface="+mj-lt"/>
              </a:defRPr>
            </a:lvl1pPr>
          </a:lstStyle>
          <a:p>
            <a:r>
              <a:rPr lang="en-US" dirty="0"/>
              <a:t>CLICK TO ADD TITLE</a:t>
            </a:r>
          </a:p>
        </p:txBody>
      </p:sp>
      <p:sp>
        <p:nvSpPr>
          <p:cNvPr id="13" name="Text Placeholder 12">
            <a:extLst>
              <a:ext uri="{FF2B5EF4-FFF2-40B4-BE49-F238E27FC236}">
                <a16:creationId xmlns:a16="http://schemas.microsoft.com/office/drawing/2014/main" id="{1221857D-ECFA-4D4D-91DF-E36500791501}"/>
              </a:ext>
            </a:extLst>
          </p:cNvPr>
          <p:cNvSpPr>
            <a:spLocks noGrp="1"/>
          </p:cNvSpPr>
          <p:nvPr>
            <p:ph type="body" sz="quarter" idx="14" hasCustomPrompt="1"/>
          </p:nvPr>
        </p:nvSpPr>
        <p:spPr>
          <a:xfrm>
            <a:off x="838200" y="3090444"/>
            <a:ext cx="7252504" cy="338549"/>
          </a:xfrm>
        </p:spPr>
        <p:txBody>
          <a:bodyPr>
            <a:normAutofit/>
          </a:bodyPr>
          <a:lstStyle>
            <a:lvl1pPr marL="0" indent="0">
              <a:buNone/>
              <a:defRPr sz="1600" spc="300">
                <a:solidFill>
                  <a:schemeClr val="bg1"/>
                </a:solidFill>
                <a:latin typeface="+mn-lt"/>
                <a:cs typeface="Arial" panose="020B0604020202020204" pitchFamily="34" charset="0"/>
              </a:defRPr>
            </a:lvl1pPr>
          </a:lstStyle>
          <a:p>
            <a:pPr lvl="0"/>
            <a:r>
              <a:rPr lang="en-US" dirty="0"/>
              <a:t>SUBTITLE GOES HERE</a:t>
            </a:r>
          </a:p>
        </p:txBody>
      </p:sp>
      <p:sp>
        <p:nvSpPr>
          <p:cNvPr id="5" name="Shape 62">
            <a:extLst>
              <a:ext uri="{FF2B5EF4-FFF2-40B4-BE49-F238E27FC236}">
                <a16:creationId xmlns:a16="http://schemas.microsoft.com/office/drawing/2014/main" id="{E1A23DB6-E067-4A30-8C4B-98B452428518}"/>
              </a:ext>
            </a:extLst>
          </p:cNvPr>
          <p:cNvSpPr/>
          <p:nvPr userDrawn="1"/>
        </p:nvSpPr>
        <p:spPr>
          <a:xfrm rot="16200000" flipV="1">
            <a:off x="1094402" y="1819845"/>
            <a:ext cx="1" cy="2188805"/>
          </a:xfrm>
          <a:prstGeom prst="line">
            <a:avLst/>
          </a:prstGeom>
          <a:ln w="25400">
            <a:solidFill>
              <a:schemeClr val="bg1"/>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13994676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7_Custom Layou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AC775-D0E4-4AE8-B104-8AF0CC99549B}"/>
              </a:ext>
            </a:extLst>
          </p:cNvPr>
          <p:cNvSpPr>
            <a:spLocks noGrp="1"/>
          </p:cNvSpPr>
          <p:nvPr>
            <p:ph type="title" hasCustomPrompt="1"/>
          </p:nvPr>
        </p:nvSpPr>
        <p:spPr>
          <a:xfrm>
            <a:off x="826626" y="4867539"/>
            <a:ext cx="2239803" cy="1025525"/>
          </a:xfrm>
          <a:noFill/>
        </p:spPr>
        <p:txBody>
          <a:bodyPr vert="horz" lIns="0" tIns="45720" rIns="91440" bIns="0" rtlCol="0" anchor="b">
            <a:noAutofit/>
          </a:bodyPr>
          <a:lstStyle>
            <a:lvl1pPr>
              <a:defRPr lang="en-US" sz="5000" b="1">
                <a:solidFill>
                  <a:schemeClr val="tx2"/>
                </a:solidFill>
                <a:latin typeface="+mj-lt"/>
              </a:defRPr>
            </a:lvl1pPr>
          </a:lstStyle>
          <a:p>
            <a:pPr marL="0" lvl="0"/>
            <a:r>
              <a:rPr lang="en-US" noProof="0"/>
              <a:t>Agenda</a:t>
            </a:r>
          </a:p>
        </p:txBody>
      </p:sp>
      <p:sp>
        <p:nvSpPr>
          <p:cNvPr id="29" name="Picture Placeholder 28">
            <a:extLst>
              <a:ext uri="{FF2B5EF4-FFF2-40B4-BE49-F238E27FC236}">
                <a16:creationId xmlns:a16="http://schemas.microsoft.com/office/drawing/2014/main" id="{AA648B5A-E380-4E42-882E-71EBF6838E22}"/>
              </a:ext>
            </a:extLst>
          </p:cNvPr>
          <p:cNvSpPr>
            <a:spLocks noGrp="1"/>
          </p:cNvSpPr>
          <p:nvPr>
            <p:ph type="pic" sz="quarter" idx="12"/>
          </p:nvPr>
        </p:nvSpPr>
        <p:spPr>
          <a:xfrm>
            <a:off x="8634413" y="812800"/>
            <a:ext cx="3557587" cy="5232400"/>
          </a:xfrm>
        </p:spPr>
        <p:txBody>
          <a:bodyPr/>
          <a:lstStyle>
            <a:lvl1pPr>
              <a:defRPr>
                <a:latin typeface="+mn-lt"/>
              </a:defRPr>
            </a:lvl1pPr>
          </a:lstStyle>
          <a:p>
            <a:r>
              <a:rPr lang="en-US" noProof="0"/>
              <a:t>Click icon to add picture</a:t>
            </a:r>
            <a:endParaRPr lang="en-US" noProof="0" dirty="0"/>
          </a:p>
        </p:txBody>
      </p:sp>
      <p:sp>
        <p:nvSpPr>
          <p:cNvPr id="32" name="Text Placeholder 30">
            <a:extLst>
              <a:ext uri="{FF2B5EF4-FFF2-40B4-BE49-F238E27FC236}">
                <a16:creationId xmlns:a16="http://schemas.microsoft.com/office/drawing/2014/main" id="{A0A47E85-3BCA-460F-8AB1-52D89AC152B5}"/>
              </a:ext>
            </a:extLst>
          </p:cNvPr>
          <p:cNvSpPr>
            <a:spLocks noGrp="1"/>
          </p:cNvSpPr>
          <p:nvPr>
            <p:ph type="body" sz="quarter" idx="11" hasCustomPrompt="1"/>
          </p:nvPr>
        </p:nvSpPr>
        <p:spPr>
          <a:xfrm>
            <a:off x="4476854" y="879710"/>
            <a:ext cx="3983858" cy="755650"/>
          </a:xfrm>
        </p:spPr>
        <p:txBody>
          <a:bodyPr anchor="ctr">
            <a:normAutofit/>
          </a:bodyPr>
          <a:lstStyle>
            <a:lvl1pPr marL="0" indent="0">
              <a:buNone/>
              <a:defRPr sz="1600">
                <a:solidFill>
                  <a:schemeClr val="tx2"/>
                </a:solidFill>
                <a:latin typeface="+mn-lt"/>
                <a:cs typeface="Arial" panose="020B0604020202020204" pitchFamily="34" charset="0"/>
              </a:defRPr>
            </a:lvl1pPr>
            <a:lvl2pPr marL="457200" indent="0">
              <a:buNone/>
              <a:defRPr/>
            </a:lvl2pPr>
          </a:lstStyle>
          <a:p>
            <a:pPr lvl="0"/>
            <a:r>
              <a:rPr lang="en-US" noProof="0"/>
              <a:t>Click to edit Master </a:t>
            </a:r>
            <a:br>
              <a:rPr lang="en-US" noProof="0"/>
            </a:br>
            <a:r>
              <a:rPr lang="en-US" noProof="0"/>
              <a:t>text styles</a:t>
            </a:r>
          </a:p>
        </p:txBody>
      </p:sp>
      <p:sp>
        <p:nvSpPr>
          <p:cNvPr id="33" name="Text Placeholder 30">
            <a:extLst>
              <a:ext uri="{FF2B5EF4-FFF2-40B4-BE49-F238E27FC236}">
                <a16:creationId xmlns:a16="http://schemas.microsoft.com/office/drawing/2014/main" id="{D357C748-EEC9-489A-BCC6-CA3A91E3F2AD}"/>
              </a:ext>
            </a:extLst>
          </p:cNvPr>
          <p:cNvSpPr>
            <a:spLocks noGrp="1"/>
          </p:cNvSpPr>
          <p:nvPr>
            <p:ph type="body" sz="quarter" idx="13" hasCustomPrompt="1"/>
          </p:nvPr>
        </p:nvSpPr>
        <p:spPr>
          <a:xfrm>
            <a:off x="4476854" y="1956155"/>
            <a:ext cx="3983858"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noProof="0"/>
              <a:t>Click to edit Master </a:t>
            </a:r>
            <a:br>
              <a:rPr lang="en-US" noProof="0"/>
            </a:br>
            <a:r>
              <a:rPr lang="en-US" noProof="0"/>
              <a:t>text styles</a:t>
            </a:r>
          </a:p>
        </p:txBody>
      </p:sp>
      <p:sp>
        <p:nvSpPr>
          <p:cNvPr id="34" name="Text Placeholder 30">
            <a:extLst>
              <a:ext uri="{FF2B5EF4-FFF2-40B4-BE49-F238E27FC236}">
                <a16:creationId xmlns:a16="http://schemas.microsoft.com/office/drawing/2014/main" id="{59136E3C-98E8-457D-ABD1-BA278DBB491B}"/>
              </a:ext>
            </a:extLst>
          </p:cNvPr>
          <p:cNvSpPr>
            <a:spLocks noGrp="1"/>
          </p:cNvSpPr>
          <p:nvPr>
            <p:ph type="body" sz="quarter" idx="14" hasCustomPrompt="1"/>
          </p:nvPr>
        </p:nvSpPr>
        <p:spPr>
          <a:xfrm>
            <a:off x="4476854" y="3032600"/>
            <a:ext cx="3983858"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noProof="0"/>
              <a:t>Click to edit Master </a:t>
            </a:r>
            <a:br>
              <a:rPr lang="en-US" noProof="0"/>
            </a:br>
            <a:r>
              <a:rPr lang="en-US" noProof="0"/>
              <a:t>text styles</a:t>
            </a:r>
          </a:p>
        </p:txBody>
      </p:sp>
      <p:sp>
        <p:nvSpPr>
          <p:cNvPr id="35" name="Text Placeholder 30">
            <a:extLst>
              <a:ext uri="{FF2B5EF4-FFF2-40B4-BE49-F238E27FC236}">
                <a16:creationId xmlns:a16="http://schemas.microsoft.com/office/drawing/2014/main" id="{3F9938E0-7CFD-4C1C-88B0-388D25B8B1B8}"/>
              </a:ext>
            </a:extLst>
          </p:cNvPr>
          <p:cNvSpPr>
            <a:spLocks noGrp="1"/>
          </p:cNvSpPr>
          <p:nvPr>
            <p:ph type="body" sz="quarter" idx="15" hasCustomPrompt="1"/>
          </p:nvPr>
        </p:nvSpPr>
        <p:spPr>
          <a:xfrm>
            <a:off x="4476854" y="4109045"/>
            <a:ext cx="3983858"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noProof="0"/>
              <a:t>Click to edit Master </a:t>
            </a:r>
            <a:br>
              <a:rPr lang="en-US" noProof="0"/>
            </a:br>
            <a:r>
              <a:rPr lang="en-US" noProof="0"/>
              <a:t>text styles</a:t>
            </a:r>
          </a:p>
        </p:txBody>
      </p:sp>
      <p:sp>
        <p:nvSpPr>
          <p:cNvPr id="36" name="Text Placeholder 30">
            <a:extLst>
              <a:ext uri="{FF2B5EF4-FFF2-40B4-BE49-F238E27FC236}">
                <a16:creationId xmlns:a16="http://schemas.microsoft.com/office/drawing/2014/main" id="{D274E9A2-3272-442A-A247-A383255C45F7}"/>
              </a:ext>
            </a:extLst>
          </p:cNvPr>
          <p:cNvSpPr>
            <a:spLocks noGrp="1"/>
          </p:cNvSpPr>
          <p:nvPr>
            <p:ph type="body" sz="quarter" idx="16" hasCustomPrompt="1"/>
          </p:nvPr>
        </p:nvSpPr>
        <p:spPr>
          <a:xfrm>
            <a:off x="4476854" y="5185490"/>
            <a:ext cx="3983858"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noProof="0"/>
              <a:t>Click to edit Master </a:t>
            </a:r>
            <a:br>
              <a:rPr lang="en-US" noProof="0"/>
            </a:br>
            <a:r>
              <a:rPr lang="en-US" noProof="0"/>
              <a:t>text styles</a:t>
            </a:r>
          </a:p>
        </p:txBody>
      </p:sp>
      <p:sp>
        <p:nvSpPr>
          <p:cNvPr id="37" name="Text Placeholder 30">
            <a:extLst>
              <a:ext uri="{FF2B5EF4-FFF2-40B4-BE49-F238E27FC236}">
                <a16:creationId xmlns:a16="http://schemas.microsoft.com/office/drawing/2014/main" id="{2D435A30-7C8E-4847-B027-91CBFA159229}"/>
              </a:ext>
            </a:extLst>
          </p:cNvPr>
          <p:cNvSpPr>
            <a:spLocks noGrp="1"/>
          </p:cNvSpPr>
          <p:nvPr>
            <p:ph type="body" sz="quarter" idx="17" hasCustomPrompt="1"/>
          </p:nvPr>
        </p:nvSpPr>
        <p:spPr>
          <a:xfrm>
            <a:off x="3527730" y="879710"/>
            <a:ext cx="741082" cy="755650"/>
          </a:xfrm>
        </p:spPr>
        <p:txBody>
          <a:bodyPr rIns="0" anchor="ctr">
            <a:noAutofit/>
          </a:bodyPr>
          <a:lstStyle>
            <a:lvl1pPr marL="0" indent="0" algn="r">
              <a:buNone/>
              <a:defRPr sz="6000">
                <a:solidFill>
                  <a:schemeClr val="accent2"/>
                </a:solidFill>
                <a:latin typeface="+mj-lt"/>
                <a:cs typeface="Arial" panose="020B0604020202020204" pitchFamily="34" charset="0"/>
              </a:defRPr>
            </a:lvl1pPr>
            <a:lvl2pPr marL="457200" indent="0">
              <a:buNone/>
              <a:defRPr/>
            </a:lvl2pPr>
          </a:lstStyle>
          <a:p>
            <a:pPr lvl="0"/>
            <a:r>
              <a:rPr lang="en-US" noProof="0"/>
              <a:t>1</a:t>
            </a:r>
          </a:p>
        </p:txBody>
      </p:sp>
      <p:sp>
        <p:nvSpPr>
          <p:cNvPr id="38" name="Text Placeholder 30">
            <a:extLst>
              <a:ext uri="{FF2B5EF4-FFF2-40B4-BE49-F238E27FC236}">
                <a16:creationId xmlns:a16="http://schemas.microsoft.com/office/drawing/2014/main" id="{819BB324-34C6-4FF7-8780-D294AC6EC5AC}"/>
              </a:ext>
            </a:extLst>
          </p:cNvPr>
          <p:cNvSpPr>
            <a:spLocks noGrp="1"/>
          </p:cNvSpPr>
          <p:nvPr>
            <p:ph type="body" sz="quarter" idx="18" hasCustomPrompt="1"/>
          </p:nvPr>
        </p:nvSpPr>
        <p:spPr>
          <a:xfrm>
            <a:off x="3527730" y="1956155"/>
            <a:ext cx="741082" cy="755650"/>
          </a:xfrm>
        </p:spPr>
        <p:txBody>
          <a:bodyPr rIns="0" anchor="ctr">
            <a:noAutofit/>
          </a:bodyPr>
          <a:lstStyle>
            <a:lvl1pPr marL="0" indent="0" algn="r">
              <a:buNone/>
              <a:defRPr sz="6000">
                <a:solidFill>
                  <a:schemeClr val="accent2"/>
                </a:solidFill>
                <a:latin typeface="+mj-lt"/>
                <a:cs typeface="Arial" panose="020B0604020202020204" pitchFamily="34" charset="0"/>
              </a:defRPr>
            </a:lvl1pPr>
            <a:lvl2pPr marL="457200" indent="0">
              <a:buNone/>
              <a:defRPr/>
            </a:lvl2pPr>
          </a:lstStyle>
          <a:p>
            <a:pPr lvl="0"/>
            <a:r>
              <a:rPr lang="en-US" noProof="0"/>
              <a:t>2</a:t>
            </a:r>
          </a:p>
        </p:txBody>
      </p:sp>
      <p:sp>
        <p:nvSpPr>
          <p:cNvPr id="39" name="Text Placeholder 30">
            <a:extLst>
              <a:ext uri="{FF2B5EF4-FFF2-40B4-BE49-F238E27FC236}">
                <a16:creationId xmlns:a16="http://schemas.microsoft.com/office/drawing/2014/main" id="{43B3C496-FB0A-4924-A341-696D17E2D9C5}"/>
              </a:ext>
            </a:extLst>
          </p:cNvPr>
          <p:cNvSpPr>
            <a:spLocks noGrp="1"/>
          </p:cNvSpPr>
          <p:nvPr>
            <p:ph type="body" sz="quarter" idx="19" hasCustomPrompt="1"/>
          </p:nvPr>
        </p:nvSpPr>
        <p:spPr>
          <a:xfrm>
            <a:off x="3527730" y="3032600"/>
            <a:ext cx="741082" cy="755650"/>
          </a:xfrm>
        </p:spPr>
        <p:txBody>
          <a:bodyPr rIns="0" anchor="ctr">
            <a:noAutofit/>
          </a:bodyPr>
          <a:lstStyle>
            <a:lvl1pPr marL="0" indent="0" algn="r">
              <a:buNone/>
              <a:defRPr sz="6000">
                <a:solidFill>
                  <a:schemeClr val="accent2"/>
                </a:solidFill>
                <a:latin typeface="+mj-lt"/>
                <a:cs typeface="Arial" panose="020B0604020202020204" pitchFamily="34" charset="0"/>
              </a:defRPr>
            </a:lvl1pPr>
            <a:lvl2pPr marL="457200" indent="0">
              <a:buNone/>
              <a:defRPr/>
            </a:lvl2pPr>
          </a:lstStyle>
          <a:p>
            <a:pPr lvl="0"/>
            <a:r>
              <a:rPr lang="en-US" noProof="0"/>
              <a:t>3</a:t>
            </a:r>
          </a:p>
        </p:txBody>
      </p:sp>
      <p:sp>
        <p:nvSpPr>
          <p:cNvPr id="40" name="Text Placeholder 30">
            <a:extLst>
              <a:ext uri="{FF2B5EF4-FFF2-40B4-BE49-F238E27FC236}">
                <a16:creationId xmlns:a16="http://schemas.microsoft.com/office/drawing/2014/main" id="{FEACD5FF-800E-4BB0-82F3-2E0AEF1215D5}"/>
              </a:ext>
            </a:extLst>
          </p:cNvPr>
          <p:cNvSpPr>
            <a:spLocks noGrp="1"/>
          </p:cNvSpPr>
          <p:nvPr>
            <p:ph type="body" sz="quarter" idx="20" hasCustomPrompt="1"/>
          </p:nvPr>
        </p:nvSpPr>
        <p:spPr>
          <a:xfrm>
            <a:off x="3527730" y="4109045"/>
            <a:ext cx="741082" cy="755650"/>
          </a:xfrm>
        </p:spPr>
        <p:txBody>
          <a:bodyPr rIns="0" anchor="ctr">
            <a:noAutofit/>
          </a:bodyPr>
          <a:lstStyle>
            <a:lvl1pPr marL="0" indent="0" algn="r">
              <a:buNone/>
              <a:defRPr sz="6000">
                <a:solidFill>
                  <a:schemeClr val="accent2"/>
                </a:solidFill>
                <a:latin typeface="+mj-lt"/>
                <a:cs typeface="Arial" panose="020B0604020202020204" pitchFamily="34" charset="0"/>
              </a:defRPr>
            </a:lvl1pPr>
            <a:lvl2pPr marL="457200" indent="0">
              <a:buNone/>
              <a:defRPr/>
            </a:lvl2pPr>
          </a:lstStyle>
          <a:p>
            <a:pPr lvl="0"/>
            <a:r>
              <a:rPr lang="en-US" noProof="0"/>
              <a:t>4</a:t>
            </a:r>
          </a:p>
        </p:txBody>
      </p:sp>
      <p:sp>
        <p:nvSpPr>
          <p:cNvPr id="41" name="Text Placeholder 30">
            <a:extLst>
              <a:ext uri="{FF2B5EF4-FFF2-40B4-BE49-F238E27FC236}">
                <a16:creationId xmlns:a16="http://schemas.microsoft.com/office/drawing/2014/main" id="{58B97284-E1BE-4DCD-9CC1-C441D1A8573A}"/>
              </a:ext>
            </a:extLst>
          </p:cNvPr>
          <p:cNvSpPr>
            <a:spLocks noGrp="1"/>
          </p:cNvSpPr>
          <p:nvPr>
            <p:ph type="body" sz="quarter" idx="21" hasCustomPrompt="1"/>
          </p:nvPr>
        </p:nvSpPr>
        <p:spPr>
          <a:xfrm>
            <a:off x="3527730" y="5185490"/>
            <a:ext cx="741082" cy="755650"/>
          </a:xfrm>
        </p:spPr>
        <p:txBody>
          <a:bodyPr rIns="0" anchor="ctr">
            <a:noAutofit/>
          </a:bodyPr>
          <a:lstStyle>
            <a:lvl1pPr marL="0" indent="0" algn="r">
              <a:buNone/>
              <a:defRPr sz="6000">
                <a:solidFill>
                  <a:schemeClr val="accent2"/>
                </a:solidFill>
                <a:latin typeface="+mj-lt"/>
                <a:cs typeface="Arial" panose="020B0604020202020204" pitchFamily="34" charset="0"/>
              </a:defRPr>
            </a:lvl1pPr>
            <a:lvl2pPr marL="457200" indent="0">
              <a:buNone/>
              <a:defRPr/>
            </a:lvl2pPr>
          </a:lstStyle>
          <a:p>
            <a:pPr lvl="0"/>
            <a:r>
              <a:rPr lang="en-US" noProof="0"/>
              <a:t>5</a:t>
            </a:r>
          </a:p>
        </p:txBody>
      </p:sp>
      <p:sp>
        <p:nvSpPr>
          <p:cNvPr id="42" name="Shape 62">
            <a:extLst>
              <a:ext uri="{FF2B5EF4-FFF2-40B4-BE49-F238E27FC236}">
                <a16:creationId xmlns:a16="http://schemas.microsoft.com/office/drawing/2014/main" id="{79517603-8FAC-41C9-B5BE-3F8BA7D93CE6}"/>
              </a:ext>
            </a:extLst>
          </p:cNvPr>
          <p:cNvSpPr/>
          <p:nvPr userDrawn="1"/>
        </p:nvSpPr>
        <p:spPr>
          <a:xfrm rot="16200000" flipV="1">
            <a:off x="965155" y="3899540"/>
            <a:ext cx="0" cy="1930310"/>
          </a:xfrm>
          <a:prstGeom prst="line">
            <a:avLst/>
          </a:prstGeom>
          <a:ln w="1905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lang="en-US" sz="1500" noProof="0" dirty="0"/>
          </a:p>
        </p:txBody>
      </p:sp>
    </p:spTree>
    <p:extLst>
      <p:ext uri="{BB962C8B-B14F-4D97-AF65-F5344CB8AC3E}">
        <p14:creationId xmlns:p14="http://schemas.microsoft.com/office/powerpoint/2010/main" val="42831458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731EC-67BA-493B-B1C7-6258DD2B6042}"/>
              </a:ext>
            </a:extLst>
          </p:cNvPr>
          <p:cNvSpPr>
            <a:spLocks noGrp="1"/>
          </p:cNvSpPr>
          <p:nvPr>
            <p:ph type="title"/>
          </p:nvPr>
        </p:nvSpPr>
        <p:spPr>
          <a:xfrm>
            <a:off x="2812643" y="1691472"/>
            <a:ext cx="4385841" cy="1325563"/>
          </a:xfrm>
        </p:spPr>
        <p:txBody>
          <a:bodyPr anchor="b"/>
          <a:lstStyle>
            <a:lvl1pPr algn="r">
              <a:defRPr>
                <a:latin typeface="+mj-lt"/>
              </a:defRPr>
            </a:lvl1pPr>
          </a:lstStyle>
          <a:p>
            <a:r>
              <a:rPr lang="en-US"/>
              <a:t>Click to edit Master title style</a:t>
            </a:r>
            <a:endParaRPr lang="en-US" dirty="0"/>
          </a:p>
        </p:txBody>
      </p:sp>
      <p:sp>
        <p:nvSpPr>
          <p:cNvPr id="5" name="Picture Placeholder 4">
            <a:extLst>
              <a:ext uri="{FF2B5EF4-FFF2-40B4-BE49-F238E27FC236}">
                <a16:creationId xmlns:a16="http://schemas.microsoft.com/office/drawing/2014/main" id="{BE84B7CE-D997-4F92-BD9D-3F9DE2782EF8}"/>
              </a:ext>
            </a:extLst>
          </p:cNvPr>
          <p:cNvSpPr>
            <a:spLocks noGrp="1"/>
          </p:cNvSpPr>
          <p:nvPr>
            <p:ph type="pic" sz="quarter" idx="10"/>
          </p:nvPr>
        </p:nvSpPr>
        <p:spPr>
          <a:xfrm>
            <a:off x="0" y="3500437"/>
            <a:ext cx="12192000" cy="3357563"/>
          </a:xfrm>
        </p:spPr>
        <p:txBody>
          <a:bodyPr/>
          <a:lstStyle>
            <a:lvl1pPr>
              <a:defRPr>
                <a:latin typeface="+mn-lt"/>
              </a:defRPr>
            </a:lvl1pPr>
          </a:lstStyle>
          <a:p>
            <a:r>
              <a:rPr lang="en-US"/>
              <a:t>Click icon to add picture</a:t>
            </a:r>
            <a:endParaRPr lang="en-US" dirty="0"/>
          </a:p>
        </p:txBody>
      </p:sp>
      <p:sp>
        <p:nvSpPr>
          <p:cNvPr id="7" name="Text Placeholder 6">
            <a:extLst>
              <a:ext uri="{FF2B5EF4-FFF2-40B4-BE49-F238E27FC236}">
                <a16:creationId xmlns:a16="http://schemas.microsoft.com/office/drawing/2014/main" id="{233D39E2-2188-4621-B115-A912A057E8AC}"/>
              </a:ext>
            </a:extLst>
          </p:cNvPr>
          <p:cNvSpPr>
            <a:spLocks noGrp="1"/>
          </p:cNvSpPr>
          <p:nvPr>
            <p:ph type="body" sz="quarter" idx="11"/>
          </p:nvPr>
        </p:nvSpPr>
        <p:spPr>
          <a:xfrm>
            <a:off x="7569843" y="1690688"/>
            <a:ext cx="4155432" cy="1325562"/>
          </a:xfrm>
        </p:spPr>
        <p:txBody>
          <a:bodyPr>
            <a:noAutofit/>
          </a:bodyPr>
          <a:lstStyle>
            <a:lvl1pPr marL="0" indent="0">
              <a:lnSpc>
                <a:spcPct val="100000"/>
              </a:lnSpc>
              <a:buNone/>
              <a:defRPr sz="1400">
                <a:latin typeface="+mn-lt"/>
                <a:cs typeface="Arial" panose="020B0604020202020204" pitchFamily="34" charset="0"/>
              </a:defRPr>
            </a:lvl1pPr>
          </a:lstStyle>
          <a:p>
            <a:pPr lvl="0"/>
            <a:r>
              <a:rPr lang="en-US"/>
              <a:t>Click to edit Master text styles</a:t>
            </a:r>
          </a:p>
        </p:txBody>
      </p:sp>
      <p:sp>
        <p:nvSpPr>
          <p:cNvPr id="8" name="Text Placeholder 6">
            <a:extLst>
              <a:ext uri="{FF2B5EF4-FFF2-40B4-BE49-F238E27FC236}">
                <a16:creationId xmlns:a16="http://schemas.microsoft.com/office/drawing/2014/main" id="{75D558A5-D3BF-4DB7-928F-A20868F3C37D}"/>
              </a:ext>
            </a:extLst>
          </p:cNvPr>
          <p:cNvSpPr>
            <a:spLocks noGrp="1"/>
          </p:cNvSpPr>
          <p:nvPr>
            <p:ph type="body" sz="quarter" idx="12"/>
          </p:nvPr>
        </p:nvSpPr>
        <p:spPr>
          <a:xfrm>
            <a:off x="7569843" y="1227698"/>
            <a:ext cx="4155432" cy="382749"/>
          </a:xfrm>
        </p:spPr>
        <p:txBody>
          <a:bodyPr anchor="b">
            <a:normAutofit/>
          </a:bodyPr>
          <a:lstStyle>
            <a:lvl1pPr marL="0" indent="0">
              <a:buNone/>
              <a:defRPr sz="1600" b="1">
                <a:latin typeface="+mn-lt"/>
                <a:cs typeface="Arial" panose="020B0604020202020204" pitchFamily="34" charset="0"/>
              </a:defRPr>
            </a:lvl1pPr>
          </a:lstStyle>
          <a:p>
            <a:pPr lvl="0"/>
            <a:r>
              <a:rPr lang="en-US"/>
              <a:t>Click to edit Master text styles</a:t>
            </a:r>
          </a:p>
        </p:txBody>
      </p:sp>
    </p:spTree>
    <p:extLst>
      <p:ext uri="{BB962C8B-B14F-4D97-AF65-F5344CB8AC3E}">
        <p14:creationId xmlns:p14="http://schemas.microsoft.com/office/powerpoint/2010/main" val="19849342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4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731EC-67BA-493B-B1C7-6258DD2B6042}"/>
              </a:ext>
            </a:extLst>
          </p:cNvPr>
          <p:cNvSpPr>
            <a:spLocks noGrp="1"/>
          </p:cNvSpPr>
          <p:nvPr>
            <p:ph type="title"/>
          </p:nvPr>
        </p:nvSpPr>
        <p:spPr>
          <a:xfrm>
            <a:off x="844948" y="1193765"/>
            <a:ext cx="4385841" cy="1325563"/>
          </a:xfrm>
        </p:spPr>
        <p:txBody>
          <a:bodyPr anchor="b">
            <a:normAutofit/>
          </a:bodyPr>
          <a:lstStyle>
            <a:lvl1pPr algn="r">
              <a:defRPr sz="4000">
                <a:latin typeface="+mj-lt"/>
              </a:defRPr>
            </a:lvl1pPr>
          </a:lstStyle>
          <a:p>
            <a:r>
              <a:rPr lang="en-US"/>
              <a:t>Click to edit Master title style</a:t>
            </a:r>
            <a:endParaRPr lang="en-US" dirty="0"/>
          </a:p>
        </p:txBody>
      </p:sp>
      <p:sp>
        <p:nvSpPr>
          <p:cNvPr id="5" name="Picture Placeholder 4">
            <a:extLst>
              <a:ext uri="{FF2B5EF4-FFF2-40B4-BE49-F238E27FC236}">
                <a16:creationId xmlns:a16="http://schemas.microsoft.com/office/drawing/2014/main" id="{BE84B7CE-D997-4F92-BD9D-3F9DE2782EF8}"/>
              </a:ext>
            </a:extLst>
          </p:cNvPr>
          <p:cNvSpPr>
            <a:spLocks noGrp="1"/>
          </p:cNvSpPr>
          <p:nvPr>
            <p:ph type="pic" sz="quarter" idx="10"/>
          </p:nvPr>
        </p:nvSpPr>
        <p:spPr>
          <a:xfrm>
            <a:off x="844947" y="2632337"/>
            <a:ext cx="4385841" cy="3357563"/>
          </a:xfrm>
        </p:spPr>
        <p:txBody>
          <a:bodyPr/>
          <a:lstStyle>
            <a:lvl1pPr>
              <a:defRPr>
                <a:latin typeface="+mn-lt"/>
              </a:defRPr>
            </a:lvl1pPr>
          </a:lstStyle>
          <a:p>
            <a:r>
              <a:rPr lang="en-US"/>
              <a:t>Click icon to add picture</a:t>
            </a:r>
            <a:endParaRPr lang="en-US" dirty="0"/>
          </a:p>
        </p:txBody>
      </p:sp>
      <p:sp>
        <p:nvSpPr>
          <p:cNvPr id="8" name="Text Placeholder 6">
            <a:extLst>
              <a:ext uri="{FF2B5EF4-FFF2-40B4-BE49-F238E27FC236}">
                <a16:creationId xmlns:a16="http://schemas.microsoft.com/office/drawing/2014/main" id="{75D558A5-D3BF-4DB7-928F-A20868F3C37D}"/>
              </a:ext>
            </a:extLst>
          </p:cNvPr>
          <p:cNvSpPr>
            <a:spLocks noGrp="1"/>
          </p:cNvSpPr>
          <p:nvPr>
            <p:ph type="body" sz="quarter" idx="12" hasCustomPrompt="1"/>
          </p:nvPr>
        </p:nvSpPr>
        <p:spPr>
          <a:xfrm>
            <a:off x="5470816" y="2540529"/>
            <a:ext cx="3046302" cy="382749"/>
          </a:xfrm>
        </p:spPr>
        <p:txBody>
          <a:bodyPr lIns="0" anchor="b">
            <a:normAutofit/>
          </a:bodyPr>
          <a:lstStyle>
            <a:lvl1pPr marL="0" indent="0">
              <a:buNone/>
              <a:defRPr sz="1600" b="1">
                <a:latin typeface="+mn-lt"/>
                <a:cs typeface="Arial" panose="020B0604020202020204" pitchFamily="34" charset="0"/>
              </a:defRPr>
            </a:lvl1pPr>
          </a:lstStyle>
          <a:p>
            <a:pPr lvl="0"/>
            <a:r>
              <a:rPr lang="en-US" dirty="0"/>
              <a:t>Click to add title here</a:t>
            </a:r>
          </a:p>
        </p:txBody>
      </p:sp>
      <p:sp>
        <p:nvSpPr>
          <p:cNvPr id="9" name="Text Placeholder 6">
            <a:extLst>
              <a:ext uri="{FF2B5EF4-FFF2-40B4-BE49-F238E27FC236}">
                <a16:creationId xmlns:a16="http://schemas.microsoft.com/office/drawing/2014/main" id="{92EBEB66-5E12-4FD8-AC09-10C992CA7CFE}"/>
              </a:ext>
            </a:extLst>
          </p:cNvPr>
          <p:cNvSpPr>
            <a:spLocks noGrp="1"/>
          </p:cNvSpPr>
          <p:nvPr>
            <p:ph type="body" sz="quarter" idx="14" hasCustomPrompt="1"/>
          </p:nvPr>
        </p:nvSpPr>
        <p:spPr>
          <a:xfrm>
            <a:off x="8769606" y="2540529"/>
            <a:ext cx="3023149" cy="382749"/>
          </a:xfrm>
        </p:spPr>
        <p:txBody>
          <a:bodyPr vert="horz" lIns="0" tIns="45720" rIns="91440" bIns="45720" rtlCol="0" anchor="b">
            <a:normAutofit/>
          </a:bodyPr>
          <a:lstStyle>
            <a:lvl1pPr>
              <a:defRPr lang="en-US" sz="1600" b="1" dirty="0">
                <a:latin typeface="+mn-lt"/>
              </a:defRPr>
            </a:lvl1pPr>
          </a:lstStyle>
          <a:p>
            <a:pPr marL="0" lvl="0" indent="0">
              <a:buNone/>
            </a:pPr>
            <a:r>
              <a:rPr lang="en-US" dirty="0"/>
              <a:t>Click to add title here</a:t>
            </a:r>
          </a:p>
        </p:txBody>
      </p:sp>
      <p:sp>
        <p:nvSpPr>
          <p:cNvPr id="4" name="Text Placeholder 3">
            <a:extLst>
              <a:ext uri="{FF2B5EF4-FFF2-40B4-BE49-F238E27FC236}">
                <a16:creationId xmlns:a16="http://schemas.microsoft.com/office/drawing/2014/main" id="{9B53E20B-DD70-4AFB-9D9B-17969F880C06}"/>
              </a:ext>
            </a:extLst>
          </p:cNvPr>
          <p:cNvSpPr>
            <a:spLocks noGrp="1"/>
          </p:cNvSpPr>
          <p:nvPr>
            <p:ph type="body" sz="quarter" idx="15"/>
          </p:nvPr>
        </p:nvSpPr>
        <p:spPr>
          <a:xfrm>
            <a:off x="5470525" y="2944813"/>
            <a:ext cx="3046413" cy="3044825"/>
          </a:xfrm>
        </p:spPr>
        <p:txBody>
          <a:bodyPr lIns="0" tIns="72000">
            <a:normAutofit/>
          </a:bodyPr>
          <a:lstStyle>
            <a:lvl1pPr>
              <a:defRPr sz="1400">
                <a:latin typeface="+mn-lt"/>
              </a:defRPr>
            </a:lvl1pPr>
            <a:lvl2pPr>
              <a:defRPr sz="1200">
                <a:latin typeface="+mn-lt"/>
              </a:defRPr>
            </a:lvl2pPr>
            <a:lvl3pPr>
              <a:defRPr sz="1100">
                <a:latin typeface="+mn-lt"/>
              </a:defRPr>
            </a:lvl3pPr>
            <a:lvl4pPr>
              <a:defRPr sz="1050">
                <a:latin typeface="+mn-lt"/>
              </a:defRPr>
            </a:lvl4pPr>
            <a:lvl5pPr>
              <a:defRPr sz="105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3">
            <a:extLst>
              <a:ext uri="{FF2B5EF4-FFF2-40B4-BE49-F238E27FC236}">
                <a16:creationId xmlns:a16="http://schemas.microsoft.com/office/drawing/2014/main" id="{37EBF543-63D2-4169-AB73-3F4BD242FA61}"/>
              </a:ext>
            </a:extLst>
          </p:cNvPr>
          <p:cNvSpPr>
            <a:spLocks noGrp="1"/>
          </p:cNvSpPr>
          <p:nvPr>
            <p:ph type="body" sz="quarter" idx="16"/>
          </p:nvPr>
        </p:nvSpPr>
        <p:spPr>
          <a:xfrm>
            <a:off x="8769606" y="2944813"/>
            <a:ext cx="3023149" cy="3044825"/>
          </a:xfrm>
        </p:spPr>
        <p:txBody>
          <a:bodyPr lIns="0" tIns="72000">
            <a:normAutofit/>
          </a:bodyPr>
          <a:lstStyle>
            <a:lvl1pPr>
              <a:defRPr sz="1400">
                <a:latin typeface="+mn-lt"/>
              </a:defRPr>
            </a:lvl1pPr>
            <a:lvl2pPr>
              <a:defRPr sz="1200">
                <a:latin typeface="+mn-lt"/>
              </a:defRPr>
            </a:lvl2pPr>
            <a:lvl3pPr>
              <a:defRPr sz="1100">
                <a:latin typeface="+mn-lt"/>
              </a:defRPr>
            </a:lvl3pPr>
            <a:lvl4pPr>
              <a:defRPr sz="1050">
                <a:latin typeface="+mn-lt"/>
              </a:defRPr>
            </a:lvl4pPr>
            <a:lvl5pPr>
              <a:defRPr sz="105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144141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0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731EC-67BA-493B-B1C7-6258DD2B6042}"/>
              </a:ext>
            </a:extLst>
          </p:cNvPr>
          <p:cNvSpPr>
            <a:spLocks noGrp="1"/>
          </p:cNvSpPr>
          <p:nvPr>
            <p:ph type="title"/>
          </p:nvPr>
        </p:nvSpPr>
        <p:spPr>
          <a:xfrm>
            <a:off x="5470525" y="1193765"/>
            <a:ext cx="6322230" cy="1325563"/>
          </a:xfrm>
        </p:spPr>
        <p:txBody>
          <a:bodyPr lIns="0" anchor="b">
            <a:normAutofit/>
          </a:bodyPr>
          <a:lstStyle>
            <a:lvl1pPr algn="l">
              <a:defRPr sz="4000">
                <a:latin typeface="+mj-lt"/>
              </a:defRPr>
            </a:lvl1pPr>
          </a:lstStyle>
          <a:p>
            <a:r>
              <a:rPr lang="en-US"/>
              <a:t>Click to edit Master title style</a:t>
            </a:r>
            <a:endParaRPr lang="en-US" dirty="0"/>
          </a:p>
        </p:txBody>
      </p:sp>
      <p:sp>
        <p:nvSpPr>
          <p:cNvPr id="5" name="Picture Placeholder 4">
            <a:extLst>
              <a:ext uri="{FF2B5EF4-FFF2-40B4-BE49-F238E27FC236}">
                <a16:creationId xmlns:a16="http://schemas.microsoft.com/office/drawing/2014/main" id="{BE84B7CE-D997-4F92-BD9D-3F9DE2782EF8}"/>
              </a:ext>
            </a:extLst>
          </p:cNvPr>
          <p:cNvSpPr>
            <a:spLocks noGrp="1"/>
          </p:cNvSpPr>
          <p:nvPr>
            <p:ph type="pic" sz="quarter" idx="10"/>
          </p:nvPr>
        </p:nvSpPr>
        <p:spPr>
          <a:xfrm>
            <a:off x="1" y="1193765"/>
            <a:ext cx="5230788" cy="4796135"/>
          </a:xfrm>
        </p:spPr>
        <p:txBody>
          <a:bodyPr/>
          <a:lstStyle>
            <a:lvl1pPr>
              <a:defRPr>
                <a:latin typeface="+mn-lt"/>
              </a:defRPr>
            </a:lvl1pPr>
          </a:lstStyle>
          <a:p>
            <a:r>
              <a:rPr lang="en-US"/>
              <a:t>Click icon to add picture</a:t>
            </a:r>
            <a:endParaRPr lang="en-US" dirty="0"/>
          </a:p>
        </p:txBody>
      </p:sp>
      <p:sp>
        <p:nvSpPr>
          <p:cNvPr id="8" name="Text Placeholder 6">
            <a:extLst>
              <a:ext uri="{FF2B5EF4-FFF2-40B4-BE49-F238E27FC236}">
                <a16:creationId xmlns:a16="http://schemas.microsoft.com/office/drawing/2014/main" id="{75D558A5-D3BF-4DB7-928F-A20868F3C37D}"/>
              </a:ext>
            </a:extLst>
          </p:cNvPr>
          <p:cNvSpPr>
            <a:spLocks noGrp="1"/>
          </p:cNvSpPr>
          <p:nvPr>
            <p:ph type="body" sz="quarter" idx="12" hasCustomPrompt="1"/>
          </p:nvPr>
        </p:nvSpPr>
        <p:spPr>
          <a:xfrm>
            <a:off x="5470816" y="2540529"/>
            <a:ext cx="3046302" cy="382749"/>
          </a:xfrm>
        </p:spPr>
        <p:txBody>
          <a:bodyPr lIns="0" anchor="b">
            <a:normAutofit/>
          </a:bodyPr>
          <a:lstStyle>
            <a:lvl1pPr marL="0" indent="0">
              <a:buNone/>
              <a:defRPr sz="1600" b="1">
                <a:latin typeface="+mn-lt"/>
                <a:cs typeface="Arial" panose="020B0604020202020204" pitchFamily="34" charset="0"/>
              </a:defRPr>
            </a:lvl1pPr>
          </a:lstStyle>
          <a:p>
            <a:pPr lvl="0"/>
            <a:r>
              <a:rPr lang="en-US" dirty="0"/>
              <a:t>Click to add title here</a:t>
            </a:r>
          </a:p>
        </p:txBody>
      </p:sp>
      <p:sp>
        <p:nvSpPr>
          <p:cNvPr id="9" name="Text Placeholder 6">
            <a:extLst>
              <a:ext uri="{FF2B5EF4-FFF2-40B4-BE49-F238E27FC236}">
                <a16:creationId xmlns:a16="http://schemas.microsoft.com/office/drawing/2014/main" id="{92EBEB66-5E12-4FD8-AC09-10C992CA7CFE}"/>
              </a:ext>
            </a:extLst>
          </p:cNvPr>
          <p:cNvSpPr>
            <a:spLocks noGrp="1"/>
          </p:cNvSpPr>
          <p:nvPr>
            <p:ph type="body" sz="quarter" idx="14" hasCustomPrompt="1"/>
          </p:nvPr>
        </p:nvSpPr>
        <p:spPr>
          <a:xfrm>
            <a:off x="8769606" y="2540529"/>
            <a:ext cx="3023149" cy="382749"/>
          </a:xfrm>
        </p:spPr>
        <p:txBody>
          <a:bodyPr vert="horz" lIns="0" tIns="45720" rIns="91440" bIns="45720" rtlCol="0" anchor="b">
            <a:normAutofit/>
          </a:bodyPr>
          <a:lstStyle>
            <a:lvl1pPr>
              <a:defRPr lang="en-US" sz="1600" b="1" dirty="0">
                <a:latin typeface="+mn-lt"/>
              </a:defRPr>
            </a:lvl1pPr>
          </a:lstStyle>
          <a:p>
            <a:pPr marL="0" lvl="0" indent="0">
              <a:buNone/>
            </a:pPr>
            <a:r>
              <a:rPr lang="en-US" dirty="0"/>
              <a:t>Click to add title here</a:t>
            </a:r>
          </a:p>
        </p:txBody>
      </p:sp>
      <p:sp>
        <p:nvSpPr>
          <p:cNvPr id="4" name="Text Placeholder 3">
            <a:extLst>
              <a:ext uri="{FF2B5EF4-FFF2-40B4-BE49-F238E27FC236}">
                <a16:creationId xmlns:a16="http://schemas.microsoft.com/office/drawing/2014/main" id="{9B53E20B-DD70-4AFB-9D9B-17969F880C06}"/>
              </a:ext>
            </a:extLst>
          </p:cNvPr>
          <p:cNvSpPr>
            <a:spLocks noGrp="1"/>
          </p:cNvSpPr>
          <p:nvPr>
            <p:ph type="body" sz="quarter" idx="15"/>
          </p:nvPr>
        </p:nvSpPr>
        <p:spPr>
          <a:xfrm>
            <a:off x="5470525" y="2944813"/>
            <a:ext cx="3046413" cy="3044825"/>
          </a:xfrm>
        </p:spPr>
        <p:txBody>
          <a:bodyPr lIns="0" tIns="72000">
            <a:normAutofit/>
          </a:bodyPr>
          <a:lstStyle>
            <a:lvl1pPr>
              <a:defRPr sz="1400">
                <a:latin typeface="+mn-lt"/>
              </a:defRPr>
            </a:lvl1pPr>
            <a:lvl2pPr>
              <a:defRPr sz="1200">
                <a:latin typeface="+mn-lt"/>
              </a:defRPr>
            </a:lvl2pPr>
            <a:lvl3pPr>
              <a:defRPr sz="1100">
                <a:latin typeface="+mn-lt"/>
              </a:defRPr>
            </a:lvl3pPr>
            <a:lvl4pPr>
              <a:defRPr sz="1050">
                <a:latin typeface="+mn-lt"/>
              </a:defRPr>
            </a:lvl4pPr>
            <a:lvl5pPr>
              <a:defRPr sz="105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3">
            <a:extLst>
              <a:ext uri="{FF2B5EF4-FFF2-40B4-BE49-F238E27FC236}">
                <a16:creationId xmlns:a16="http://schemas.microsoft.com/office/drawing/2014/main" id="{37EBF543-63D2-4169-AB73-3F4BD242FA61}"/>
              </a:ext>
            </a:extLst>
          </p:cNvPr>
          <p:cNvSpPr>
            <a:spLocks noGrp="1"/>
          </p:cNvSpPr>
          <p:nvPr>
            <p:ph type="body" sz="quarter" idx="16"/>
          </p:nvPr>
        </p:nvSpPr>
        <p:spPr>
          <a:xfrm>
            <a:off x="8769606" y="2944813"/>
            <a:ext cx="3023149" cy="3044825"/>
          </a:xfrm>
        </p:spPr>
        <p:txBody>
          <a:bodyPr lIns="0" tIns="72000">
            <a:normAutofit/>
          </a:bodyPr>
          <a:lstStyle>
            <a:lvl1pPr>
              <a:defRPr sz="1400">
                <a:latin typeface="+mn-lt"/>
              </a:defRPr>
            </a:lvl1pPr>
            <a:lvl2pPr>
              <a:defRPr sz="1200">
                <a:latin typeface="+mn-lt"/>
              </a:defRPr>
            </a:lvl2pPr>
            <a:lvl3pPr>
              <a:defRPr sz="1100">
                <a:latin typeface="+mn-lt"/>
              </a:defRPr>
            </a:lvl3pPr>
            <a:lvl4pPr>
              <a:defRPr sz="1050">
                <a:latin typeface="+mn-lt"/>
              </a:defRPr>
            </a:lvl4pPr>
            <a:lvl5pPr>
              <a:defRPr sz="105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166034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1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731EC-67BA-493B-B1C7-6258DD2B6042}"/>
              </a:ext>
            </a:extLst>
          </p:cNvPr>
          <p:cNvSpPr>
            <a:spLocks noGrp="1"/>
          </p:cNvSpPr>
          <p:nvPr>
            <p:ph type="title"/>
          </p:nvPr>
        </p:nvSpPr>
        <p:spPr>
          <a:xfrm>
            <a:off x="838200" y="1809009"/>
            <a:ext cx="3416928" cy="2884911"/>
          </a:xfrm>
        </p:spPr>
        <p:txBody>
          <a:bodyPr lIns="0" anchor="t">
            <a:normAutofit/>
          </a:bodyPr>
          <a:lstStyle>
            <a:lvl1pPr algn="r">
              <a:defRPr sz="4000">
                <a:solidFill>
                  <a:schemeClr val="accent1"/>
                </a:solidFill>
                <a:latin typeface="+mj-lt"/>
              </a:defRPr>
            </a:lvl1pPr>
          </a:lstStyle>
          <a:p>
            <a:r>
              <a:rPr lang="en-US"/>
              <a:t>Click to edit Master title style</a:t>
            </a:r>
            <a:endParaRPr lang="en-US" dirty="0"/>
          </a:p>
        </p:txBody>
      </p:sp>
      <p:sp>
        <p:nvSpPr>
          <p:cNvPr id="8" name="Text Placeholder 6">
            <a:extLst>
              <a:ext uri="{FF2B5EF4-FFF2-40B4-BE49-F238E27FC236}">
                <a16:creationId xmlns:a16="http://schemas.microsoft.com/office/drawing/2014/main" id="{75D558A5-D3BF-4DB7-928F-A20868F3C37D}"/>
              </a:ext>
            </a:extLst>
          </p:cNvPr>
          <p:cNvSpPr>
            <a:spLocks noGrp="1"/>
          </p:cNvSpPr>
          <p:nvPr>
            <p:ph type="body" sz="quarter" idx="12" hasCustomPrompt="1"/>
          </p:nvPr>
        </p:nvSpPr>
        <p:spPr>
          <a:xfrm>
            <a:off x="4510875" y="1809009"/>
            <a:ext cx="3686025" cy="382749"/>
          </a:xfrm>
        </p:spPr>
        <p:txBody>
          <a:bodyPr lIns="0" anchor="b">
            <a:normAutofit/>
          </a:bodyPr>
          <a:lstStyle>
            <a:lvl1pPr marL="0" indent="0">
              <a:buNone/>
              <a:defRPr sz="1600" b="1">
                <a:latin typeface="+mn-lt"/>
                <a:cs typeface="Arial" panose="020B0604020202020204" pitchFamily="34" charset="0"/>
              </a:defRPr>
            </a:lvl1pPr>
          </a:lstStyle>
          <a:p>
            <a:pPr lvl="0"/>
            <a:r>
              <a:rPr lang="en-US" dirty="0"/>
              <a:t>Click to add title here</a:t>
            </a:r>
          </a:p>
        </p:txBody>
      </p:sp>
      <p:sp>
        <p:nvSpPr>
          <p:cNvPr id="9" name="Text Placeholder 6">
            <a:extLst>
              <a:ext uri="{FF2B5EF4-FFF2-40B4-BE49-F238E27FC236}">
                <a16:creationId xmlns:a16="http://schemas.microsoft.com/office/drawing/2014/main" id="{92EBEB66-5E12-4FD8-AC09-10C992CA7CFE}"/>
              </a:ext>
            </a:extLst>
          </p:cNvPr>
          <p:cNvSpPr>
            <a:spLocks noGrp="1"/>
          </p:cNvSpPr>
          <p:nvPr>
            <p:ph type="body" sz="quarter" idx="14" hasCustomPrompt="1"/>
          </p:nvPr>
        </p:nvSpPr>
        <p:spPr>
          <a:xfrm>
            <a:off x="8452175" y="1809009"/>
            <a:ext cx="3658010" cy="382749"/>
          </a:xfrm>
        </p:spPr>
        <p:txBody>
          <a:bodyPr vert="horz" lIns="0" tIns="45720" rIns="91440" bIns="45720" rtlCol="0" anchor="b">
            <a:normAutofit/>
          </a:bodyPr>
          <a:lstStyle>
            <a:lvl1pPr>
              <a:defRPr lang="en-US" sz="1600" b="1" dirty="0">
                <a:latin typeface="+mn-lt"/>
              </a:defRPr>
            </a:lvl1pPr>
          </a:lstStyle>
          <a:p>
            <a:pPr marL="0" lvl="0" indent="0">
              <a:buNone/>
            </a:pPr>
            <a:r>
              <a:rPr lang="en-US" dirty="0"/>
              <a:t>Click to add title here</a:t>
            </a:r>
          </a:p>
        </p:txBody>
      </p:sp>
      <p:sp>
        <p:nvSpPr>
          <p:cNvPr id="4" name="Text Placeholder 3">
            <a:extLst>
              <a:ext uri="{FF2B5EF4-FFF2-40B4-BE49-F238E27FC236}">
                <a16:creationId xmlns:a16="http://schemas.microsoft.com/office/drawing/2014/main" id="{9B53E20B-DD70-4AFB-9D9B-17969F880C06}"/>
              </a:ext>
            </a:extLst>
          </p:cNvPr>
          <p:cNvSpPr>
            <a:spLocks noGrp="1"/>
          </p:cNvSpPr>
          <p:nvPr>
            <p:ph type="body" sz="quarter" idx="15"/>
          </p:nvPr>
        </p:nvSpPr>
        <p:spPr>
          <a:xfrm>
            <a:off x="4510572" y="2213293"/>
            <a:ext cx="3686159" cy="3044825"/>
          </a:xfrm>
        </p:spPr>
        <p:txBody>
          <a:bodyPr lIns="0" tIns="72000">
            <a:normAutofit/>
          </a:bodyPr>
          <a:lstStyle>
            <a:lvl1pPr>
              <a:defRPr sz="1400">
                <a:latin typeface="+mn-lt"/>
              </a:defRPr>
            </a:lvl1pPr>
            <a:lvl2pPr>
              <a:defRPr sz="1200">
                <a:latin typeface="+mn-lt"/>
              </a:defRPr>
            </a:lvl2pPr>
            <a:lvl3pPr>
              <a:defRPr sz="1100">
                <a:latin typeface="+mn-lt"/>
              </a:defRPr>
            </a:lvl3pPr>
            <a:lvl4pPr>
              <a:defRPr sz="1050">
                <a:latin typeface="+mn-lt"/>
              </a:defRPr>
            </a:lvl4pPr>
            <a:lvl5pPr>
              <a:defRPr sz="105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3">
            <a:extLst>
              <a:ext uri="{FF2B5EF4-FFF2-40B4-BE49-F238E27FC236}">
                <a16:creationId xmlns:a16="http://schemas.microsoft.com/office/drawing/2014/main" id="{37EBF543-63D2-4169-AB73-3F4BD242FA61}"/>
              </a:ext>
            </a:extLst>
          </p:cNvPr>
          <p:cNvSpPr>
            <a:spLocks noGrp="1"/>
          </p:cNvSpPr>
          <p:nvPr>
            <p:ph type="body" sz="quarter" idx="16"/>
          </p:nvPr>
        </p:nvSpPr>
        <p:spPr>
          <a:xfrm>
            <a:off x="8452175" y="2213293"/>
            <a:ext cx="3658010" cy="3044825"/>
          </a:xfrm>
        </p:spPr>
        <p:txBody>
          <a:bodyPr lIns="0" tIns="72000">
            <a:normAutofit/>
          </a:bodyPr>
          <a:lstStyle>
            <a:lvl1pPr>
              <a:defRPr sz="1400">
                <a:latin typeface="+mn-lt"/>
              </a:defRPr>
            </a:lvl1pPr>
            <a:lvl2pPr>
              <a:defRPr sz="1200">
                <a:latin typeface="+mn-lt"/>
              </a:defRPr>
            </a:lvl2pPr>
            <a:lvl3pPr>
              <a:defRPr sz="1100">
                <a:latin typeface="+mn-lt"/>
              </a:defRPr>
            </a:lvl3pPr>
            <a:lvl4pPr>
              <a:defRPr sz="1050">
                <a:latin typeface="+mn-lt"/>
              </a:defRPr>
            </a:lvl4pPr>
            <a:lvl5pPr>
              <a:defRPr sz="105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550643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2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731EC-67BA-493B-B1C7-6258DD2B6042}"/>
              </a:ext>
            </a:extLst>
          </p:cNvPr>
          <p:cNvSpPr>
            <a:spLocks noGrp="1"/>
          </p:cNvSpPr>
          <p:nvPr>
            <p:ph type="title" hasCustomPrompt="1"/>
          </p:nvPr>
        </p:nvSpPr>
        <p:spPr>
          <a:xfrm>
            <a:off x="0" y="1687089"/>
            <a:ext cx="4297212" cy="3449109"/>
          </a:xfrm>
          <a:solidFill>
            <a:schemeClr val="accent2"/>
          </a:solidFill>
        </p:spPr>
        <p:txBody>
          <a:bodyPr vert="horz" lIns="0" tIns="45720" rIns="324000" bIns="45720" rtlCol="0" anchor="ctr">
            <a:normAutofit/>
          </a:bodyPr>
          <a:lstStyle>
            <a:lvl1pPr>
              <a:defRPr lang="en-US" sz="4000" dirty="0">
                <a:latin typeface="+mj-lt"/>
              </a:defRPr>
            </a:lvl1pPr>
          </a:lstStyle>
          <a:p>
            <a:pPr marL="0" lvl="0" algn="r"/>
            <a:r>
              <a:rPr lang="en-US" dirty="0"/>
              <a:t>Click to edit Master title </a:t>
            </a:r>
            <a:br>
              <a:rPr lang="en-US" dirty="0"/>
            </a:br>
            <a:r>
              <a:rPr lang="en-US" dirty="0"/>
              <a:t>style</a:t>
            </a:r>
          </a:p>
        </p:txBody>
      </p:sp>
      <p:sp>
        <p:nvSpPr>
          <p:cNvPr id="8" name="Text Placeholder 6">
            <a:extLst>
              <a:ext uri="{FF2B5EF4-FFF2-40B4-BE49-F238E27FC236}">
                <a16:creationId xmlns:a16="http://schemas.microsoft.com/office/drawing/2014/main" id="{75D558A5-D3BF-4DB7-928F-A20868F3C37D}"/>
              </a:ext>
            </a:extLst>
          </p:cNvPr>
          <p:cNvSpPr>
            <a:spLocks noGrp="1"/>
          </p:cNvSpPr>
          <p:nvPr>
            <p:ph type="body" sz="quarter" idx="12" hasCustomPrompt="1"/>
          </p:nvPr>
        </p:nvSpPr>
        <p:spPr>
          <a:xfrm>
            <a:off x="4568750" y="1687089"/>
            <a:ext cx="3686025" cy="382749"/>
          </a:xfrm>
        </p:spPr>
        <p:txBody>
          <a:bodyPr lIns="0" anchor="b">
            <a:normAutofit/>
          </a:bodyPr>
          <a:lstStyle>
            <a:lvl1pPr marL="0" indent="0">
              <a:buNone/>
              <a:defRPr sz="1600" b="1">
                <a:latin typeface="+mn-lt"/>
                <a:cs typeface="Arial" panose="020B0604020202020204" pitchFamily="34" charset="0"/>
              </a:defRPr>
            </a:lvl1pPr>
          </a:lstStyle>
          <a:p>
            <a:pPr lvl="0"/>
            <a:r>
              <a:rPr lang="en-US" dirty="0"/>
              <a:t>Click to add title here</a:t>
            </a:r>
          </a:p>
        </p:txBody>
      </p:sp>
      <p:sp>
        <p:nvSpPr>
          <p:cNvPr id="9" name="Text Placeholder 6">
            <a:extLst>
              <a:ext uri="{FF2B5EF4-FFF2-40B4-BE49-F238E27FC236}">
                <a16:creationId xmlns:a16="http://schemas.microsoft.com/office/drawing/2014/main" id="{92EBEB66-5E12-4FD8-AC09-10C992CA7CFE}"/>
              </a:ext>
            </a:extLst>
          </p:cNvPr>
          <p:cNvSpPr>
            <a:spLocks noGrp="1"/>
          </p:cNvSpPr>
          <p:nvPr>
            <p:ph type="body" sz="quarter" idx="14" hasCustomPrompt="1"/>
          </p:nvPr>
        </p:nvSpPr>
        <p:spPr>
          <a:xfrm>
            <a:off x="8452175" y="1687089"/>
            <a:ext cx="3658010" cy="382749"/>
          </a:xfrm>
        </p:spPr>
        <p:txBody>
          <a:bodyPr vert="horz" lIns="0" tIns="45720" rIns="91440" bIns="45720" rtlCol="0" anchor="b">
            <a:normAutofit/>
          </a:bodyPr>
          <a:lstStyle>
            <a:lvl1pPr marL="0" indent="0">
              <a:buNone/>
              <a:defRPr lang="en-US" sz="1600" b="1" dirty="0">
                <a:latin typeface="+mn-lt"/>
              </a:defRPr>
            </a:lvl1pPr>
          </a:lstStyle>
          <a:p>
            <a:pPr marL="228600" lvl="0" indent="-228600"/>
            <a:r>
              <a:rPr lang="en-US" dirty="0"/>
              <a:t>Click to add title here</a:t>
            </a:r>
          </a:p>
        </p:txBody>
      </p:sp>
      <p:sp>
        <p:nvSpPr>
          <p:cNvPr id="4" name="Text Placeholder 3">
            <a:extLst>
              <a:ext uri="{FF2B5EF4-FFF2-40B4-BE49-F238E27FC236}">
                <a16:creationId xmlns:a16="http://schemas.microsoft.com/office/drawing/2014/main" id="{9B53E20B-DD70-4AFB-9D9B-17969F880C06}"/>
              </a:ext>
            </a:extLst>
          </p:cNvPr>
          <p:cNvSpPr>
            <a:spLocks noGrp="1"/>
          </p:cNvSpPr>
          <p:nvPr>
            <p:ph type="body" sz="quarter" idx="15"/>
          </p:nvPr>
        </p:nvSpPr>
        <p:spPr>
          <a:xfrm>
            <a:off x="4568447" y="2091373"/>
            <a:ext cx="3686159" cy="3044825"/>
          </a:xfrm>
        </p:spPr>
        <p:txBody>
          <a:bodyPr lIns="0" tIns="72000">
            <a:normAutofit/>
          </a:bodyPr>
          <a:lstStyle>
            <a:lvl1pPr>
              <a:defRPr sz="1400">
                <a:latin typeface="+mn-lt"/>
              </a:defRPr>
            </a:lvl1pPr>
            <a:lvl2pPr>
              <a:defRPr sz="1200">
                <a:latin typeface="+mn-lt"/>
              </a:defRPr>
            </a:lvl2pPr>
            <a:lvl3pPr>
              <a:defRPr sz="1100">
                <a:latin typeface="+mn-lt"/>
              </a:defRPr>
            </a:lvl3pPr>
            <a:lvl4pPr>
              <a:defRPr sz="1050">
                <a:latin typeface="+mn-lt"/>
              </a:defRPr>
            </a:lvl4pPr>
            <a:lvl5pPr>
              <a:defRPr sz="105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3">
            <a:extLst>
              <a:ext uri="{FF2B5EF4-FFF2-40B4-BE49-F238E27FC236}">
                <a16:creationId xmlns:a16="http://schemas.microsoft.com/office/drawing/2014/main" id="{37EBF543-63D2-4169-AB73-3F4BD242FA61}"/>
              </a:ext>
            </a:extLst>
          </p:cNvPr>
          <p:cNvSpPr>
            <a:spLocks noGrp="1"/>
          </p:cNvSpPr>
          <p:nvPr>
            <p:ph type="body" sz="quarter" idx="16"/>
          </p:nvPr>
        </p:nvSpPr>
        <p:spPr>
          <a:xfrm>
            <a:off x="8452175" y="2091373"/>
            <a:ext cx="3658010" cy="3044825"/>
          </a:xfrm>
        </p:spPr>
        <p:txBody>
          <a:bodyPr lIns="0" tIns="72000">
            <a:normAutofit/>
          </a:bodyPr>
          <a:lstStyle>
            <a:lvl1pPr>
              <a:defRPr sz="1400">
                <a:latin typeface="+mn-lt"/>
              </a:defRPr>
            </a:lvl1pPr>
            <a:lvl2pPr>
              <a:defRPr sz="1200">
                <a:latin typeface="+mn-lt"/>
              </a:defRPr>
            </a:lvl2pPr>
            <a:lvl3pPr>
              <a:defRPr sz="1100">
                <a:latin typeface="+mn-lt"/>
              </a:defRPr>
            </a:lvl3pPr>
            <a:lvl4pPr>
              <a:defRPr sz="1050">
                <a:latin typeface="+mn-lt"/>
              </a:defRPr>
            </a:lvl4pPr>
            <a:lvl5pPr>
              <a:defRPr sz="105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hape 62">
            <a:extLst>
              <a:ext uri="{FF2B5EF4-FFF2-40B4-BE49-F238E27FC236}">
                <a16:creationId xmlns:a16="http://schemas.microsoft.com/office/drawing/2014/main" id="{22325F4A-8191-45D3-B031-5847B1E4B3AA}"/>
              </a:ext>
            </a:extLst>
          </p:cNvPr>
          <p:cNvSpPr/>
          <p:nvPr userDrawn="1"/>
        </p:nvSpPr>
        <p:spPr>
          <a:xfrm rot="16200000" flipV="1">
            <a:off x="3332057" y="1331831"/>
            <a:ext cx="0" cy="1930310"/>
          </a:xfrm>
          <a:prstGeom prst="line">
            <a:avLst/>
          </a:prstGeom>
          <a:ln w="1905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
        <p:nvSpPr>
          <p:cNvPr id="3" name="Rectangle 2">
            <a:extLst>
              <a:ext uri="{FF2B5EF4-FFF2-40B4-BE49-F238E27FC236}">
                <a16:creationId xmlns:a16="http://schemas.microsoft.com/office/drawing/2014/main" id="{60EEF041-4EFF-410A-AFB4-25A65B462B2D}"/>
              </a:ext>
            </a:extLst>
          </p:cNvPr>
          <p:cNvSpPr/>
          <p:nvPr userDrawn="1"/>
        </p:nvSpPr>
        <p:spPr>
          <a:xfrm>
            <a:off x="12087828" y="1675514"/>
            <a:ext cx="115747" cy="344910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n-lt"/>
            </a:endParaRPr>
          </a:p>
        </p:txBody>
      </p:sp>
    </p:spTree>
    <p:extLst>
      <p:ext uri="{BB962C8B-B14F-4D97-AF65-F5344CB8AC3E}">
        <p14:creationId xmlns:p14="http://schemas.microsoft.com/office/powerpoint/2010/main" val="39044906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3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731EC-67BA-493B-B1C7-6258DD2B6042}"/>
              </a:ext>
            </a:extLst>
          </p:cNvPr>
          <p:cNvSpPr>
            <a:spLocks noGrp="1"/>
          </p:cNvSpPr>
          <p:nvPr>
            <p:ph type="title" hasCustomPrompt="1"/>
          </p:nvPr>
        </p:nvSpPr>
        <p:spPr>
          <a:xfrm>
            <a:off x="1" y="1687090"/>
            <a:ext cx="4568750" cy="1721802"/>
          </a:xfrm>
          <a:noFill/>
        </p:spPr>
        <p:txBody>
          <a:bodyPr lIns="0" rIns="324000" anchor="ctr">
            <a:normAutofit/>
          </a:bodyPr>
          <a:lstStyle>
            <a:lvl1pPr algn="r">
              <a:defRPr sz="4000">
                <a:latin typeface="+mj-lt"/>
              </a:defRPr>
            </a:lvl1pPr>
          </a:lstStyle>
          <a:p>
            <a:r>
              <a:rPr lang="en-US" dirty="0"/>
              <a:t>Click to edit </a:t>
            </a:r>
            <a:br>
              <a:rPr lang="en-US" dirty="0"/>
            </a:br>
            <a:r>
              <a:rPr lang="en-US" dirty="0"/>
              <a:t>Master title style</a:t>
            </a:r>
          </a:p>
        </p:txBody>
      </p:sp>
      <p:sp>
        <p:nvSpPr>
          <p:cNvPr id="11" name="Title 1">
            <a:extLst>
              <a:ext uri="{FF2B5EF4-FFF2-40B4-BE49-F238E27FC236}">
                <a16:creationId xmlns:a16="http://schemas.microsoft.com/office/drawing/2014/main" id="{FC8F08DC-8736-4BFE-8B72-8DD4184DEBE1}"/>
              </a:ext>
            </a:extLst>
          </p:cNvPr>
          <p:cNvSpPr txBox="1">
            <a:spLocks/>
          </p:cNvSpPr>
          <p:nvPr userDrawn="1"/>
        </p:nvSpPr>
        <p:spPr>
          <a:xfrm>
            <a:off x="-1" y="3408891"/>
            <a:ext cx="12203575" cy="3449109"/>
          </a:xfrm>
          <a:prstGeom prst="rect">
            <a:avLst/>
          </a:prstGeom>
          <a:solidFill>
            <a:schemeClr val="accent2"/>
          </a:solidFill>
        </p:spPr>
        <p:txBody>
          <a:bodyPr vert="horz" lIns="0" tIns="45720" rIns="324000" bIns="45720" rtlCol="0" anchor="ctr">
            <a:normAutofit/>
          </a:bodyPr>
          <a:lstStyle>
            <a:lvl1pPr algn="r">
              <a:lnSpc>
                <a:spcPct val="90000"/>
              </a:lnSpc>
              <a:spcBef>
                <a:spcPct val="0"/>
              </a:spcBef>
              <a:buNone/>
              <a:defRPr sz="4000" b="1" i="0" spc="-150">
                <a:solidFill>
                  <a:schemeClr val="tx2"/>
                </a:solidFill>
                <a:latin typeface="Constantia" panose="02030602050306030303" pitchFamily="18" charset="0"/>
                <a:ea typeface="+mj-ea"/>
                <a:cs typeface="Gill Sans" panose="020B0502020104020203" pitchFamily="34" charset="-79"/>
              </a:defRPr>
            </a:lvl1pPr>
          </a:lstStyle>
          <a:p>
            <a:pPr lvl="0"/>
            <a:endParaRPr lang="en-US" dirty="0">
              <a:latin typeface="+mn-lt"/>
            </a:endParaRPr>
          </a:p>
        </p:txBody>
      </p:sp>
      <p:sp>
        <p:nvSpPr>
          <p:cNvPr id="8" name="Text Placeholder 6">
            <a:extLst>
              <a:ext uri="{FF2B5EF4-FFF2-40B4-BE49-F238E27FC236}">
                <a16:creationId xmlns:a16="http://schemas.microsoft.com/office/drawing/2014/main" id="{75D558A5-D3BF-4DB7-928F-A20868F3C37D}"/>
              </a:ext>
            </a:extLst>
          </p:cNvPr>
          <p:cNvSpPr>
            <a:spLocks noGrp="1"/>
          </p:cNvSpPr>
          <p:nvPr>
            <p:ph type="body" sz="quarter" idx="12" hasCustomPrompt="1"/>
          </p:nvPr>
        </p:nvSpPr>
        <p:spPr>
          <a:xfrm>
            <a:off x="4568750" y="3666354"/>
            <a:ext cx="3448800" cy="382749"/>
          </a:xfrm>
        </p:spPr>
        <p:txBody>
          <a:bodyPr lIns="0" anchor="b">
            <a:normAutofit/>
          </a:bodyPr>
          <a:lstStyle>
            <a:lvl1pPr marL="0" indent="0">
              <a:buNone/>
              <a:defRPr sz="1600" b="1">
                <a:latin typeface="+mn-lt"/>
                <a:cs typeface="Arial" panose="020B0604020202020204" pitchFamily="34" charset="0"/>
              </a:defRPr>
            </a:lvl1pPr>
          </a:lstStyle>
          <a:p>
            <a:pPr lvl="0"/>
            <a:r>
              <a:rPr lang="en-US" dirty="0"/>
              <a:t>Click to add title here</a:t>
            </a:r>
          </a:p>
        </p:txBody>
      </p:sp>
      <p:sp>
        <p:nvSpPr>
          <p:cNvPr id="9" name="Text Placeholder 6">
            <a:extLst>
              <a:ext uri="{FF2B5EF4-FFF2-40B4-BE49-F238E27FC236}">
                <a16:creationId xmlns:a16="http://schemas.microsoft.com/office/drawing/2014/main" id="{92EBEB66-5E12-4FD8-AC09-10C992CA7CFE}"/>
              </a:ext>
            </a:extLst>
          </p:cNvPr>
          <p:cNvSpPr>
            <a:spLocks noGrp="1"/>
          </p:cNvSpPr>
          <p:nvPr>
            <p:ph type="body" sz="quarter" idx="14" hasCustomPrompt="1"/>
          </p:nvPr>
        </p:nvSpPr>
        <p:spPr>
          <a:xfrm>
            <a:off x="8254055" y="3666354"/>
            <a:ext cx="3450265" cy="382749"/>
          </a:xfrm>
        </p:spPr>
        <p:txBody>
          <a:bodyPr vert="horz" lIns="0" tIns="45720" rIns="91440" bIns="45720" rtlCol="0" anchor="b">
            <a:normAutofit/>
          </a:bodyPr>
          <a:lstStyle>
            <a:lvl1pPr marL="0" indent="0">
              <a:buNone/>
              <a:defRPr lang="en-US" sz="1600" b="1" dirty="0">
                <a:latin typeface="+mn-lt"/>
              </a:defRPr>
            </a:lvl1pPr>
          </a:lstStyle>
          <a:p>
            <a:pPr marL="228600" lvl="0" indent="-228600"/>
            <a:r>
              <a:rPr lang="en-US" dirty="0"/>
              <a:t>Click to add title here</a:t>
            </a:r>
          </a:p>
        </p:txBody>
      </p:sp>
      <p:sp>
        <p:nvSpPr>
          <p:cNvPr id="4" name="Text Placeholder 3">
            <a:extLst>
              <a:ext uri="{FF2B5EF4-FFF2-40B4-BE49-F238E27FC236}">
                <a16:creationId xmlns:a16="http://schemas.microsoft.com/office/drawing/2014/main" id="{9B53E20B-DD70-4AFB-9D9B-17969F880C06}"/>
              </a:ext>
            </a:extLst>
          </p:cNvPr>
          <p:cNvSpPr>
            <a:spLocks noGrp="1"/>
          </p:cNvSpPr>
          <p:nvPr>
            <p:ph type="body" sz="quarter" idx="15"/>
          </p:nvPr>
        </p:nvSpPr>
        <p:spPr>
          <a:xfrm>
            <a:off x="4568447" y="4070639"/>
            <a:ext cx="3448800" cy="2253961"/>
          </a:xfrm>
        </p:spPr>
        <p:txBody>
          <a:bodyPr lIns="0" tIns="72000">
            <a:normAutofit/>
          </a:bodyPr>
          <a:lstStyle>
            <a:lvl1pPr>
              <a:defRPr sz="1400">
                <a:latin typeface="+mn-lt"/>
              </a:defRPr>
            </a:lvl1pPr>
            <a:lvl2pPr>
              <a:defRPr sz="1200">
                <a:latin typeface="+mn-lt"/>
              </a:defRPr>
            </a:lvl2pPr>
            <a:lvl3pPr>
              <a:defRPr sz="1100">
                <a:latin typeface="+mn-lt"/>
              </a:defRPr>
            </a:lvl3pPr>
            <a:lvl4pPr>
              <a:defRPr sz="1050">
                <a:latin typeface="+mn-lt"/>
              </a:defRPr>
            </a:lvl4pPr>
            <a:lvl5pPr>
              <a:defRPr sz="105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3">
            <a:extLst>
              <a:ext uri="{FF2B5EF4-FFF2-40B4-BE49-F238E27FC236}">
                <a16:creationId xmlns:a16="http://schemas.microsoft.com/office/drawing/2014/main" id="{37EBF543-63D2-4169-AB73-3F4BD242FA61}"/>
              </a:ext>
            </a:extLst>
          </p:cNvPr>
          <p:cNvSpPr>
            <a:spLocks noGrp="1"/>
          </p:cNvSpPr>
          <p:nvPr>
            <p:ph type="body" sz="quarter" idx="16"/>
          </p:nvPr>
        </p:nvSpPr>
        <p:spPr>
          <a:xfrm>
            <a:off x="8254055" y="4070639"/>
            <a:ext cx="3450265" cy="2253961"/>
          </a:xfrm>
        </p:spPr>
        <p:txBody>
          <a:bodyPr lIns="0" tIns="72000">
            <a:normAutofit/>
          </a:bodyPr>
          <a:lstStyle>
            <a:lvl1pPr>
              <a:defRPr sz="1400">
                <a:latin typeface="+mn-lt"/>
              </a:defRPr>
            </a:lvl1pPr>
            <a:lvl2pPr>
              <a:defRPr sz="1200">
                <a:latin typeface="+mn-lt"/>
              </a:defRPr>
            </a:lvl2pPr>
            <a:lvl3pPr>
              <a:defRPr sz="1100">
                <a:latin typeface="+mn-lt"/>
              </a:defRPr>
            </a:lvl3pPr>
            <a:lvl4pPr>
              <a:defRPr sz="1050">
                <a:latin typeface="+mn-lt"/>
              </a:defRPr>
            </a:lvl4pPr>
            <a:lvl5pPr>
              <a:defRPr sz="105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Shape 62">
            <a:extLst>
              <a:ext uri="{FF2B5EF4-FFF2-40B4-BE49-F238E27FC236}">
                <a16:creationId xmlns:a16="http://schemas.microsoft.com/office/drawing/2014/main" id="{DADD8B14-6C18-4FC5-89FD-62D525A444DB}"/>
              </a:ext>
            </a:extLst>
          </p:cNvPr>
          <p:cNvSpPr/>
          <p:nvPr userDrawn="1"/>
        </p:nvSpPr>
        <p:spPr>
          <a:xfrm rot="16200000" flipV="1">
            <a:off x="3332057" y="729943"/>
            <a:ext cx="0" cy="1930310"/>
          </a:xfrm>
          <a:prstGeom prst="line">
            <a:avLst/>
          </a:prstGeom>
          <a:ln w="1905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
        <p:nvSpPr>
          <p:cNvPr id="6" name="Picture Placeholder 5">
            <a:extLst>
              <a:ext uri="{FF2B5EF4-FFF2-40B4-BE49-F238E27FC236}">
                <a16:creationId xmlns:a16="http://schemas.microsoft.com/office/drawing/2014/main" id="{09156155-C47D-47A0-A08D-DCAC4D742D3F}"/>
              </a:ext>
            </a:extLst>
          </p:cNvPr>
          <p:cNvSpPr>
            <a:spLocks noGrp="1"/>
          </p:cNvSpPr>
          <p:nvPr>
            <p:ph type="pic" sz="quarter" idx="17"/>
          </p:nvPr>
        </p:nvSpPr>
        <p:spPr>
          <a:xfrm>
            <a:off x="2214412" y="3805254"/>
            <a:ext cx="1935925" cy="1854770"/>
          </a:xfrm>
        </p:spPr>
        <p:txBody>
          <a:bodyPr/>
          <a:lstStyle>
            <a:lvl1pPr>
              <a:defRPr>
                <a:latin typeface="+mn-lt"/>
              </a:defRPr>
            </a:lvl1pPr>
          </a:lstStyle>
          <a:p>
            <a:r>
              <a:rPr lang="en-US"/>
              <a:t>Click icon to add picture</a:t>
            </a:r>
            <a:endParaRPr lang="en-US" dirty="0"/>
          </a:p>
        </p:txBody>
      </p:sp>
    </p:spTree>
    <p:extLst>
      <p:ext uri="{BB962C8B-B14F-4D97-AF65-F5344CB8AC3E}">
        <p14:creationId xmlns:p14="http://schemas.microsoft.com/office/powerpoint/2010/main" val="10072104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5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731EC-67BA-493B-B1C7-6258DD2B6042}"/>
              </a:ext>
            </a:extLst>
          </p:cNvPr>
          <p:cNvSpPr>
            <a:spLocks noGrp="1"/>
          </p:cNvSpPr>
          <p:nvPr>
            <p:ph type="title"/>
          </p:nvPr>
        </p:nvSpPr>
        <p:spPr>
          <a:xfrm>
            <a:off x="844948" y="1193765"/>
            <a:ext cx="4385841" cy="1325563"/>
          </a:xfrm>
        </p:spPr>
        <p:txBody>
          <a:bodyPr anchor="b">
            <a:normAutofit/>
          </a:bodyPr>
          <a:lstStyle>
            <a:lvl1pPr algn="r">
              <a:defRPr sz="4000">
                <a:latin typeface="+mj-lt"/>
              </a:defRPr>
            </a:lvl1pPr>
          </a:lstStyle>
          <a:p>
            <a:r>
              <a:rPr lang="en-US"/>
              <a:t>Click to edit Master title style</a:t>
            </a:r>
            <a:endParaRPr lang="en-US" dirty="0"/>
          </a:p>
        </p:txBody>
      </p:sp>
      <p:sp>
        <p:nvSpPr>
          <p:cNvPr id="5" name="Picture Placeholder 4">
            <a:extLst>
              <a:ext uri="{FF2B5EF4-FFF2-40B4-BE49-F238E27FC236}">
                <a16:creationId xmlns:a16="http://schemas.microsoft.com/office/drawing/2014/main" id="{BE84B7CE-D997-4F92-BD9D-3F9DE2782EF8}"/>
              </a:ext>
            </a:extLst>
          </p:cNvPr>
          <p:cNvSpPr>
            <a:spLocks noGrp="1"/>
          </p:cNvSpPr>
          <p:nvPr>
            <p:ph type="pic" sz="quarter" idx="10"/>
          </p:nvPr>
        </p:nvSpPr>
        <p:spPr>
          <a:xfrm>
            <a:off x="844947" y="2632337"/>
            <a:ext cx="4385841" cy="3357563"/>
          </a:xfrm>
        </p:spPr>
        <p:txBody>
          <a:bodyPr/>
          <a:lstStyle>
            <a:lvl1pPr>
              <a:defRPr>
                <a:latin typeface="+mn-lt"/>
              </a:defRPr>
            </a:lvl1pPr>
          </a:lstStyle>
          <a:p>
            <a:r>
              <a:rPr lang="en-US"/>
              <a:t>Click icon to add picture</a:t>
            </a:r>
            <a:endParaRPr lang="en-US" dirty="0"/>
          </a:p>
        </p:txBody>
      </p:sp>
      <p:sp>
        <p:nvSpPr>
          <p:cNvPr id="7" name="Text Placeholder 6">
            <a:extLst>
              <a:ext uri="{FF2B5EF4-FFF2-40B4-BE49-F238E27FC236}">
                <a16:creationId xmlns:a16="http://schemas.microsoft.com/office/drawing/2014/main" id="{233D39E2-2188-4621-B115-A912A057E8AC}"/>
              </a:ext>
            </a:extLst>
          </p:cNvPr>
          <p:cNvSpPr>
            <a:spLocks noGrp="1"/>
          </p:cNvSpPr>
          <p:nvPr>
            <p:ph type="body" sz="quarter" idx="11"/>
          </p:nvPr>
        </p:nvSpPr>
        <p:spPr>
          <a:xfrm>
            <a:off x="5470816" y="2944854"/>
            <a:ext cx="3046302" cy="3045045"/>
          </a:xfrm>
        </p:spPr>
        <p:txBody>
          <a:bodyPr lIns="0">
            <a:noAutofit/>
          </a:bodyPr>
          <a:lstStyle>
            <a:lvl1pPr marL="0" indent="0">
              <a:lnSpc>
                <a:spcPct val="100000"/>
              </a:lnSpc>
              <a:buNone/>
              <a:defRPr sz="1400">
                <a:latin typeface="+mn-lt"/>
                <a:cs typeface="Arial" panose="020B0604020202020204" pitchFamily="34" charset="0"/>
              </a:defRPr>
            </a:lvl1pPr>
          </a:lstStyle>
          <a:p>
            <a:pPr lvl="0"/>
            <a:r>
              <a:rPr lang="en-US"/>
              <a:t>Click to edit Master text styles</a:t>
            </a:r>
          </a:p>
        </p:txBody>
      </p:sp>
      <p:sp>
        <p:nvSpPr>
          <p:cNvPr id="8" name="Text Placeholder 6">
            <a:extLst>
              <a:ext uri="{FF2B5EF4-FFF2-40B4-BE49-F238E27FC236}">
                <a16:creationId xmlns:a16="http://schemas.microsoft.com/office/drawing/2014/main" id="{75D558A5-D3BF-4DB7-928F-A20868F3C37D}"/>
              </a:ext>
            </a:extLst>
          </p:cNvPr>
          <p:cNvSpPr>
            <a:spLocks noGrp="1"/>
          </p:cNvSpPr>
          <p:nvPr>
            <p:ph type="body" sz="quarter" idx="12" hasCustomPrompt="1"/>
          </p:nvPr>
        </p:nvSpPr>
        <p:spPr>
          <a:xfrm>
            <a:off x="5470816" y="2540529"/>
            <a:ext cx="3046302" cy="382749"/>
          </a:xfrm>
        </p:spPr>
        <p:txBody>
          <a:bodyPr lIns="0" anchor="b">
            <a:noAutofit/>
          </a:bodyPr>
          <a:lstStyle>
            <a:lvl1pPr marL="0" indent="0">
              <a:buNone/>
              <a:defRPr sz="1600" b="1">
                <a:latin typeface="+mn-lt"/>
                <a:cs typeface="Arial" panose="020B0604020202020204" pitchFamily="34" charset="0"/>
              </a:defRPr>
            </a:lvl1pPr>
          </a:lstStyle>
          <a:p>
            <a:pPr lvl="0"/>
            <a:r>
              <a:rPr lang="en-US" dirty="0"/>
              <a:t>Click to add title here</a:t>
            </a:r>
          </a:p>
        </p:txBody>
      </p:sp>
      <p:sp>
        <p:nvSpPr>
          <p:cNvPr id="6" name="Text Placeholder 6">
            <a:extLst>
              <a:ext uri="{FF2B5EF4-FFF2-40B4-BE49-F238E27FC236}">
                <a16:creationId xmlns:a16="http://schemas.microsoft.com/office/drawing/2014/main" id="{B2C5FA2F-DD81-4A72-AB26-A4C663724F42}"/>
              </a:ext>
            </a:extLst>
          </p:cNvPr>
          <p:cNvSpPr>
            <a:spLocks noGrp="1"/>
          </p:cNvSpPr>
          <p:nvPr>
            <p:ph type="body" sz="quarter" idx="13"/>
          </p:nvPr>
        </p:nvSpPr>
        <p:spPr>
          <a:xfrm>
            <a:off x="8769607" y="2944854"/>
            <a:ext cx="3046302" cy="3045045"/>
          </a:xfrm>
        </p:spPr>
        <p:txBody>
          <a:bodyPr lIns="0">
            <a:noAutofit/>
          </a:bodyPr>
          <a:lstStyle>
            <a:lvl1pPr marL="0" indent="0">
              <a:lnSpc>
                <a:spcPct val="100000"/>
              </a:lnSpc>
              <a:buNone/>
              <a:defRPr sz="1400">
                <a:latin typeface="+mn-lt"/>
                <a:cs typeface="Arial" panose="020B0604020202020204" pitchFamily="34" charset="0"/>
              </a:defRPr>
            </a:lvl1pPr>
          </a:lstStyle>
          <a:p>
            <a:pPr lvl="0"/>
            <a:r>
              <a:rPr lang="en-US"/>
              <a:t>Click to edit Master text styles</a:t>
            </a:r>
          </a:p>
        </p:txBody>
      </p:sp>
      <p:sp>
        <p:nvSpPr>
          <p:cNvPr id="9" name="Text Placeholder 6">
            <a:extLst>
              <a:ext uri="{FF2B5EF4-FFF2-40B4-BE49-F238E27FC236}">
                <a16:creationId xmlns:a16="http://schemas.microsoft.com/office/drawing/2014/main" id="{92EBEB66-5E12-4FD8-AC09-10C992CA7CFE}"/>
              </a:ext>
            </a:extLst>
          </p:cNvPr>
          <p:cNvSpPr>
            <a:spLocks noGrp="1"/>
          </p:cNvSpPr>
          <p:nvPr>
            <p:ph type="body" sz="quarter" idx="14" hasCustomPrompt="1"/>
          </p:nvPr>
        </p:nvSpPr>
        <p:spPr>
          <a:xfrm>
            <a:off x="8769606" y="2540529"/>
            <a:ext cx="3023149" cy="382749"/>
          </a:xfrm>
        </p:spPr>
        <p:txBody>
          <a:bodyPr lIns="0" anchor="b">
            <a:noAutofit/>
          </a:bodyPr>
          <a:lstStyle>
            <a:lvl1pPr marL="0" indent="0">
              <a:buNone/>
              <a:defRPr sz="1600" b="1">
                <a:latin typeface="+mn-lt"/>
                <a:cs typeface="Arial" panose="020B0604020202020204" pitchFamily="34" charset="0"/>
              </a:defRPr>
            </a:lvl1pPr>
          </a:lstStyle>
          <a:p>
            <a:pPr lvl="0"/>
            <a:r>
              <a:rPr lang="en-US" dirty="0"/>
              <a:t>Click to add title here</a:t>
            </a:r>
          </a:p>
        </p:txBody>
      </p:sp>
    </p:spTree>
    <p:extLst>
      <p:ext uri="{BB962C8B-B14F-4D97-AF65-F5344CB8AC3E}">
        <p14:creationId xmlns:p14="http://schemas.microsoft.com/office/powerpoint/2010/main" val="397081059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3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BE84B7CE-D997-4F92-BD9D-3F9DE2782EF8}"/>
              </a:ext>
            </a:extLst>
          </p:cNvPr>
          <p:cNvSpPr>
            <a:spLocks noGrp="1"/>
          </p:cNvSpPr>
          <p:nvPr>
            <p:ph type="pic" sz="quarter" idx="10"/>
          </p:nvPr>
        </p:nvSpPr>
        <p:spPr>
          <a:xfrm>
            <a:off x="7928658" y="836271"/>
            <a:ext cx="4263342" cy="5185458"/>
          </a:xfrm>
        </p:spPr>
        <p:txBody>
          <a:bodyPr/>
          <a:lstStyle>
            <a:lvl1pPr>
              <a:defRPr>
                <a:latin typeface="+mn-lt"/>
              </a:defRPr>
            </a:lvl1pPr>
          </a:lstStyle>
          <a:p>
            <a:r>
              <a:rPr lang="en-US"/>
              <a:t>Click icon to add picture</a:t>
            </a:r>
            <a:endParaRPr lang="en-US" dirty="0"/>
          </a:p>
        </p:txBody>
      </p:sp>
      <p:sp>
        <p:nvSpPr>
          <p:cNvPr id="7" name="Text Placeholder 6">
            <a:extLst>
              <a:ext uri="{FF2B5EF4-FFF2-40B4-BE49-F238E27FC236}">
                <a16:creationId xmlns:a16="http://schemas.microsoft.com/office/drawing/2014/main" id="{233D39E2-2188-4621-B115-A912A057E8AC}"/>
              </a:ext>
            </a:extLst>
          </p:cNvPr>
          <p:cNvSpPr>
            <a:spLocks noGrp="1"/>
          </p:cNvSpPr>
          <p:nvPr>
            <p:ph type="body" sz="quarter" idx="11"/>
          </p:nvPr>
        </p:nvSpPr>
        <p:spPr>
          <a:xfrm>
            <a:off x="3657597" y="836271"/>
            <a:ext cx="4262400" cy="5185458"/>
          </a:xfrm>
          <a:solidFill>
            <a:schemeClr val="accent2"/>
          </a:solidFill>
        </p:spPr>
        <p:txBody>
          <a:bodyPr lIns="252000" tIns="144000" rIns="144000">
            <a:noAutofit/>
          </a:bodyPr>
          <a:lstStyle>
            <a:lvl1pPr marL="0" indent="0">
              <a:lnSpc>
                <a:spcPct val="100000"/>
              </a:lnSpc>
              <a:buNone/>
              <a:defRPr sz="1400">
                <a:solidFill>
                  <a:schemeClr val="tx2"/>
                </a:solidFill>
                <a:latin typeface="+mn-lt"/>
                <a:cs typeface="Arial" panose="020B0604020202020204" pitchFamily="34" charset="0"/>
              </a:defRPr>
            </a:lvl1pPr>
          </a:lstStyle>
          <a:p>
            <a:pPr lvl="0"/>
            <a:r>
              <a:rPr lang="en-US"/>
              <a:t>Click to edit Master text styles</a:t>
            </a:r>
          </a:p>
        </p:txBody>
      </p:sp>
      <p:sp>
        <p:nvSpPr>
          <p:cNvPr id="2" name="Title 1">
            <a:extLst>
              <a:ext uri="{FF2B5EF4-FFF2-40B4-BE49-F238E27FC236}">
                <a16:creationId xmlns:a16="http://schemas.microsoft.com/office/drawing/2014/main" id="{110731EC-67BA-493B-B1C7-6258DD2B6042}"/>
              </a:ext>
            </a:extLst>
          </p:cNvPr>
          <p:cNvSpPr>
            <a:spLocks noGrp="1"/>
          </p:cNvSpPr>
          <p:nvPr>
            <p:ph type="title" hasCustomPrompt="1"/>
          </p:nvPr>
        </p:nvSpPr>
        <p:spPr>
          <a:xfrm>
            <a:off x="625033" y="1659770"/>
            <a:ext cx="2558005" cy="1325563"/>
          </a:xfrm>
        </p:spPr>
        <p:txBody>
          <a:bodyPr anchor="t"/>
          <a:lstStyle>
            <a:lvl1pPr algn="r">
              <a:defRPr>
                <a:latin typeface="+mj-lt"/>
              </a:defRPr>
            </a:lvl1pPr>
          </a:lstStyle>
          <a:p>
            <a:r>
              <a:rPr lang="en-US" dirty="0"/>
              <a:t>Click to </a:t>
            </a:r>
            <a:br>
              <a:rPr lang="en-US" dirty="0"/>
            </a:br>
            <a:r>
              <a:rPr lang="en-US" dirty="0"/>
              <a:t>Add Title</a:t>
            </a:r>
          </a:p>
        </p:txBody>
      </p:sp>
      <p:sp>
        <p:nvSpPr>
          <p:cNvPr id="6" name="Shape 62">
            <a:extLst>
              <a:ext uri="{FF2B5EF4-FFF2-40B4-BE49-F238E27FC236}">
                <a16:creationId xmlns:a16="http://schemas.microsoft.com/office/drawing/2014/main" id="{9EDA533D-03E6-4B64-A81C-A6F9E3301AB5}"/>
              </a:ext>
            </a:extLst>
          </p:cNvPr>
          <p:cNvSpPr/>
          <p:nvPr userDrawn="1"/>
        </p:nvSpPr>
        <p:spPr>
          <a:xfrm rot="16200000" flipV="1">
            <a:off x="965155" y="434980"/>
            <a:ext cx="0" cy="1930310"/>
          </a:xfrm>
          <a:prstGeom prst="line">
            <a:avLst/>
          </a:prstGeom>
          <a:ln w="1905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321740742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4_Custom Layout">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233D39E2-2188-4621-B115-A912A057E8AC}"/>
              </a:ext>
            </a:extLst>
          </p:cNvPr>
          <p:cNvSpPr>
            <a:spLocks noGrp="1"/>
          </p:cNvSpPr>
          <p:nvPr>
            <p:ph type="body" sz="quarter" idx="11"/>
          </p:nvPr>
        </p:nvSpPr>
        <p:spPr>
          <a:xfrm>
            <a:off x="0" y="3206186"/>
            <a:ext cx="12192000" cy="3651813"/>
          </a:xfrm>
          <a:solidFill>
            <a:schemeClr val="accent2"/>
          </a:solidFill>
        </p:spPr>
        <p:txBody>
          <a:bodyPr lIns="5400000" tIns="216000" rIns="1800000">
            <a:noAutofit/>
          </a:bodyPr>
          <a:lstStyle>
            <a:lvl1pPr marL="0" indent="0">
              <a:lnSpc>
                <a:spcPct val="100000"/>
              </a:lnSpc>
              <a:buNone/>
              <a:defRPr sz="1400">
                <a:solidFill>
                  <a:schemeClr val="tx2"/>
                </a:solidFill>
                <a:latin typeface="+mn-lt"/>
                <a:cs typeface="Arial" panose="020B0604020202020204" pitchFamily="34" charset="0"/>
              </a:defRPr>
            </a:lvl1pPr>
          </a:lstStyle>
          <a:p>
            <a:pPr lvl="0"/>
            <a:r>
              <a:rPr lang="en-US"/>
              <a:t>Click to edit Master text styles</a:t>
            </a:r>
          </a:p>
        </p:txBody>
      </p:sp>
      <p:sp>
        <p:nvSpPr>
          <p:cNvPr id="2" name="Title 1">
            <a:extLst>
              <a:ext uri="{FF2B5EF4-FFF2-40B4-BE49-F238E27FC236}">
                <a16:creationId xmlns:a16="http://schemas.microsoft.com/office/drawing/2014/main" id="{110731EC-67BA-493B-B1C7-6258DD2B6042}"/>
              </a:ext>
            </a:extLst>
          </p:cNvPr>
          <p:cNvSpPr>
            <a:spLocks noGrp="1"/>
          </p:cNvSpPr>
          <p:nvPr>
            <p:ph type="title" hasCustomPrompt="1"/>
          </p:nvPr>
        </p:nvSpPr>
        <p:spPr>
          <a:xfrm>
            <a:off x="5278053" y="1775520"/>
            <a:ext cx="6435524" cy="1325563"/>
          </a:xfrm>
        </p:spPr>
        <p:txBody>
          <a:bodyPr anchor="b"/>
          <a:lstStyle>
            <a:lvl1pPr algn="l">
              <a:defRPr>
                <a:latin typeface="+mj-lt"/>
              </a:defRPr>
            </a:lvl1pPr>
          </a:lstStyle>
          <a:p>
            <a:r>
              <a:rPr lang="en-US" dirty="0"/>
              <a:t>Click to Add Title</a:t>
            </a:r>
          </a:p>
        </p:txBody>
      </p:sp>
      <p:sp>
        <p:nvSpPr>
          <p:cNvPr id="5" name="Picture Placeholder 4">
            <a:extLst>
              <a:ext uri="{FF2B5EF4-FFF2-40B4-BE49-F238E27FC236}">
                <a16:creationId xmlns:a16="http://schemas.microsoft.com/office/drawing/2014/main" id="{BE84B7CE-D997-4F92-BD9D-3F9DE2782EF8}"/>
              </a:ext>
            </a:extLst>
          </p:cNvPr>
          <p:cNvSpPr>
            <a:spLocks noGrp="1"/>
          </p:cNvSpPr>
          <p:nvPr>
            <p:ph type="pic" sz="quarter" idx="10"/>
          </p:nvPr>
        </p:nvSpPr>
        <p:spPr>
          <a:xfrm>
            <a:off x="971836" y="836271"/>
            <a:ext cx="3523423" cy="5185458"/>
          </a:xfrm>
          <a:solidFill>
            <a:schemeClr val="bg1">
              <a:lumMod val="95000"/>
            </a:schemeClr>
          </a:solidFill>
        </p:spPr>
        <p:txBody>
          <a:bodyPr/>
          <a:lstStyle>
            <a:lvl1pPr>
              <a:defRPr>
                <a:latin typeface="+mn-lt"/>
              </a:defRPr>
            </a:lvl1pPr>
          </a:lstStyle>
          <a:p>
            <a:r>
              <a:rPr lang="en-US"/>
              <a:t>Click icon to add picture</a:t>
            </a:r>
            <a:endParaRPr lang="en-US" dirty="0"/>
          </a:p>
        </p:txBody>
      </p:sp>
    </p:spTree>
    <p:extLst>
      <p:ext uri="{BB962C8B-B14F-4D97-AF65-F5344CB8AC3E}">
        <p14:creationId xmlns:p14="http://schemas.microsoft.com/office/powerpoint/2010/main" val="9972271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8CBA09E-664D-42AC-81A8-E6756A655750}"/>
              </a:ext>
            </a:extLst>
          </p:cNvPr>
          <p:cNvSpPr/>
          <p:nvPr userDrawn="1"/>
        </p:nvSpPr>
        <p:spPr>
          <a:xfrm>
            <a:off x="-1" y="1539432"/>
            <a:ext cx="8866207" cy="53185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Picture Placeholder 11">
            <a:extLst>
              <a:ext uri="{FF2B5EF4-FFF2-40B4-BE49-F238E27FC236}">
                <a16:creationId xmlns:a16="http://schemas.microsoft.com/office/drawing/2014/main" id="{82CAE461-C0B1-40CE-96C7-BF817A2EA315}"/>
              </a:ext>
            </a:extLst>
          </p:cNvPr>
          <p:cNvSpPr>
            <a:spLocks noGrp="1"/>
          </p:cNvSpPr>
          <p:nvPr>
            <p:ph type="pic" sz="quarter" idx="15"/>
          </p:nvPr>
        </p:nvSpPr>
        <p:spPr>
          <a:xfrm>
            <a:off x="0" y="0"/>
            <a:ext cx="12191995" cy="6857999"/>
          </a:xfrm>
          <a:custGeom>
            <a:avLst/>
            <a:gdLst>
              <a:gd name="connsiteX0" fmla="*/ 0 w 12191995"/>
              <a:gd name="connsiteY0" fmla="*/ 0 h 6857999"/>
              <a:gd name="connsiteX1" fmla="*/ 12191995 w 12191995"/>
              <a:gd name="connsiteY1" fmla="*/ 0 h 6857999"/>
              <a:gd name="connsiteX2" fmla="*/ 12191995 w 12191995"/>
              <a:gd name="connsiteY2" fmla="*/ 6857999 h 6857999"/>
              <a:gd name="connsiteX3" fmla="*/ 8866207 w 12191995"/>
              <a:gd name="connsiteY3" fmla="*/ 6857999 h 6857999"/>
              <a:gd name="connsiteX4" fmla="*/ 8866207 w 12191995"/>
              <a:gd name="connsiteY4" fmla="*/ 1539432 h 6857999"/>
              <a:gd name="connsiteX5" fmla="*/ 0 w 12191995"/>
              <a:gd name="connsiteY5" fmla="*/ 1539432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5" h="6857999">
                <a:moveTo>
                  <a:pt x="0" y="0"/>
                </a:moveTo>
                <a:lnTo>
                  <a:pt x="12191995" y="0"/>
                </a:lnTo>
                <a:lnTo>
                  <a:pt x="12191995" y="6857999"/>
                </a:lnTo>
                <a:lnTo>
                  <a:pt x="8866207" y="6857999"/>
                </a:lnTo>
                <a:lnTo>
                  <a:pt x="8866207" y="1539432"/>
                </a:lnTo>
                <a:lnTo>
                  <a:pt x="0" y="1539432"/>
                </a:lnTo>
                <a:close/>
              </a:path>
            </a:pathLst>
          </a:custGeom>
          <a:solidFill>
            <a:schemeClr val="bg1">
              <a:lumMod val="95000"/>
            </a:schemeClr>
          </a:solidFill>
        </p:spPr>
        <p:txBody>
          <a:bodyPr wrap="square">
            <a:noAutofit/>
          </a:bodyPr>
          <a:lstStyle/>
          <a:p>
            <a:r>
              <a:rPr lang="en-US"/>
              <a:t>Click icon to add picture</a:t>
            </a:r>
            <a:endParaRPr lang="en-US" dirty="0"/>
          </a:p>
        </p:txBody>
      </p:sp>
      <p:sp>
        <p:nvSpPr>
          <p:cNvPr id="6" name="Title 1">
            <a:extLst>
              <a:ext uri="{FF2B5EF4-FFF2-40B4-BE49-F238E27FC236}">
                <a16:creationId xmlns:a16="http://schemas.microsoft.com/office/drawing/2014/main" id="{AA99C074-A230-B944-8FEA-870A76765C60}"/>
              </a:ext>
            </a:extLst>
          </p:cNvPr>
          <p:cNvSpPr>
            <a:spLocks noGrp="1"/>
          </p:cNvSpPr>
          <p:nvPr>
            <p:ph type="title" hasCustomPrompt="1"/>
          </p:nvPr>
        </p:nvSpPr>
        <p:spPr>
          <a:xfrm>
            <a:off x="838199" y="2002421"/>
            <a:ext cx="7252505" cy="891250"/>
          </a:xfrm>
        </p:spPr>
        <p:txBody>
          <a:bodyPr anchor="t">
            <a:noAutofit/>
          </a:bodyPr>
          <a:lstStyle>
            <a:lvl1pPr>
              <a:defRPr sz="5000" b="1">
                <a:solidFill>
                  <a:schemeClr val="bg1"/>
                </a:solidFill>
                <a:latin typeface="+mj-lt"/>
              </a:defRPr>
            </a:lvl1pPr>
          </a:lstStyle>
          <a:p>
            <a:r>
              <a:rPr lang="en-US" dirty="0"/>
              <a:t>THANK YOU</a:t>
            </a:r>
          </a:p>
        </p:txBody>
      </p:sp>
      <p:sp>
        <p:nvSpPr>
          <p:cNvPr id="13" name="Text Placeholder 12">
            <a:extLst>
              <a:ext uri="{FF2B5EF4-FFF2-40B4-BE49-F238E27FC236}">
                <a16:creationId xmlns:a16="http://schemas.microsoft.com/office/drawing/2014/main" id="{1221857D-ECFA-4D4D-91DF-E36500791501}"/>
              </a:ext>
            </a:extLst>
          </p:cNvPr>
          <p:cNvSpPr>
            <a:spLocks noGrp="1"/>
          </p:cNvSpPr>
          <p:nvPr>
            <p:ph type="body" sz="quarter" idx="14" hasCustomPrompt="1"/>
          </p:nvPr>
        </p:nvSpPr>
        <p:spPr>
          <a:xfrm>
            <a:off x="838200" y="3090444"/>
            <a:ext cx="7252504" cy="338549"/>
          </a:xfrm>
        </p:spPr>
        <p:txBody>
          <a:bodyPr>
            <a:normAutofit/>
          </a:bodyPr>
          <a:lstStyle>
            <a:lvl1pPr marL="0" indent="0">
              <a:buNone/>
              <a:defRPr sz="1600" spc="300">
                <a:solidFill>
                  <a:schemeClr val="bg1"/>
                </a:solidFill>
                <a:latin typeface="+mn-lt"/>
                <a:cs typeface="Arial" panose="020B0604020202020204" pitchFamily="34" charset="0"/>
              </a:defRPr>
            </a:lvl1pPr>
          </a:lstStyle>
          <a:p>
            <a:pPr lvl="0"/>
            <a:r>
              <a:rPr lang="en-US" dirty="0"/>
              <a:t>WWW.WEBSITENAME.COM</a:t>
            </a:r>
          </a:p>
        </p:txBody>
      </p:sp>
      <p:sp>
        <p:nvSpPr>
          <p:cNvPr id="5" name="Shape 62">
            <a:extLst>
              <a:ext uri="{FF2B5EF4-FFF2-40B4-BE49-F238E27FC236}">
                <a16:creationId xmlns:a16="http://schemas.microsoft.com/office/drawing/2014/main" id="{E1A23DB6-E067-4A30-8C4B-98B452428518}"/>
              </a:ext>
            </a:extLst>
          </p:cNvPr>
          <p:cNvSpPr/>
          <p:nvPr userDrawn="1"/>
        </p:nvSpPr>
        <p:spPr>
          <a:xfrm rot="16200000" flipV="1">
            <a:off x="1094402" y="1819845"/>
            <a:ext cx="1" cy="2188805"/>
          </a:xfrm>
          <a:prstGeom prst="line">
            <a:avLst/>
          </a:prstGeom>
          <a:ln w="25400">
            <a:solidFill>
              <a:schemeClr val="bg1"/>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309165835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5_Custom Layout">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233D39E2-2188-4621-B115-A912A057E8AC}"/>
              </a:ext>
            </a:extLst>
          </p:cNvPr>
          <p:cNvSpPr>
            <a:spLocks noGrp="1"/>
          </p:cNvSpPr>
          <p:nvPr>
            <p:ph type="body" sz="quarter" idx="11"/>
          </p:nvPr>
        </p:nvSpPr>
        <p:spPr>
          <a:xfrm>
            <a:off x="5278052" y="3206186"/>
            <a:ext cx="6435525" cy="2815543"/>
          </a:xfrm>
          <a:noFill/>
          <a:ln>
            <a:noFill/>
          </a:ln>
        </p:spPr>
        <p:txBody>
          <a:bodyPr lIns="0" tIns="216000" rIns="1800000">
            <a:noAutofit/>
          </a:bodyPr>
          <a:lstStyle>
            <a:lvl1pPr marL="0" indent="0">
              <a:lnSpc>
                <a:spcPct val="100000"/>
              </a:lnSpc>
              <a:buNone/>
              <a:defRPr sz="1400">
                <a:latin typeface="+mn-lt"/>
                <a:cs typeface="Arial" panose="020B0604020202020204" pitchFamily="34" charset="0"/>
              </a:defRPr>
            </a:lvl1pPr>
          </a:lstStyle>
          <a:p>
            <a:pPr lvl="0"/>
            <a:r>
              <a:rPr lang="en-US"/>
              <a:t>Click to edit Master text styles</a:t>
            </a:r>
          </a:p>
        </p:txBody>
      </p:sp>
      <p:sp>
        <p:nvSpPr>
          <p:cNvPr id="2" name="Title 1">
            <a:extLst>
              <a:ext uri="{FF2B5EF4-FFF2-40B4-BE49-F238E27FC236}">
                <a16:creationId xmlns:a16="http://schemas.microsoft.com/office/drawing/2014/main" id="{110731EC-67BA-493B-B1C7-6258DD2B6042}"/>
              </a:ext>
            </a:extLst>
          </p:cNvPr>
          <p:cNvSpPr>
            <a:spLocks noGrp="1"/>
          </p:cNvSpPr>
          <p:nvPr>
            <p:ph type="title" hasCustomPrompt="1"/>
          </p:nvPr>
        </p:nvSpPr>
        <p:spPr>
          <a:xfrm>
            <a:off x="5278053" y="1775520"/>
            <a:ext cx="6435524" cy="1325563"/>
          </a:xfrm>
        </p:spPr>
        <p:txBody>
          <a:bodyPr lIns="0" anchor="b"/>
          <a:lstStyle>
            <a:lvl1pPr algn="l">
              <a:defRPr>
                <a:latin typeface="+mj-lt"/>
              </a:defRPr>
            </a:lvl1pPr>
          </a:lstStyle>
          <a:p>
            <a:r>
              <a:rPr lang="en-US" dirty="0"/>
              <a:t>Click to Add Title</a:t>
            </a:r>
          </a:p>
        </p:txBody>
      </p:sp>
      <p:sp>
        <p:nvSpPr>
          <p:cNvPr id="5" name="Picture Placeholder 4">
            <a:extLst>
              <a:ext uri="{FF2B5EF4-FFF2-40B4-BE49-F238E27FC236}">
                <a16:creationId xmlns:a16="http://schemas.microsoft.com/office/drawing/2014/main" id="{BE84B7CE-D997-4F92-BD9D-3F9DE2782EF8}"/>
              </a:ext>
            </a:extLst>
          </p:cNvPr>
          <p:cNvSpPr>
            <a:spLocks noGrp="1"/>
          </p:cNvSpPr>
          <p:nvPr>
            <p:ph type="pic" sz="quarter" idx="10"/>
          </p:nvPr>
        </p:nvSpPr>
        <p:spPr>
          <a:xfrm>
            <a:off x="838200" y="836271"/>
            <a:ext cx="3657059" cy="5185458"/>
          </a:xfrm>
          <a:solidFill>
            <a:schemeClr val="bg1">
              <a:lumMod val="95000"/>
            </a:schemeClr>
          </a:solidFill>
        </p:spPr>
        <p:txBody>
          <a:bodyPr/>
          <a:lstStyle>
            <a:lvl1pPr>
              <a:defRPr>
                <a:latin typeface="+mn-lt"/>
              </a:defRPr>
            </a:lvl1pPr>
          </a:lstStyle>
          <a:p>
            <a:r>
              <a:rPr lang="en-US"/>
              <a:t>Click icon to add picture</a:t>
            </a:r>
            <a:endParaRPr lang="en-US" dirty="0"/>
          </a:p>
        </p:txBody>
      </p:sp>
    </p:spTree>
    <p:extLst>
      <p:ext uri="{BB962C8B-B14F-4D97-AF65-F5344CB8AC3E}">
        <p14:creationId xmlns:p14="http://schemas.microsoft.com/office/powerpoint/2010/main" val="58312820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6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BE84B7CE-D997-4F92-BD9D-3F9DE2782EF8}"/>
              </a:ext>
            </a:extLst>
          </p:cNvPr>
          <p:cNvSpPr>
            <a:spLocks noGrp="1"/>
          </p:cNvSpPr>
          <p:nvPr>
            <p:ph type="pic" sz="quarter" idx="10"/>
          </p:nvPr>
        </p:nvSpPr>
        <p:spPr>
          <a:xfrm>
            <a:off x="4745620" y="3428990"/>
            <a:ext cx="7446380" cy="3429009"/>
          </a:xfrm>
        </p:spPr>
        <p:txBody>
          <a:bodyPr/>
          <a:lstStyle>
            <a:lvl1pPr>
              <a:defRPr>
                <a:latin typeface="+mn-lt"/>
              </a:defRPr>
            </a:lvl1pPr>
          </a:lstStyle>
          <a:p>
            <a:r>
              <a:rPr lang="en-US"/>
              <a:t>Click icon to add picture</a:t>
            </a:r>
            <a:endParaRPr lang="en-US" dirty="0"/>
          </a:p>
        </p:txBody>
      </p:sp>
      <p:sp>
        <p:nvSpPr>
          <p:cNvPr id="2" name="Title 1">
            <a:extLst>
              <a:ext uri="{FF2B5EF4-FFF2-40B4-BE49-F238E27FC236}">
                <a16:creationId xmlns:a16="http://schemas.microsoft.com/office/drawing/2014/main" id="{110731EC-67BA-493B-B1C7-6258DD2B6042}"/>
              </a:ext>
            </a:extLst>
          </p:cNvPr>
          <p:cNvSpPr>
            <a:spLocks noGrp="1"/>
          </p:cNvSpPr>
          <p:nvPr>
            <p:ph type="title" hasCustomPrompt="1"/>
          </p:nvPr>
        </p:nvSpPr>
        <p:spPr>
          <a:xfrm>
            <a:off x="838200" y="1659770"/>
            <a:ext cx="3085618" cy="1325563"/>
          </a:xfrm>
        </p:spPr>
        <p:txBody>
          <a:bodyPr lIns="0" anchor="t"/>
          <a:lstStyle>
            <a:lvl1pPr algn="l">
              <a:defRPr>
                <a:latin typeface="+mj-lt"/>
              </a:defRPr>
            </a:lvl1pPr>
          </a:lstStyle>
          <a:p>
            <a:r>
              <a:rPr lang="en-US" dirty="0"/>
              <a:t>Click to </a:t>
            </a:r>
            <a:br>
              <a:rPr lang="en-US" dirty="0"/>
            </a:br>
            <a:r>
              <a:rPr lang="en-US" dirty="0"/>
              <a:t>Add Title</a:t>
            </a:r>
          </a:p>
        </p:txBody>
      </p:sp>
      <p:sp>
        <p:nvSpPr>
          <p:cNvPr id="6" name="Shape 62">
            <a:extLst>
              <a:ext uri="{FF2B5EF4-FFF2-40B4-BE49-F238E27FC236}">
                <a16:creationId xmlns:a16="http://schemas.microsoft.com/office/drawing/2014/main" id="{9EDA533D-03E6-4B64-A81C-A6F9E3301AB5}"/>
              </a:ext>
            </a:extLst>
          </p:cNvPr>
          <p:cNvSpPr/>
          <p:nvPr userDrawn="1"/>
        </p:nvSpPr>
        <p:spPr>
          <a:xfrm rot="16200000" flipV="1">
            <a:off x="965155" y="434980"/>
            <a:ext cx="0" cy="1930310"/>
          </a:xfrm>
          <a:prstGeom prst="line">
            <a:avLst/>
          </a:prstGeom>
          <a:ln w="1905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
        <p:nvSpPr>
          <p:cNvPr id="3" name="Rectangle 2">
            <a:extLst>
              <a:ext uri="{FF2B5EF4-FFF2-40B4-BE49-F238E27FC236}">
                <a16:creationId xmlns:a16="http://schemas.microsoft.com/office/drawing/2014/main" id="{9DF8596F-E730-47C4-86C3-F4A9B3F78268}"/>
              </a:ext>
            </a:extLst>
          </p:cNvPr>
          <p:cNvSpPr/>
          <p:nvPr userDrawn="1"/>
        </p:nvSpPr>
        <p:spPr>
          <a:xfrm>
            <a:off x="4745620" y="0"/>
            <a:ext cx="7446380" cy="3428990"/>
          </a:xfrm>
          <a:prstGeom prst="rect">
            <a:avLst/>
          </a:prstGeom>
          <a:solidFill>
            <a:schemeClr val="accent2"/>
          </a:solidFill>
        </p:spPr>
        <p:txBody>
          <a:bodyPr vert="horz" lIns="252000" tIns="144000" rIns="144000" bIns="45720" rtlCol="0">
            <a:noAutofit/>
          </a:bodyPr>
          <a:lstStyle/>
          <a:p>
            <a:pPr lvl="0" indent="0">
              <a:lnSpc>
                <a:spcPct val="100000"/>
              </a:lnSpc>
              <a:spcBef>
                <a:spcPts val="1000"/>
              </a:spcBef>
              <a:buFont typeface="Arial" panose="020B0604020202020204" pitchFamily="34" charset="0"/>
              <a:buNone/>
            </a:pPr>
            <a:endParaRPr lang="en-US" sz="1400" b="0" i="0" dirty="0">
              <a:solidFill>
                <a:schemeClr val="tx2"/>
              </a:solidFill>
              <a:latin typeface="+mn-lt"/>
              <a:cs typeface="Arial" panose="020B0604020202020204" pitchFamily="34" charset="0"/>
            </a:endParaRPr>
          </a:p>
        </p:txBody>
      </p:sp>
      <p:sp>
        <p:nvSpPr>
          <p:cNvPr id="8" name="Text Placeholder 6">
            <a:extLst>
              <a:ext uri="{FF2B5EF4-FFF2-40B4-BE49-F238E27FC236}">
                <a16:creationId xmlns:a16="http://schemas.microsoft.com/office/drawing/2014/main" id="{2E0AB4DF-4264-4631-9A72-72B25F9BEED8}"/>
              </a:ext>
            </a:extLst>
          </p:cNvPr>
          <p:cNvSpPr>
            <a:spLocks noGrp="1"/>
          </p:cNvSpPr>
          <p:nvPr>
            <p:ph type="body" sz="quarter" idx="12" hasCustomPrompt="1"/>
          </p:nvPr>
        </p:nvSpPr>
        <p:spPr>
          <a:xfrm>
            <a:off x="5359078" y="987207"/>
            <a:ext cx="2837822" cy="382749"/>
          </a:xfrm>
        </p:spPr>
        <p:txBody>
          <a:bodyPr lIns="0" tIns="0" anchor="t">
            <a:normAutofit/>
          </a:bodyPr>
          <a:lstStyle>
            <a:lvl1pPr marL="0" indent="0">
              <a:buNone/>
              <a:defRPr sz="1600" b="1">
                <a:solidFill>
                  <a:schemeClr val="tx2"/>
                </a:solidFill>
                <a:latin typeface="+mn-lt"/>
                <a:cs typeface="Arial" panose="020B0604020202020204" pitchFamily="34" charset="0"/>
              </a:defRPr>
            </a:lvl1pPr>
          </a:lstStyle>
          <a:p>
            <a:pPr lvl="0"/>
            <a:r>
              <a:rPr lang="en-US" dirty="0"/>
              <a:t>Click to add title here</a:t>
            </a:r>
          </a:p>
        </p:txBody>
      </p:sp>
      <p:sp>
        <p:nvSpPr>
          <p:cNvPr id="9" name="Text Placeholder 3">
            <a:extLst>
              <a:ext uri="{FF2B5EF4-FFF2-40B4-BE49-F238E27FC236}">
                <a16:creationId xmlns:a16="http://schemas.microsoft.com/office/drawing/2014/main" id="{0E3F0CD0-D764-45BB-9798-E9046593B3AC}"/>
              </a:ext>
            </a:extLst>
          </p:cNvPr>
          <p:cNvSpPr>
            <a:spLocks noGrp="1"/>
          </p:cNvSpPr>
          <p:nvPr>
            <p:ph type="body" sz="quarter" idx="15"/>
          </p:nvPr>
        </p:nvSpPr>
        <p:spPr>
          <a:xfrm>
            <a:off x="8351371" y="987208"/>
            <a:ext cx="3501106" cy="1397178"/>
          </a:xfrm>
        </p:spPr>
        <p:txBody>
          <a:bodyPr lIns="0" tIns="0">
            <a:normAutofit/>
          </a:bodyPr>
          <a:lstStyle>
            <a:lvl1pPr marL="0" indent="0">
              <a:lnSpc>
                <a:spcPct val="100000"/>
              </a:lnSpc>
              <a:buNone/>
              <a:defRPr sz="1400">
                <a:solidFill>
                  <a:schemeClr val="tx2"/>
                </a:solidFill>
                <a:latin typeface="+mn-lt"/>
              </a:defRPr>
            </a:lvl1pPr>
            <a:lvl2pPr marL="457200" indent="0">
              <a:buNone/>
              <a:defRPr sz="1200"/>
            </a:lvl2pPr>
            <a:lvl3pPr marL="914400" indent="0">
              <a:buNone/>
              <a:defRPr sz="1100"/>
            </a:lvl3pPr>
            <a:lvl4pPr>
              <a:defRPr sz="1050"/>
            </a:lvl4pPr>
            <a:lvl5pPr>
              <a:defRPr sz="1050"/>
            </a:lvl5pPr>
          </a:lstStyle>
          <a:p>
            <a:pPr lvl="0"/>
            <a:r>
              <a:rPr lang="en-US"/>
              <a:t>Click to edit Master text styles</a:t>
            </a:r>
          </a:p>
        </p:txBody>
      </p:sp>
    </p:spTree>
    <p:extLst>
      <p:ext uri="{BB962C8B-B14F-4D97-AF65-F5344CB8AC3E}">
        <p14:creationId xmlns:p14="http://schemas.microsoft.com/office/powerpoint/2010/main" val="333636220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9B9B3BD2-24FF-4E30-B0DA-4DCD6E57D9FC}"/>
              </a:ext>
            </a:extLst>
          </p:cNvPr>
          <p:cNvSpPr>
            <a:spLocks noGrp="1"/>
          </p:cNvSpPr>
          <p:nvPr>
            <p:ph type="pic" sz="quarter" idx="10"/>
          </p:nvPr>
        </p:nvSpPr>
        <p:spPr>
          <a:xfrm>
            <a:off x="838200" y="0"/>
            <a:ext cx="11353800" cy="6858000"/>
          </a:xfrm>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id="{C7F92C0C-7E68-45AE-8824-6858C6874760}"/>
              </a:ext>
            </a:extLst>
          </p:cNvPr>
          <p:cNvSpPr>
            <a:spLocks noGrp="1"/>
          </p:cNvSpPr>
          <p:nvPr>
            <p:ph type="title" hasCustomPrompt="1"/>
          </p:nvPr>
        </p:nvSpPr>
        <p:spPr>
          <a:xfrm>
            <a:off x="838200" y="4566452"/>
            <a:ext cx="5007015" cy="1440000"/>
          </a:xfrm>
          <a:solidFill>
            <a:schemeClr val="bg1"/>
          </a:solidFill>
        </p:spPr>
        <p:txBody>
          <a:bodyPr lIns="216000">
            <a:normAutofit/>
          </a:bodyPr>
          <a:lstStyle>
            <a:lvl1pPr>
              <a:defRPr sz="4000">
                <a:latin typeface="+mj-lt"/>
              </a:defRPr>
            </a:lvl1pPr>
          </a:lstStyle>
          <a:p>
            <a:r>
              <a:rPr lang="en-US" dirty="0"/>
              <a:t>Click to edit </a:t>
            </a:r>
            <a:br>
              <a:rPr lang="en-US" dirty="0"/>
            </a:br>
            <a:r>
              <a:rPr lang="en-US" dirty="0"/>
              <a:t>Master title style</a:t>
            </a:r>
          </a:p>
        </p:txBody>
      </p:sp>
    </p:spTree>
    <p:extLst>
      <p:ext uri="{BB962C8B-B14F-4D97-AF65-F5344CB8AC3E}">
        <p14:creationId xmlns:p14="http://schemas.microsoft.com/office/powerpoint/2010/main" val="95360238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9B9B3BD2-24FF-4E30-B0DA-4DCD6E57D9FC}"/>
              </a:ext>
            </a:extLst>
          </p:cNvPr>
          <p:cNvSpPr>
            <a:spLocks noGrp="1"/>
          </p:cNvSpPr>
          <p:nvPr>
            <p:ph type="pic" sz="quarter" idx="10"/>
          </p:nvPr>
        </p:nvSpPr>
        <p:spPr>
          <a:xfrm>
            <a:off x="838200" y="0"/>
            <a:ext cx="11353800" cy="6858000"/>
          </a:xfrm>
        </p:spPr>
        <p:txBody>
          <a:bodyPr/>
          <a:lstStyle/>
          <a:p>
            <a:r>
              <a:rPr lang="en-US"/>
              <a:t>Click icon to add picture</a:t>
            </a:r>
            <a:endParaRPr lang="en-US" dirty="0"/>
          </a:p>
        </p:txBody>
      </p:sp>
      <p:sp>
        <p:nvSpPr>
          <p:cNvPr id="4" name="Text Placeholder 3">
            <a:extLst>
              <a:ext uri="{FF2B5EF4-FFF2-40B4-BE49-F238E27FC236}">
                <a16:creationId xmlns:a16="http://schemas.microsoft.com/office/drawing/2014/main" id="{049A10FA-D831-43AB-9DF1-EDB14480E3E1}"/>
              </a:ext>
            </a:extLst>
          </p:cNvPr>
          <p:cNvSpPr>
            <a:spLocks noGrp="1"/>
          </p:cNvSpPr>
          <p:nvPr>
            <p:ph type="body" sz="quarter" idx="11" hasCustomPrompt="1"/>
          </p:nvPr>
        </p:nvSpPr>
        <p:spPr>
          <a:xfrm>
            <a:off x="0" y="-1478756"/>
            <a:ext cx="4572000" cy="1189037"/>
          </a:xfrm>
        </p:spPr>
        <p:txBody>
          <a:bodyPr anchor="b">
            <a:normAutofit/>
          </a:bodyPr>
          <a:lstStyle>
            <a:lvl1pPr marL="0" indent="0">
              <a:buNone/>
              <a:defRPr sz="2800">
                <a:solidFill>
                  <a:schemeClr val="bg1">
                    <a:lumMod val="85000"/>
                  </a:schemeClr>
                </a:solidFill>
              </a:defRPr>
            </a:lvl1pPr>
          </a:lstStyle>
          <a:p>
            <a:pPr lvl="0"/>
            <a:r>
              <a:rPr lang="en-US" dirty="0"/>
              <a:t>Slide Title</a:t>
            </a:r>
          </a:p>
        </p:txBody>
      </p:sp>
    </p:spTree>
    <p:extLst>
      <p:ext uri="{BB962C8B-B14F-4D97-AF65-F5344CB8AC3E}">
        <p14:creationId xmlns:p14="http://schemas.microsoft.com/office/powerpoint/2010/main" val="263202713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9_Custom Layout">
    <p:spTree>
      <p:nvGrpSpPr>
        <p:cNvPr id="1" name=""/>
        <p:cNvGrpSpPr/>
        <p:nvPr/>
      </p:nvGrpSpPr>
      <p:grpSpPr>
        <a:xfrm>
          <a:off x="0" y="0"/>
          <a:ext cx="0" cy="0"/>
          <a:chOff x="0" y="0"/>
          <a:chExt cx="0" cy="0"/>
        </a:xfrm>
      </p:grpSpPr>
      <p:sp>
        <p:nvSpPr>
          <p:cNvPr id="4" name="Picture Placeholder 4">
            <a:extLst>
              <a:ext uri="{FF2B5EF4-FFF2-40B4-BE49-F238E27FC236}">
                <a16:creationId xmlns:a16="http://schemas.microsoft.com/office/drawing/2014/main" id="{8DE1C71F-8DD3-4FFB-B233-CF08AE5260F8}"/>
              </a:ext>
            </a:extLst>
          </p:cNvPr>
          <p:cNvSpPr>
            <a:spLocks noGrp="1"/>
          </p:cNvSpPr>
          <p:nvPr>
            <p:ph type="pic" sz="quarter" idx="10"/>
          </p:nvPr>
        </p:nvSpPr>
        <p:spPr>
          <a:xfrm>
            <a:off x="0" y="0"/>
            <a:ext cx="12192000" cy="6858000"/>
          </a:xfrm>
        </p:spPr>
        <p:txBody>
          <a:bodyPr/>
          <a:lstStyle/>
          <a:p>
            <a:r>
              <a:rPr lang="en-US"/>
              <a:t>Click icon to add picture</a:t>
            </a:r>
            <a:endParaRPr lang="en-US" dirty="0"/>
          </a:p>
        </p:txBody>
      </p:sp>
      <p:sp>
        <p:nvSpPr>
          <p:cNvPr id="3" name="Title 4">
            <a:extLst>
              <a:ext uri="{FF2B5EF4-FFF2-40B4-BE49-F238E27FC236}">
                <a16:creationId xmlns:a16="http://schemas.microsoft.com/office/drawing/2014/main" id="{7FBD120B-8377-4641-9618-9DD682652CAA}"/>
              </a:ext>
            </a:extLst>
          </p:cNvPr>
          <p:cNvSpPr>
            <a:spLocks noGrp="1"/>
          </p:cNvSpPr>
          <p:nvPr>
            <p:ph type="title"/>
          </p:nvPr>
        </p:nvSpPr>
        <p:spPr>
          <a:xfrm>
            <a:off x="0" y="4705635"/>
            <a:ext cx="5845215" cy="1440000"/>
          </a:xfrm>
          <a:solidFill>
            <a:schemeClr val="bg1"/>
          </a:solidFill>
        </p:spPr>
        <p:txBody>
          <a:bodyPr lIns="792000">
            <a:normAutofit/>
          </a:bodyPr>
          <a:lstStyle>
            <a:lvl1pPr>
              <a:defRPr sz="4000">
                <a:latin typeface="+mj-lt"/>
              </a:defRPr>
            </a:lvl1pPr>
          </a:lstStyle>
          <a:p>
            <a:r>
              <a:rPr lang="en-US"/>
              <a:t>Click to edit Master title style</a:t>
            </a:r>
            <a:endParaRPr lang="en-US" dirty="0"/>
          </a:p>
        </p:txBody>
      </p:sp>
    </p:spTree>
    <p:extLst>
      <p:ext uri="{BB962C8B-B14F-4D97-AF65-F5344CB8AC3E}">
        <p14:creationId xmlns:p14="http://schemas.microsoft.com/office/powerpoint/2010/main" val="425974026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9_Custom Layout">
    <p:spTree>
      <p:nvGrpSpPr>
        <p:cNvPr id="1" name=""/>
        <p:cNvGrpSpPr/>
        <p:nvPr/>
      </p:nvGrpSpPr>
      <p:grpSpPr>
        <a:xfrm>
          <a:off x="0" y="0"/>
          <a:ext cx="0" cy="0"/>
          <a:chOff x="0" y="0"/>
          <a:chExt cx="0" cy="0"/>
        </a:xfrm>
      </p:grpSpPr>
      <p:sp>
        <p:nvSpPr>
          <p:cNvPr id="4" name="Picture Placeholder 4">
            <a:extLst>
              <a:ext uri="{FF2B5EF4-FFF2-40B4-BE49-F238E27FC236}">
                <a16:creationId xmlns:a16="http://schemas.microsoft.com/office/drawing/2014/main" id="{8DE1C71F-8DD3-4FFB-B233-CF08AE5260F8}"/>
              </a:ext>
            </a:extLst>
          </p:cNvPr>
          <p:cNvSpPr>
            <a:spLocks noGrp="1"/>
          </p:cNvSpPr>
          <p:nvPr>
            <p:ph type="pic" sz="quarter" idx="10"/>
          </p:nvPr>
        </p:nvSpPr>
        <p:spPr>
          <a:xfrm>
            <a:off x="0" y="0"/>
            <a:ext cx="12192000" cy="6858000"/>
          </a:xfrm>
        </p:spPr>
        <p:txBody>
          <a:bodyPr/>
          <a:lstStyle/>
          <a:p>
            <a:r>
              <a:rPr lang="en-US"/>
              <a:t>Click icon to add picture</a:t>
            </a:r>
            <a:endParaRPr lang="en-US" dirty="0"/>
          </a:p>
        </p:txBody>
      </p:sp>
    </p:spTree>
    <p:extLst>
      <p:ext uri="{BB962C8B-B14F-4D97-AF65-F5344CB8AC3E}">
        <p14:creationId xmlns:p14="http://schemas.microsoft.com/office/powerpoint/2010/main" val="295594173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0_Custom Layout">
    <p:spTree>
      <p:nvGrpSpPr>
        <p:cNvPr id="1" name=""/>
        <p:cNvGrpSpPr/>
        <p:nvPr/>
      </p:nvGrpSpPr>
      <p:grpSpPr>
        <a:xfrm>
          <a:off x="0" y="0"/>
          <a:ext cx="0" cy="0"/>
          <a:chOff x="0" y="0"/>
          <a:chExt cx="0" cy="0"/>
        </a:xfrm>
      </p:grpSpPr>
      <p:sp>
        <p:nvSpPr>
          <p:cNvPr id="4" name="Picture Placeholder 4">
            <a:extLst>
              <a:ext uri="{FF2B5EF4-FFF2-40B4-BE49-F238E27FC236}">
                <a16:creationId xmlns:a16="http://schemas.microsoft.com/office/drawing/2014/main" id="{8DE1C71F-8DD3-4FFB-B233-CF08AE5260F8}"/>
              </a:ext>
            </a:extLst>
          </p:cNvPr>
          <p:cNvSpPr>
            <a:spLocks noGrp="1"/>
          </p:cNvSpPr>
          <p:nvPr>
            <p:ph type="pic" sz="quarter" idx="10"/>
          </p:nvPr>
        </p:nvSpPr>
        <p:spPr>
          <a:xfrm>
            <a:off x="0" y="0"/>
            <a:ext cx="12192000" cy="5497975"/>
          </a:xfrm>
        </p:spPr>
        <p:txBody>
          <a:bodyPr/>
          <a:lstStyle/>
          <a:p>
            <a:r>
              <a:rPr lang="en-US"/>
              <a:t>Click icon to add picture</a:t>
            </a:r>
            <a:endParaRPr lang="en-US" dirty="0"/>
          </a:p>
        </p:txBody>
      </p:sp>
      <p:sp>
        <p:nvSpPr>
          <p:cNvPr id="3" name="Title 4">
            <a:extLst>
              <a:ext uri="{FF2B5EF4-FFF2-40B4-BE49-F238E27FC236}">
                <a16:creationId xmlns:a16="http://schemas.microsoft.com/office/drawing/2014/main" id="{8DF09845-7890-4D10-A53B-2A4D05316878}"/>
              </a:ext>
            </a:extLst>
          </p:cNvPr>
          <p:cNvSpPr>
            <a:spLocks noGrp="1"/>
          </p:cNvSpPr>
          <p:nvPr>
            <p:ph type="title"/>
          </p:nvPr>
        </p:nvSpPr>
        <p:spPr>
          <a:xfrm>
            <a:off x="853440" y="5688402"/>
            <a:ext cx="8717280" cy="823070"/>
          </a:xfrm>
          <a:solidFill>
            <a:schemeClr val="bg1"/>
          </a:solidFill>
        </p:spPr>
        <p:txBody>
          <a:bodyPr lIns="0"/>
          <a:lstStyle>
            <a:lvl1pPr>
              <a:defRPr>
                <a:latin typeface="+mj-lt"/>
              </a:defRPr>
            </a:lvl1pPr>
          </a:lstStyle>
          <a:p>
            <a:r>
              <a:rPr lang="en-US"/>
              <a:t>Click to edit Master title style</a:t>
            </a:r>
            <a:endParaRPr lang="en-US" dirty="0"/>
          </a:p>
        </p:txBody>
      </p:sp>
    </p:spTree>
    <p:extLst>
      <p:ext uri="{BB962C8B-B14F-4D97-AF65-F5344CB8AC3E}">
        <p14:creationId xmlns:p14="http://schemas.microsoft.com/office/powerpoint/2010/main" val="36614727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30_Custom Layout">
    <p:spTree>
      <p:nvGrpSpPr>
        <p:cNvPr id="1" name=""/>
        <p:cNvGrpSpPr/>
        <p:nvPr/>
      </p:nvGrpSpPr>
      <p:grpSpPr>
        <a:xfrm>
          <a:off x="0" y="0"/>
          <a:ext cx="0" cy="0"/>
          <a:chOff x="0" y="0"/>
          <a:chExt cx="0" cy="0"/>
        </a:xfrm>
      </p:grpSpPr>
      <p:sp>
        <p:nvSpPr>
          <p:cNvPr id="4" name="Picture Placeholder 4">
            <a:extLst>
              <a:ext uri="{FF2B5EF4-FFF2-40B4-BE49-F238E27FC236}">
                <a16:creationId xmlns:a16="http://schemas.microsoft.com/office/drawing/2014/main" id="{8DE1C71F-8DD3-4FFB-B233-CF08AE5260F8}"/>
              </a:ext>
            </a:extLst>
          </p:cNvPr>
          <p:cNvSpPr>
            <a:spLocks noGrp="1"/>
          </p:cNvSpPr>
          <p:nvPr>
            <p:ph type="pic" sz="quarter" idx="10"/>
          </p:nvPr>
        </p:nvSpPr>
        <p:spPr>
          <a:xfrm>
            <a:off x="0" y="0"/>
            <a:ext cx="12192000" cy="5497975"/>
          </a:xfrm>
        </p:spPr>
        <p:txBody>
          <a:bodyPr/>
          <a:lstStyle/>
          <a:p>
            <a:r>
              <a:rPr lang="en-US"/>
              <a:t>Click icon to add picture</a:t>
            </a:r>
            <a:endParaRPr lang="en-US" dirty="0"/>
          </a:p>
        </p:txBody>
      </p:sp>
    </p:spTree>
    <p:extLst>
      <p:ext uri="{BB962C8B-B14F-4D97-AF65-F5344CB8AC3E}">
        <p14:creationId xmlns:p14="http://schemas.microsoft.com/office/powerpoint/2010/main" val="212595410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1_Custom Layout">
    <p:spTree>
      <p:nvGrpSpPr>
        <p:cNvPr id="1" name=""/>
        <p:cNvGrpSpPr/>
        <p:nvPr/>
      </p:nvGrpSpPr>
      <p:grpSpPr>
        <a:xfrm>
          <a:off x="0" y="0"/>
          <a:ext cx="0" cy="0"/>
          <a:chOff x="0" y="0"/>
          <a:chExt cx="0" cy="0"/>
        </a:xfrm>
      </p:grpSpPr>
      <p:sp>
        <p:nvSpPr>
          <p:cNvPr id="4" name="Picture Placeholder 4">
            <a:extLst>
              <a:ext uri="{FF2B5EF4-FFF2-40B4-BE49-F238E27FC236}">
                <a16:creationId xmlns:a16="http://schemas.microsoft.com/office/drawing/2014/main" id="{8DE1C71F-8DD3-4FFB-B233-CF08AE5260F8}"/>
              </a:ext>
            </a:extLst>
          </p:cNvPr>
          <p:cNvSpPr>
            <a:spLocks noGrp="1"/>
          </p:cNvSpPr>
          <p:nvPr>
            <p:ph type="pic" sz="quarter" idx="10"/>
          </p:nvPr>
        </p:nvSpPr>
        <p:spPr>
          <a:xfrm>
            <a:off x="838200" y="1"/>
            <a:ext cx="11353800" cy="5547360"/>
          </a:xfrm>
        </p:spPr>
        <p:txBody>
          <a:bodyPr/>
          <a:lstStyle/>
          <a:p>
            <a:r>
              <a:rPr lang="en-US"/>
              <a:t>Click icon to add picture</a:t>
            </a:r>
            <a:endParaRPr lang="en-US" dirty="0"/>
          </a:p>
        </p:txBody>
      </p:sp>
      <p:sp>
        <p:nvSpPr>
          <p:cNvPr id="3" name="Title 4">
            <a:extLst>
              <a:ext uri="{FF2B5EF4-FFF2-40B4-BE49-F238E27FC236}">
                <a16:creationId xmlns:a16="http://schemas.microsoft.com/office/drawing/2014/main" id="{7EBB9618-FC05-4C85-8241-A1EFCE8127AD}"/>
              </a:ext>
            </a:extLst>
          </p:cNvPr>
          <p:cNvSpPr>
            <a:spLocks noGrp="1"/>
          </p:cNvSpPr>
          <p:nvPr>
            <p:ph type="title"/>
          </p:nvPr>
        </p:nvSpPr>
        <p:spPr>
          <a:xfrm>
            <a:off x="853440" y="5688402"/>
            <a:ext cx="8717280" cy="823070"/>
          </a:xfrm>
          <a:solidFill>
            <a:schemeClr val="bg1"/>
          </a:solidFill>
        </p:spPr>
        <p:txBody>
          <a:bodyPr lIns="0"/>
          <a:lstStyle>
            <a:lvl1pPr>
              <a:defRPr>
                <a:latin typeface="+mj-lt"/>
              </a:defRPr>
            </a:lvl1pPr>
          </a:lstStyle>
          <a:p>
            <a:r>
              <a:rPr lang="en-US"/>
              <a:t>Click to edit Master title style</a:t>
            </a:r>
            <a:endParaRPr lang="en-US" dirty="0"/>
          </a:p>
        </p:txBody>
      </p:sp>
    </p:spTree>
    <p:extLst>
      <p:ext uri="{BB962C8B-B14F-4D97-AF65-F5344CB8AC3E}">
        <p14:creationId xmlns:p14="http://schemas.microsoft.com/office/powerpoint/2010/main" val="271366114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31_Custom Layout">
    <p:spTree>
      <p:nvGrpSpPr>
        <p:cNvPr id="1" name=""/>
        <p:cNvGrpSpPr/>
        <p:nvPr/>
      </p:nvGrpSpPr>
      <p:grpSpPr>
        <a:xfrm>
          <a:off x="0" y="0"/>
          <a:ext cx="0" cy="0"/>
          <a:chOff x="0" y="0"/>
          <a:chExt cx="0" cy="0"/>
        </a:xfrm>
      </p:grpSpPr>
      <p:sp>
        <p:nvSpPr>
          <p:cNvPr id="4" name="Picture Placeholder 4">
            <a:extLst>
              <a:ext uri="{FF2B5EF4-FFF2-40B4-BE49-F238E27FC236}">
                <a16:creationId xmlns:a16="http://schemas.microsoft.com/office/drawing/2014/main" id="{8DE1C71F-8DD3-4FFB-B233-CF08AE5260F8}"/>
              </a:ext>
            </a:extLst>
          </p:cNvPr>
          <p:cNvSpPr>
            <a:spLocks noGrp="1"/>
          </p:cNvSpPr>
          <p:nvPr>
            <p:ph type="pic" sz="quarter" idx="10"/>
          </p:nvPr>
        </p:nvSpPr>
        <p:spPr>
          <a:xfrm>
            <a:off x="838200" y="853441"/>
            <a:ext cx="11353800" cy="5151119"/>
          </a:xfrm>
        </p:spPr>
        <p:txBody>
          <a:bodyPr/>
          <a:lstStyle/>
          <a:p>
            <a:r>
              <a:rPr lang="en-US"/>
              <a:t>Click icon to add picture</a:t>
            </a:r>
            <a:endParaRPr lang="en-US" dirty="0"/>
          </a:p>
        </p:txBody>
      </p:sp>
    </p:spTree>
    <p:extLst>
      <p:ext uri="{BB962C8B-B14F-4D97-AF65-F5344CB8AC3E}">
        <p14:creationId xmlns:p14="http://schemas.microsoft.com/office/powerpoint/2010/main" val="39089884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Slide with Image">
    <p:bg>
      <p:bgPr>
        <a:solidFill>
          <a:schemeClr val="accent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8CBA09E-664D-42AC-81A8-E6756A655750}"/>
              </a:ext>
            </a:extLst>
          </p:cNvPr>
          <p:cNvSpPr/>
          <p:nvPr userDrawn="1"/>
        </p:nvSpPr>
        <p:spPr>
          <a:xfrm>
            <a:off x="0" y="1539433"/>
            <a:ext cx="8866207" cy="531856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Picture Placeholder 11">
            <a:extLst>
              <a:ext uri="{FF2B5EF4-FFF2-40B4-BE49-F238E27FC236}">
                <a16:creationId xmlns:a16="http://schemas.microsoft.com/office/drawing/2014/main" id="{82CAE461-C0B1-40CE-96C7-BF817A2EA315}"/>
              </a:ext>
            </a:extLst>
          </p:cNvPr>
          <p:cNvSpPr>
            <a:spLocks noGrp="1"/>
          </p:cNvSpPr>
          <p:nvPr>
            <p:ph type="pic" sz="quarter" idx="15"/>
          </p:nvPr>
        </p:nvSpPr>
        <p:spPr>
          <a:xfrm>
            <a:off x="0" y="0"/>
            <a:ext cx="12191995" cy="6857999"/>
          </a:xfrm>
          <a:custGeom>
            <a:avLst/>
            <a:gdLst>
              <a:gd name="connsiteX0" fmla="*/ 0 w 12191995"/>
              <a:gd name="connsiteY0" fmla="*/ 0 h 6857999"/>
              <a:gd name="connsiteX1" fmla="*/ 12191995 w 12191995"/>
              <a:gd name="connsiteY1" fmla="*/ 0 h 6857999"/>
              <a:gd name="connsiteX2" fmla="*/ 12191995 w 12191995"/>
              <a:gd name="connsiteY2" fmla="*/ 6857999 h 6857999"/>
              <a:gd name="connsiteX3" fmla="*/ 8866207 w 12191995"/>
              <a:gd name="connsiteY3" fmla="*/ 6857999 h 6857999"/>
              <a:gd name="connsiteX4" fmla="*/ 8866207 w 12191995"/>
              <a:gd name="connsiteY4" fmla="*/ 1539432 h 6857999"/>
              <a:gd name="connsiteX5" fmla="*/ 0 w 12191995"/>
              <a:gd name="connsiteY5" fmla="*/ 1539432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5" h="6857999">
                <a:moveTo>
                  <a:pt x="0" y="0"/>
                </a:moveTo>
                <a:lnTo>
                  <a:pt x="12191995" y="0"/>
                </a:lnTo>
                <a:lnTo>
                  <a:pt x="12191995" y="6857999"/>
                </a:lnTo>
                <a:lnTo>
                  <a:pt x="8866207" y="6857999"/>
                </a:lnTo>
                <a:lnTo>
                  <a:pt x="8866207" y="1539432"/>
                </a:lnTo>
                <a:lnTo>
                  <a:pt x="0" y="1539432"/>
                </a:lnTo>
                <a:close/>
              </a:path>
            </a:pathLst>
          </a:custGeom>
          <a:solidFill>
            <a:schemeClr val="bg1">
              <a:lumMod val="95000"/>
            </a:schemeClr>
          </a:solidFill>
        </p:spPr>
        <p:txBody>
          <a:bodyPr wrap="square">
            <a:noAutofit/>
          </a:bodyPr>
          <a:lstStyle/>
          <a:p>
            <a:r>
              <a:rPr lang="en-US"/>
              <a:t>Click icon to add picture</a:t>
            </a:r>
            <a:endParaRPr lang="en-US" dirty="0"/>
          </a:p>
        </p:txBody>
      </p:sp>
      <p:sp>
        <p:nvSpPr>
          <p:cNvPr id="6" name="Title 1">
            <a:extLst>
              <a:ext uri="{FF2B5EF4-FFF2-40B4-BE49-F238E27FC236}">
                <a16:creationId xmlns:a16="http://schemas.microsoft.com/office/drawing/2014/main" id="{AA99C074-A230-B944-8FEA-870A76765C60}"/>
              </a:ext>
            </a:extLst>
          </p:cNvPr>
          <p:cNvSpPr>
            <a:spLocks noGrp="1"/>
          </p:cNvSpPr>
          <p:nvPr>
            <p:ph type="title" hasCustomPrompt="1"/>
          </p:nvPr>
        </p:nvSpPr>
        <p:spPr>
          <a:xfrm>
            <a:off x="838199" y="2002421"/>
            <a:ext cx="7252505" cy="891250"/>
          </a:xfrm>
        </p:spPr>
        <p:txBody>
          <a:bodyPr anchor="t">
            <a:noAutofit/>
          </a:bodyPr>
          <a:lstStyle>
            <a:lvl1pPr>
              <a:defRPr sz="5000" b="1">
                <a:solidFill>
                  <a:schemeClr val="bg1"/>
                </a:solidFill>
                <a:latin typeface="+mj-lt"/>
              </a:defRPr>
            </a:lvl1pPr>
          </a:lstStyle>
          <a:p>
            <a:r>
              <a:rPr lang="en-US" dirty="0"/>
              <a:t>CLICK TO ADD TITLE</a:t>
            </a:r>
          </a:p>
        </p:txBody>
      </p:sp>
      <p:sp>
        <p:nvSpPr>
          <p:cNvPr id="13" name="Text Placeholder 12">
            <a:extLst>
              <a:ext uri="{FF2B5EF4-FFF2-40B4-BE49-F238E27FC236}">
                <a16:creationId xmlns:a16="http://schemas.microsoft.com/office/drawing/2014/main" id="{1221857D-ECFA-4D4D-91DF-E36500791501}"/>
              </a:ext>
            </a:extLst>
          </p:cNvPr>
          <p:cNvSpPr>
            <a:spLocks noGrp="1"/>
          </p:cNvSpPr>
          <p:nvPr>
            <p:ph type="body" sz="quarter" idx="14" hasCustomPrompt="1"/>
          </p:nvPr>
        </p:nvSpPr>
        <p:spPr>
          <a:xfrm>
            <a:off x="838200" y="3090444"/>
            <a:ext cx="7252504" cy="338549"/>
          </a:xfrm>
        </p:spPr>
        <p:txBody>
          <a:bodyPr>
            <a:normAutofit/>
          </a:bodyPr>
          <a:lstStyle>
            <a:lvl1pPr marL="0" indent="0">
              <a:buNone/>
              <a:defRPr sz="1600" spc="300">
                <a:solidFill>
                  <a:schemeClr val="bg1"/>
                </a:solidFill>
                <a:latin typeface="+mn-lt"/>
                <a:cs typeface="Arial" panose="020B0604020202020204" pitchFamily="34" charset="0"/>
              </a:defRPr>
            </a:lvl1pPr>
          </a:lstStyle>
          <a:p>
            <a:pPr lvl="0"/>
            <a:r>
              <a:rPr lang="en-US" dirty="0"/>
              <a:t>SUBTITLE GOES HERE</a:t>
            </a:r>
          </a:p>
        </p:txBody>
      </p:sp>
      <p:sp>
        <p:nvSpPr>
          <p:cNvPr id="5" name="Shape 62">
            <a:extLst>
              <a:ext uri="{FF2B5EF4-FFF2-40B4-BE49-F238E27FC236}">
                <a16:creationId xmlns:a16="http://schemas.microsoft.com/office/drawing/2014/main" id="{E1A23DB6-E067-4A30-8C4B-98B452428518}"/>
              </a:ext>
            </a:extLst>
          </p:cNvPr>
          <p:cNvSpPr/>
          <p:nvPr userDrawn="1"/>
        </p:nvSpPr>
        <p:spPr>
          <a:xfrm rot="16200000" flipV="1">
            <a:off x="1094402" y="1819845"/>
            <a:ext cx="1" cy="2188805"/>
          </a:xfrm>
          <a:prstGeom prst="line">
            <a:avLst/>
          </a:prstGeom>
          <a:ln w="25400">
            <a:solidFill>
              <a:schemeClr val="bg1"/>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155885000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2_Custom Layout">
    <p:spTree>
      <p:nvGrpSpPr>
        <p:cNvPr id="1" name=""/>
        <p:cNvGrpSpPr/>
        <p:nvPr/>
      </p:nvGrpSpPr>
      <p:grpSpPr>
        <a:xfrm>
          <a:off x="0" y="0"/>
          <a:ext cx="0" cy="0"/>
          <a:chOff x="0" y="0"/>
          <a:chExt cx="0" cy="0"/>
        </a:xfrm>
      </p:grpSpPr>
      <p:sp>
        <p:nvSpPr>
          <p:cNvPr id="4" name="Picture Placeholder 4">
            <a:extLst>
              <a:ext uri="{FF2B5EF4-FFF2-40B4-BE49-F238E27FC236}">
                <a16:creationId xmlns:a16="http://schemas.microsoft.com/office/drawing/2014/main" id="{8DE1C71F-8DD3-4FFB-B233-CF08AE5260F8}"/>
              </a:ext>
            </a:extLst>
          </p:cNvPr>
          <p:cNvSpPr>
            <a:spLocks noGrp="1"/>
          </p:cNvSpPr>
          <p:nvPr>
            <p:ph type="pic" sz="quarter" idx="10"/>
          </p:nvPr>
        </p:nvSpPr>
        <p:spPr>
          <a:xfrm>
            <a:off x="1314209" y="1203769"/>
            <a:ext cx="9563582" cy="5060062"/>
          </a:xfrm>
          <a:solidFill>
            <a:schemeClr val="bg1"/>
          </a:solidFill>
        </p:spPr>
        <p:txBody>
          <a:bodyPr/>
          <a:lstStyle/>
          <a:p>
            <a:r>
              <a:rPr lang="en-US"/>
              <a:t>Click icon to add picture</a:t>
            </a:r>
            <a:endParaRPr lang="en-US" dirty="0"/>
          </a:p>
        </p:txBody>
      </p:sp>
      <p:sp>
        <p:nvSpPr>
          <p:cNvPr id="3" name="Title 4">
            <a:extLst>
              <a:ext uri="{FF2B5EF4-FFF2-40B4-BE49-F238E27FC236}">
                <a16:creationId xmlns:a16="http://schemas.microsoft.com/office/drawing/2014/main" id="{F595BB60-922F-4254-AD20-DEA3FA4B75C4}"/>
              </a:ext>
            </a:extLst>
          </p:cNvPr>
          <p:cNvSpPr>
            <a:spLocks noGrp="1"/>
          </p:cNvSpPr>
          <p:nvPr>
            <p:ph type="title"/>
          </p:nvPr>
        </p:nvSpPr>
        <p:spPr>
          <a:xfrm>
            <a:off x="1314208" y="339162"/>
            <a:ext cx="9563581" cy="823070"/>
          </a:xfrm>
          <a:noFill/>
        </p:spPr>
        <p:txBody>
          <a:bodyPr lIns="0">
            <a:normAutofit/>
          </a:bodyPr>
          <a:lstStyle>
            <a:lvl1pPr>
              <a:defRPr sz="4000">
                <a:latin typeface="+mj-lt"/>
              </a:defRPr>
            </a:lvl1pPr>
          </a:lstStyle>
          <a:p>
            <a:r>
              <a:rPr lang="en-US"/>
              <a:t>Click to edit Master title style</a:t>
            </a:r>
            <a:endParaRPr lang="en-US" dirty="0"/>
          </a:p>
        </p:txBody>
      </p:sp>
    </p:spTree>
    <p:extLst>
      <p:ext uri="{BB962C8B-B14F-4D97-AF65-F5344CB8AC3E}">
        <p14:creationId xmlns:p14="http://schemas.microsoft.com/office/powerpoint/2010/main" val="232346570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32_Custom Layout">
    <p:spTree>
      <p:nvGrpSpPr>
        <p:cNvPr id="1" name=""/>
        <p:cNvGrpSpPr/>
        <p:nvPr/>
      </p:nvGrpSpPr>
      <p:grpSpPr>
        <a:xfrm>
          <a:off x="0" y="0"/>
          <a:ext cx="0" cy="0"/>
          <a:chOff x="0" y="0"/>
          <a:chExt cx="0" cy="0"/>
        </a:xfrm>
      </p:grpSpPr>
      <p:sp>
        <p:nvSpPr>
          <p:cNvPr id="4" name="Picture Placeholder 4">
            <a:extLst>
              <a:ext uri="{FF2B5EF4-FFF2-40B4-BE49-F238E27FC236}">
                <a16:creationId xmlns:a16="http://schemas.microsoft.com/office/drawing/2014/main" id="{8DE1C71F-8DD3-4FFB-B233-CF08AE5260F8}"/>
              </a:ext>
            </a:extLst>
          </p:cNvPr>
          <p:cNvSpPr>
            <a:spLocks noGrp="1"/>
          </p:cNvSpPr>
          <p:nvPr>
            <p:ph type="pic" sz="quarter" idx="10"/>
          </p:nvPr>
        </p:nvSpPr>
        <p:spPr>
          <a:xfrm>
            <a:off x="836030" y="747000"/>
            <a:ext cx="10519940" cy="5364000"/>
          </a:xfrm>
          <a:solidFill>
            <a:schemeClr val="bg1"/>
          </a:solidFill>
        </p:spPr>
        <p:txBody>
          <a:bodyPr/>
          <a:lstStyle/>
          <a:p>
            <a:r>
              <a:rPr lang="en-US"/>
              <a:t>Click icon to add picture</a:t>
            </a:r>
            <a:endParaRPr lang="en-US" dirty="0"/>
          </a:p>
        </p:txBody>
      </p:sp>
    </p:spTree>
    <p:extLst>
      <p:ext uri="{BB962C8B-B14F-4D97-AF65-F5344CB8AC3E}">
        <p14:creationId xmlns:p14="http://schemas.microsoft.com/office/powerpoint/2010/main" val="256226770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5_Custom Layout">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0729B41-53A1-4BDC-BF75-A9E553C70D89}"/>
              </a:ext>
            </a:extLst>
          </p:cNvPr>
          <p:cNvSpPr/>
          <p:nvPr userDrawn="1"/>
        </p:nvSpPr>
        <p:spPr>
          <a:xfrm>
            <a:off x="-16640" y="0"/>
            <a:ext cx="11370439"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7C2A57E-453E-4CB0-8392-79C88345290A}"/>
              </a:ext>
            </a:extLst>
          </p:cNvPr>
          <p:cNvSpPr>
            <a:spLocks noGrp="1"/>
          </p:cNvSpPr>
          <p:nvPr>
            <p:ph type="title" hasCustomPrompt="1"/>
          </p:nvPr>
        </p:nvSpPr>
        <p:spPr>
          <a:xfrm>
            <a:off x="838200" y="365125"/>
            <a:ext cx="7634288" cy="1325563"/>
          </a:xfrm>
        </p:spPr>
        <p:txBody>
          <a:bodyPr>
            <a:normAutofit/>
          </a:bodyPr>
          <a:lstStyle>
            <a:lvl1pPr>
              <a:defRPr sz="6000" b="1">
                <a:solidFill>
                  <a:schemeClr val="bg1"/>
                </a:solidFill>
                <a:latin typeface="+mj-lt"/>
              </a:defRPr>
            </a:lvl1pPr>
          </a:lstStyle>
          <a:p>
            <a:r>
              <a:rPr lang="en-US" dirty="0"/>
              <a:t>Section Header</a:t>
            </a:r>
          </a:p>
        </p:txBody>
      </p:sp>
      <p:sp>
        <p:nvSpPr>
          <p:cNvPr id="4" name="Text Placeholder 3">
            <a:extLst>
              <a:ext uri="{FF2B5EF4-FFF2-40B4-BE49-F238E27FC236}">
                <a16:creationId xmlns:a16="http://schemas.microsoft.com/office/drawing/2014/main" id="{D3710961-EE19-42C5-8B1B-B6C986226248}"/>
              </a:ext>
            </a:extLst>
          </p:cNvPr>
          <p:cNvSpPr>
            <a:spLocks noGrp="1"/>
          </p:cNvSpPr>
          <p:nvPr>
            <p:ph type="body" sz="quarter" idx="10" hasCustomPrompt="1"/>
          </p:nvPr>
        </p:nvSpPr>
        <p:spPr>
          <a:xfrm>
            <a:off x="8530361" y="4719574"/>
            <a:ext cx="2489200" cy="3124200"/>
          </a:xfrm>
        </p:spPr>
        <p:txBody>
          <a:bodyPr tIns="0" bIns="0" anchor="b">
            <a:noAutofit/>
          </a:bodyPr>
          <a:lstStyle>
            <a:lvl1pPr marL="0" indent="0" algn="r">
              <a:buNone/>
              <a:defRPr sz="30000">
                <a:solidFill>
                  <a:schemeClr val="bg1">
                    <a:alpha val="20000"/>
                  </a:schemeClr>
                </a:solidFill>
                <a:latin typeface="+mj-lt"/>
                <a:cs typeface="Arial" panose="020B0604020202020204" pitchFamily="34" charset="0"/>
              </a:defRPr>
            </a:lvl1pPr>
          </a:lstStyle>
          <a:p>
            <a:pPr lvl="0"/>
            <a:r>
              <a:rPr lang="en-US" dirty="0"/>
              <a:t>1</a:t>
            </a:r>
          </a:p>
        </p:txBody>
      </p:sp>
    </p:spTree>
    <p:extLst>
      <p:ext uri="{BB962C8B-B14F-4D97-AF65-F5344CB8AC3E}">
        <p14:creationId xmlns:p14="http://schemas.microsoft.com/office/powerpoint/2010/main" val="29480432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6_Custom Layout">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0729B41-53A1-4BDC-BF75-A9E553C70D89}"/>
              </a:ext>
            </a:extLst>
          </p:cNvPr>
          <p:cNvSpPr/>
          <p:nvPr userDrawn="1"/>
        </p:nvSpPr>
        <p:spPr>
          <a:xfrm>
            <a:off x="5831840" y="0"/>
            <a:ext cx="5521959"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7C2A57E-453E-4CB0-8392-79C88345290A}"/>
              </a:ext>
            </a:extLst>
          </p:cNvPr>
          <p:cNvSpPr>
            <a:spLocks noGrp="1"/>
          </p:cNvSpPr>
          <p:nvPr>
            <p:ph type="title" hasCustomPrompt="1"/>
          </p:nvPr>
        </p:nvSpPr>
        <p:spPr>
          <a:xfrm>
            <a:off x="838200" y="771525"/>
            <a:ext cx="4699000" cy="1694180"/>
          </a:xfrm>
        </p:spPr>
        <p:txBody>
          <a:bodyPr lIns="0" anchor="t">
            <a:noAutofit/>
          </a:bodyPr>
          <a:lstStyle>
            <a:lvl1pPr>
              <a:defRPr sz="6600" b="1">
                <a:solidFill>
                  <a:schemeClr val="tx2"/>
                </a:solidFill>
                <a:latin typeface="+mj-lt"/>
              </a:defRPr>
            </a:lvl1pPr>
          </a:lstStyle>
          <a:p>
            <a:r>
              <a:rPr lang="en-US" dirty="0"/>
              <a:t>Section </a:t>
            </a:r>
            <a:br>
              <a:rPr lang="en-US" dirty="0"/>
            </a:br>
            <a:r>
              <a:rPr lang="en-US" dirty="0"/>
              <a:t>Header</a:t>
            </a:r>
          </a:p>
        </p:txBody>
      </p:sp>
      <p:sp>
        <p:nvSpPr>
          <p:cNvPr id="18" name="Text Placeholder 3">
            <a:extLst>
              <a:ext uri="{FF2B5EF4-FFF2-40B4-BE49-F238E27FC236}">
                <a16:creationId xmlns:a16="http://schemas.microsoft.com/office/drawing/2014/main" id="{6E820AC0-D6D8-48F9-9D9F-A17400A404BB}"/>
              </a:ext>
            </a:extLst>
          </p:cNvPr>
          <p:cNvSpPr>
            <a:spLocks noGrp="1"/>
          </p:cNvSpPr>
          <p:nvPr>
            <p:ph type="body" sz="quarter" idx="10" hasCustomPrompt="1"/>
          </p:nvPr>
        </p:nvSpPr>
        <p:spPr>
          <a:xfrm>
            <a:off x="8530361" y="4554447"/>
            <a:ext cx="2489200" cy="3124198"/>
          </a:xfrm>
        </p:spPr>
        <p:txBody>
          <a:bodyPr bIns="0" anchor="b">
            <a:noAutofit/>
          </a:bodyPr>
          <a:lstStyle>
            <a:lvl1pPr marL="0" indent="0" algn="r">
              <a:buNone/>
              <a:defRPr sz="25000">
                <a:solidFill>
                  <a:schemeClr val="bg1">
                    <a:alpha val="20000"/>
                  </a:schemeClr>
                </a:solidFill>
                <a:latin typeface="+mj-lt"/>
                <a:cs typeface="Arial" panose="020B0604020202020204" pitchFamily="34" charset="0"/>
              </a:defRPr>
            </a:lvl1pPr>
          </a:lstStyle>
          <a:p>
            <a:pPr lvl="0"/>
            <a:r>
              <a:rPr lang="en-US" dirty="0"/>
              <a:t>2</a:t>
            </a:r>
          </a:p>
        </p:txBody>
      </p:sp>
    </p:spTree>
    <p:extLst>
      <p:ext uri="{BB962C8B-B14F-4D97-AF65-F5344CB8AC3E}">
        <p14:creationId xmlns:p14="http://schemas.microsoft.com/office/powerpoint/2010/main" val="117176887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7_Custom Layout">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0729B41-53A1-4BDC-BF75-A9E553C70D89}"/>
              </a:ext>
            </a:extLst>
          </p:cNvPr>
          <p:cNvSpPr/>
          <p:nvPr userDrawn="1"/>
        </p:nvSpPr>
        <p:spPr>
          <a:xfrm>
            <a:off x="1" y="0"/>
            <a:ext cx="705612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7C2A57E-453E-4CB0-8392-79C88345290A}"/>
              </a:ext>
            </a:extLst>
          </p:cNvPr>
          <p:cNvSpPr>
            <a:spLocks noGrp="1"/>
          </p:cNvSpPr>
          <p:nvPr>
            <p:ph type="title" hasCustomPrompt="1"/>
          </p:nvPr>
        </p:nvSpPr>
        <p:spPr>
          <a:xfrm>
            <a:off x="838200" y="771525"/>
            <a:ext cx="5257800" cy="1694180"/>
          </a:xfrm>
        </p:spPr>
        <p:txBody>
          <a:bodyPr lIns="0" anchor="t">
            <a:normAutofit/>
          </a:bodyPr>
          <a:lstStyle>
            <a:lvl1pPr>
              <a:defRPr sz="6000" b="1">
                <a:solidFill>
                  <a:schemeClr val="bg1"/>
                </a:solidFill>
                <a:latin typeface="+mj-lt"/>
              </a:defRPr>
            </a:lvl1pPr>
          </a:lstStyle>
          <a:p>
            <a:r>
              <a:rPr lang="en-US" dirty="0"/>
              <a:t>Section Header</a:t>
            </a:r>
          </a:p>
        </p:txBody>
      </p:sp>
      <p:sp>
        <p:nvSpPr>
          <p:cNvPr id="18" name="Text Placeholder 3">
            <a:extLst>
              <a:ext uri="{FF2B5EF4-FFF2-40B4-BE49-F238E27FC236}">
                <a16:creationId xmlns:a16="http://schemas.microsoft.com/office/drawing/2014/main" id="{88BD7D8D-4534-4674-90CD-5444E7502E2A}"/>
              </a:ext>
            </a:extLst>
          </p:cNvPr>
          <p:cNvSpPr>
            <a:spLocks noGrp="1"/>
          </p:cNvSpPr>
          <p:nvPr>
            <p:ph type="body" sz="quarter" idx="10" hasCustomPrompt="1"/>
          </p:nvPr>
        </p:nvSpPr>
        <p:spPr>
          <a:xfrm>
            <a:off x="9502636" y="4463007"/>
            <a:ext cx="2489200" cy="3124198"/>
          </a:xfrm>
        </p:spPr>
        <p:txBody>
          <a:bodyPr bIns="0" anchor="b">
            <a:noAutofit/>
          </a:bodyPr>
          <a:lstStyle>
            <a:lvl1pPr marL="0" indent="0" algn="r">
              <a:buNone/>
              <a:defRPr sz="25000">
                <a:solidFill>
                  <a:schemeClr val="bg1">
                    <a:lumMod val="85000"/>
                    <a:alpha val="20000"/>
                  </a:schemeClr>
                </a:solidFill>
                <a:latin typeface="+mj-lt"/>
                <a:cs typeface="Arial" panose="020B0604020202020204" pitchFamily="34" charset="0"/>
              </a:defRPr>
            </a:lvl1pPr>
          </a:lstStyle>
          <a:p>
            <a:pPr lvl="0"/>
            <a:r>
              <a:rPr lang="en-US" dirty="0"/>
              <a:t>#</a:t>
            </a:r>
          </a:p>
        </p:txBody>
      </p:sp>
    </p:spTree>
    <p:extLst>
      <p:ext uri="{BB962C8B-B14F-4D97-AF65-F5344CB8AC3E}">
        <p14:creationId xmlns:p14="http://schemas.microsoft.com/office/powerpoint/2010/main" val="424968793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8_Custom Layout">
    <p:bg>
      <p:bgPr>
        <a:solidFill>
          <a:schemeClr val="bg1"/>
        </a:solidFill>
        <a:effectLst/>
      </p:bgPr>
    </p:bg>
    <p:spTree>
      <p:nvGrpSpPr>
        <p:cNvPr id="1" name=""/>
        <p:cNvGrpSpPr/>
        <p:nvPr/>
      </p:nvGrpSpPr>
      <p:grpSpPr>
        <a:xfrm>
          <a:off x="0" y="0"/>
          <a:ext cx="0" cy="0"/>
          <a:chOff x="0" y="0"/>
          <a:chExt cx="0" cy="0"/>
        </a:xfrm>
      </p:grpSpPr>
      <p:sp>
        <p:nvSpPr>
          <p:cNvPr id="18" name="Text Placeholder 3">
            <a:extLst>
              <a:ext uri="{FF2B5EF4-FFF2-40B4-BE49-F238E27FC236}">
                <a16:creationId xmlns:a16="http://schemas.microsoft.com/office/drawing/2014/main" id="{FC75DEA4-0A76-480D-A95E-49B8E0DD9749}"/>
              </a:ext>
            </a:extLst>
          </p:cNvPr>
          <p:cNvSpPr>
            <a:spLocks noGrp="1"/>
          </p:cNvSpPr>
          <p:nvPr>
            <p:ph type="body" sz="quarter" idx="10" hasCustomPrompt="1"/>
          </p:nvPr>
        </p:nvSpPr>
        <p:spPr>
          <a:xfrm>
            <a:off x="7335647" y="3145492"/>
            <a:ext cx="2489200" cy="3124198"/>
          </a:xfrm>
        </p:spPr>
        <p:txBody>
          <a:bodyPr bIns="0" anchor="b">
            <a:noAutofit/>
          </a:bodyPr>
          <a:lstStyle>
            <a:lvl1pPr marL="0" indent="0" algn="l">
              <a:buNone/>
              <a:defRPr sz="25000">
                <a:solidFill>
                  <a:srgbClr val="5DAAB0">
                    <a:alpha val="20000"/>
                  </a:srgbClr>
                </a:solidFill>
                <a:latin typeface="+mj-lt"/>
                <a:cs typeface="Arial" panose="020B0604020202020204" pitchFamily="34" charset="0"/>
              </a:defRPr>
            </a:lvl1pPr>
          </a:lstStyle>
          <a:p>
            <a:pPr lvl="0"/>
            <a:r>
              <a:rPr lang="en-US" dirty="0"/>
              <a:t>#</a:t>
            </a:r>
          </a:p>
        </p:txBody>
      </p:sp>
      <p:sp>
        <p:nvSpPr>
          <p:cNvPr id="16" name="Rectangle 15">
            <a:extLst>
              <a:ext uri="{FF2B5EF4-FFF2-40B4-BE49-F238E27FC236}">
                <a16:creationId xmlns:a16="http://schemas.microsoft.com/office/drawing/2014/main" id="{E0729B41-53A1-4BDC-BF75-A9E553C70D89}"/>
              </a:ext>
            </a:extLst>
          </p:cNvPr>
          <p:cNvSpPr/>
          <p:nvPr userDrawn="1"/>
        </p:nvSpPr>
        <p:spPr>
          <a:xfrm>
            <a:off x="0" y="1394370"/>
            <a:ext cx="7056121" cy="406926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7C2A57E-453E-4CB0-8392-79C88345290A}"/>
              </a:ext>
            </a:extLst>
          </p:cNvPr>
          <p:cNvSpPr>
            <a:spLocks noGrp="1"/>
          </p:cNvSpPr>
          <p:nvPr>
            <p:ph type="title" hasCustomPrompt="1"/>
          </p:nvPr>
        </p:nvSpPr>
        <p:spPr>
          <a:xfrm>
            <a:off x="822960" y="1934210"/>
            <a:ext cx="5273040" cy="1694180"/>
          </a:xfrm>
        </p:spPr>
        <p:txBody>
          <a:bodyPr lIns="0" anchor="t">
            <a:normAutofit/>
          </a:bodyPr>
          <a:lstStyle>
            <a:lvl1pPr>
              <a:defRPr sz="6000" b="1">
                <a:solidFill>
                  <a:schemeClr val="bg1"/>
                </a:solidFill>
                <a:latin typeface="+mj-lt"/>
              </a:defRPr>
            </a:lvl1pPr>
          </a:lstStyle>
          <a:p>
            <a:r>
              <a:rPr lang="en-US" dirty="0"/>
              <a:t>Section Header</a:t>
            </a:r>
          </a:p>
        </p:txBody>
      </p:sp>
    </p:spTree>
    <p:extLst>
      <p:ext uri="{BB962C8B-B14F-4D97-AF65-F5344CB8AC3E}">
        <p14:creationId xmlns:p14="http://schemas.microsoft.com/office/powerpoint/2010/main" val="179353211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9_Custom Layout">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0729B41-53A1-4BDC-BF75-A9E553C70D89}"/>
              </a:ext>
            </a:extLst>
          </p:cNvPr>
          <p:cNvSpPr/>
          <p:nvPr userDrawn="1"/>
        </p:nvSpPr>
        <p:spPr>
          <a:xfrm>
            <a:off x="-16640" y="1"/>
            <a:ext cx="12208639" cy="490728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7C2A57E-453E-4CB0-8392-79C88345290A}"/>
              </a:ext>
            </a:extLst>
          </p:cNvPr>
          <p:cNvSpPr>
            <a:spLocks noGrp="1"/>
          </p:cNvSpPr>
          <p:nvPr>
            <p:ph type="title" hasCustomPrompt="1"/>
          </p:nvPr>
        </p:nvSpPr>
        <p:spPr>
          <a:xfrm>
            <a:off x="822959" y="2691447"/>
            <a:ext cx="6272321" cy="1694180"/>
          </a:xfrm>
        </p:spPr>
        <p:txBody>
          <a:bodyPr lIns="0" anchor="b">
            <a:noAutofit/>
          </a:bodyPr>
          <a:lstStyle>
            <a:lvl1pPr algn="l">
              <a:defRPr sz="6600" b="1">
                <a:solidFill>
                  <a:schemeClr val="bg1"/>
                </a:solidFill>
                <a:latin typeface="+mj-lt"/>
              </a:defRPr>
            </a:lvl1pPr>
          </a:lstStyle>
          <a:p>
            <a:r>
              <a:rPr lang="en-US" dirty="0"/>
              <a:t>Section Header</a:t>
            </a:r>
          </a:p>
        </p:txBody>
      </p:sp>
      <p:sp>
        <p:nvSpPr>
          <p:cNvPr id="19" name="Text Placeholder 3">
            <a:extLst>
              <a:ext uri="{FF2B5EF4-FFF2-40B4-BE49-F238E27FC236}">
                <a16:creationId xmlns:a16="http://schemas.microsoft.com/office/drawing/2014/main" id="{7A110188-91CF-42CE-9B0F-643DB15F9D8E}"/>
              </a:ext>
            </a:extLst>
          </p:cNvPr>
          <p:cNvSpPr>
            <a:spLocks noGrp="1"/>
          </p:cNvSpPr>
          <p:nvPr>
            <p:ph type="body" sz="quarter" idx="10" hasCustomPrompt="1"/>
          </p:nvPr>
        </p:nvSpPr>
        <p:spPr>
          <a:xfrm>
            <a:off x="7591826" y="2613057"/>
            <a:ext cx="2489200" cy="3124198"/>
          </a:xfrm>
        </p:spPr>
        <p:txBody>
          <a:bodyPr bIns="0" anchor="b">
            <a:noAutofit/>
          </a:bodyPr>
          <a:lstStyle>
            <a:lvl1pPr marL="0" indent="0" algn="l">
              <a:buNone/>
              <a:defRPr sz="25000">
                <a:solidFill>
                  <a:srgbClr val="3B7579"/>
                </a:solidFill>
                <a:latin typeface="+mj-lt"/>
                <a:cs typeface="Arial" panose="020B0604020202020204" pitchFamily="34" charset="0"/>
              </a:defRPr>
            </a:lvl1pPr>
          </a:lstStyle>
          <a:p>
            <a:pPr lvl="0"/>
            <a:r>
              <a:rPr lang="en-US" dirty="0"/>
              <a:t>#</a:t>
            </a:r>
          </a:p>
        </p:txBody>
      </p:sp>
    </p:spTree>
    <p:extLst>
      <p:ext uri="{BB962C8B-B14F-4D97-AF65-F5344CB8AC3E}">
        <p14:creationId xmlns:p14="http://schemas.microsoft.com/office/powerpoint/2010/main" val="376305242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73497916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3_Imag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C0DB138-926E-4EF2-BFC2-93D610E35703}"/>
              </a:ext>
            </a:extLst>
          </p:cNvPr>
          <p:cNvSpPr/>
          <p:nvPr userDrawn="1"/>
        </p:nvSpPr>
        <p:spPr>
          <a:xfrm>
            <a:off x="0" y="0"/>
            <a:ext cx="6057900" cy="6857995"/>
          </a:xfrm>
          <a:prstGeom prst="rect">
            <a:avLst/>
          </a:prstGeom>
          <a:solidFill>
            <a:schemeClr val="accent2"/>
          </a:solidFill>
        </p:spPr>
        <p:txBody>
          <a:bodyPr vert="horz" lIns="1296000" tIns="45720" rIns="432000" bIns="45720" rtlCol="0" anchor="ctr">
            <a:normAutofit/>
          </a:bodyPr>
          <a:lstStyle/>
          <a:p>
            <a:pPr lvl="0" indent="0">
              <a:lnSpc>
                <a:spcPct val="100000"/>
              </a:lnSpc>
              <a:spcBef>
                <a:spcPts val="1000"/>
              </a:spcBef>
              <a:buFontTx/>
              <a:buNone/>
            </a:pPr>
            <a:endParaRPr lang="en-US" sz="1400" b="0" i="0" spc="0" noProof="0" dirty="0">
              <a:solidFill>
                <a:schemeClr val="tx2"/>
              </a:solidFill>
              <a:latin typeface="Arial" panose="020B0604020202020204" pitchFamily="34" charset="0"/>
              <a:cs typeface="Arial" panose="020B0604020202020204" pitchFamily="34" charset="0"/>
            </a:endParaRPr>
          </a:p>
        </p:txBody>
      </p:sp>
      <p:sp>
        <p:nvSpPr>
          <p:cNvPr id="10" name="Title 1">
            <a:extLst>
              <a:ext uri="{FF2B5EF4-FFF2-40B4-BE49-F238E27FC236}">
                <a16:creationId xmlns:a16="http://schemas.microsoft.com/office/drawing/2014/main" id="{95B2C2DA-ADF3-D44B-8824-9B44E01F747F}"/>
              </a:ext>
            </a:extLst>
          </p:cNvPr>
          <p:cNvSpPr>
            <a:spLocks noGrp="1"/>
          </p:cNvSpPr>
          <p:nvPr>
            <p:ph type="title" hasCustomPrompt="1"/>
          </p:nvPr>
        </p:nvSpPr>
        <p:spPr>
          <a:xfrm>
            <a:off x="841057" y="1100290"/>
            <a:ext cx="4008437" cy="1395208"/>
          </a:xfrm>
        </p:spPr>
        <p:txBody>
          <a:bodyPr lIns="0" anchor="b"/>
          <a:lstStyle>
            <a:lvl1pPr>
              <a:defRPr b="1">
                <a:latin typeface="+mj-lt"/>
              </a:defRPr>
            </a:lvl1pPr>
          </a:lstStyle>
          <a:p>
            <a:r>
              <a:rPr lang="en-US" noProof="0"/>
              <a:t>Click to Add Slide Title Here</a:t>
            </a:r>
          </a:p>
        </p:txBody>
      </p:sp>
      <p:sp>
        <p:nvSpPr>
          <p:cNvPr id="17" name="Text Placeholder 11">
            <a:extLst>
              <a:ext uri="{FF2B5EF4-FFF2-40B4-BE49-F238E27FC236}">
                <a16:creationId xmlns:a16="http://schemas.microsoft.com/office/drawing/2014/main" id="{6CAA743B-32D9-CE44-9E46-D38DB57EFACE}"/>
              </a:ext>
            </a:extLst>
          </p:cNvPr>
          <p:cNvSpPr>
            <a:spLocks noGrp="1"/>
          </p:cNvSpPr>
          <p:nvPr>
            <p:ph type="body" sz="quarter" idx="12" hasCustomPrompt="1"/>
          </p:nvPr>
        </p:nvSpPr>
        <p:spPr>
          <a:xfrm>
            <a:off x="841058" y="2561159"/>
            <a:ext cx="4008437" cy="602887"/>
          </a:xfrm>
        </p:spPr>
        <p:txBody>
          <a:bodyPr lIns="0" anchor="t">
            <a:normAutofit/>
          </a:bodyPr>
          <a:lstStyle>
            <a:lvl1pPr marL="0" indent="0">
              <a:buNone/>
              <a:defRPr sz="1400" spc="300">
                <a:solidFill>
                  <a:schemeClr val="tx2"/>
                </a:solidFill>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noProof="0"/>
              <a:t>SUBTITLE HERE</a:t>
            </a:r>
          </a:p>
        </p:txBody>
      </p:sp>
      <p:sp>
        <p:nvSpPr>
          <p:cNvPr id="5" name="Shape 62">
            <a:extLst>
              <a:ext uri="{FF2B5EF4-FFF2-40B4-BE49-F238E27FC236}">
                <a16:creationId xmlns:a16="http://schemas.microsoft.com/office/drawing/2014/main" id="{00B58E1E-3AD1-467A-94AA-6578BE4756A3}"/>
              </a:ext>
            </a:extLst>
          </p:cNvPr>
          <p:cNvSpPr/>
          <p:nvPr userDrawn="1"/>
        </p:nvSpPr>
        <p:spPr>
          <a:xfrm rot="16200000" flipV="1">
            <a:off x="965155" y="18291"/>
            <a:ext cx="0" cy="1930310"/>
          </a:xfrm>
          <a:prstGeom prst="line">
            <a:avLst/>
          </a:prstGeom>
          <a:ln w="1905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lang="en-US" sz="1500" noProof="0" dirty="0"/>
          </a:p>
        </p:txBody>
      </p:sp>
      <p:sp>
        <p:nvSpPr>
          <p:cNvPr id="9" name="Text Placeholder 8">
            <a:extLst>
              <a:ext uri="{FF2B5EF4-FFF2-40B4-BE49-F238E27FC236}">
                <a16:creationId xmlns:a16="http://schemas.microsoft.com/office/drawing/2014/main" id="{A985C547-771F-4BD4-ADA8-B270DC50BDBC}"/>
              </a:ext>
            </a:extLst>
          </p:cNvPr>
          <p:cNvSpPr>
            <a:spLocks noGrp="1"/>
          </p:cNvSpPr>
          <p:nvPr>
            <p:ph type="body" sz="quarter" idx="17"/>
          </p:nvPr>
        </p:nvSpPr>
        <p:spPr>
          <a:xfrm>
            <a:off x="7718323" y="1074809"/>
            <a:ext cx="3977648" cy="731694"/>
          </a:xfrm>
        </p:spPr>
        <p:txBody>
          <a:bodyPr anchor="ctr">
            <a:normAutofit/>
          </a:bodyPr>
          <a:lstStyle>
            <a:lvl1pPr marL="0" indent="0">
              <a:buNone/>
              <a:defRPr sz="1400"/>
            </a:lvl1pPr>
          </a:lstStyle>
          <a:p>
            <a:pPr lvl="0"/>
            <a:r>
              <a:rPr lang="en-US" noProof="0"/>
              <a:t>Click to edit Master text styles</a:t>
            </a:r>
          </a:p>
        </p:txBody>
      </p:sp>
      <p:sp>
        <p:nvSpPr>
          <p:cNvPr id="16" name="Text Placeholder 8">
            <a:extLst>
              <a:ext uri="{FF2B5EF4-FFF2-40B4-BE49-F238E27FC236}">
                <a16:creationId xmlns:a16="http://schemas.microsoft.com/office/drawing/2014/main" id="{5726DA1D-D34F-4505-9722-98586A88D858}"/>
              </a:ext>
            </a:extLst>
          </p:cNvPr>
          <p:cNvSpPr>
            <a:spLocks noGrp="1"/>
          </p:cNvSpPr>
          <p:nvPr>
            <p:ph type="body" sz="quarter" idx="18"/>
          </p:nvPr>
        </p:nvSpPr>
        <p:spPr>
          <a:xfrm>
            <a:off x="7718323" y="2365537"/>
            <a:ext cx="3977648" cy="731694"/>
          </a:xfrm>
        </p:spPr>
        <p:txBody>
          <a:bodyPr anchor="ctr">
            <a:normAutofit/>
          </a:bodyPr>
          <a:lstStyle>
            <a:lvl1pPr marL="0" indent="0">
              <a:buNone/>
              <a:defRPr sz="1400"/>
            </a:lvl1pPr>
          </a:lstStyle>
          <a:p>
            <a:pPr lvl="0"/>
            <a:r>
              <a:rPr lang="en-US" noProof="0"/>
              <a:t>Click to edit Master text styles</a:t>
            </a:r>
          </a:p>
        </p:txBody>
      </p:sp>
      <p:sp>
        <p:nvSpPr>
          <p:cNvPr id="18" name="Text Placeholder 8">
            <a:extLst>
              <a:ext uri="{FF2B5EF4-FFF2-40B4-BE49-F238E27FC236}">
                <a16:creationId xmlns:a16="http://schemas.microsoft.com/office/drawing/2014/main" id="{DA05F0E8-C4BA-4839-9D3B-C830E7398021}"/>
              </a:ext>
            </a:extLst>
          </p:cNvPr>
          <p:cNvSpPr>
            <a:spLocks noGrp="1"/>
          </p:cNvSpPr>
          <p:nvPr>
            <p:ph type="body" sz="quarter" idx="19"/>
          </p:nvPr>
        </p:nvSpPr>
        <p:spPr>
          <a:xfrm>
            <a:off x="7718323" y="3656265"/>
            <a:ext cx="3977648" cy="731694"/>
          </a:xfrm>
        </p:spPr>
        <p:txBody>
          <a:bodyPr anchor="ctr">
            <a:normAutofit/>
          </a:bodyPr>
          <a:lstStyle>
            <a:lvl1pPr marL="0" indent="0">
              <a:buNone/>
              <a:defRPr sz="1400"/>
            </a:lvl1pPr>
          </a:lstStyle>
          <a:p>
            <a:pPr lvl="0"/>
            <a:r>
              <a:rPr lang="en-US" noProof="0"/>
              <a:t>Click to edit Master text styles</a:t>
            </a:r>
          </a:p>
        </p:txBody>
      </p:sp>
      <p:sp>
        <p:nvSpPr>
          <p:cNvPr id="19" name="Text Placeholder 8">
            <a:extLst>
              <a:ext uri="{FF2B5EF4-FFF2-40B4-BE49-F238E27FC236}">
                <a16:creationId xmlns:a16="http://schemas.microsoft.com/office/drawing/2014/main" id="{3BDE5625-360A-435B-8812-2FFD30C937B1}"/>
              </a:ext>
            </a:extLst>
          </p:cNvPr>
          <p:cNvSpPr>
            <a:spLocks noGrp="1"/>
          </p:cNvSpPr>
          <p:nvPr>
            <p:ph type="body" sz="quarter" idx="20"/>
          </p:nvPr>
        </p:nvSpPr>
        <p:spPr>
          <a:xfrm>
            <a:off x="7718323" y="4946994"/>
            <a:ext cx="3977648" cy="731694"/>
          </a:xfrm>
        </p:spPr>
        <p:txBody>
          <a:bodyPr anchor="ctr">
            <a:normAutofit/>
          </a:bodyPr>
          <a:lstStyle>
            <a:lvl1pPr marL="0" indent="0">
              <a:buNone/>
              <a:defRPr sz="1400"/>
            </a:lvl1pPr>
          </a:lstStyle>
          <a:p>
            <a:pPr lvl="0"/>
            <a:r>
              <a:rPr lang="en-US" noProof="0"/>
              <a:t>Click to edit Master text styles</a:t>
            </a:r>
          </a:p>
        </p:txBody>
      </p:sp>
      <p:sp>
        <p:nvSpPr>
          <p:cNvPr id="20" name="Text Placeholder 6">
            <a:extLst>
              <a:ext uri="{FF2B5EF4-FFF2-40B4-BE49-F238E27FC236}">
                <a16:creationId xmlns:a16="http://schemas.microsoft.com/office/drawing/2014/main" id="{A4E9B315-244E-41A8-B655-63FCC22CCF4C}"/>
              </a:ext>
            </a:extLst>
          </p:cNvPr>
          <p:cNvSpPr>
            <a:spLocks noGrp="1"/>
          </p:cNvSpPr>
          <p:nvPr>
            <p:ph type="body" sz="quarter" idx="11"/>
          </p:nvPr>
        </p:nvSpPr>
        <p:spPr>
          <a:xfrm>
            <a:off x="838200" y="3278528"/>
            <a:ext cx="4008438" cy="2560899"/>
          </a:xfrm>
        </p:spPr>
        <p:txBody>
          <a:bodyPr lIns="0">
            <a:noAutofit/>
          </a:bodyPr>
          <a:lstStyle>
            <a:lvl1pPr marL="0" indent="0">
              <a:lnSpc>
                <a:spcPct val="100000"/>
              </a:lnSpc>
              <a:buNone/>
              <a:defRPr sz="1400">
                <a:latin typeface="+mn-lt"/>
                <a:cs typeface="Arial" panose="020B0604020202020204" pitchFamily="34" charset="0"/>
              </a:defRPr>
            </a:lvl1pPr>
          </a:lstStyle>
          <a:p>
            <a:pPr lvl="0"/>
            <a:r>
              <a:rPr lang="en-US" noProof="0"/>
              <a:t>Click to edit Master text styles</a:t>
            </a:r>
          </a:p>
        </p:txBody>
      </p:sp>
      <p:sp>
        <p:nvSpPr>
          <p:cNvPr id="15" name="Picture Placeholder 5">
            <a:extLst>
              <a:ext uri="{FF2B5EF4-FFF2-40B4-BE49-F238E27FC236}">
                <a16:creationId xmlns:a16="http://schemas.microsoft.com/office/drawing/2014/main" id="{EADDC907-00BA-437D-8631-DCDAA19616AC}"/>
              </a:ext>
            </a:extLst>
          </p:cNvPr>
          <p:cNvSpPr>
            <a:spLocks noGrp="1"/>
          </p:cNvSpPr>
          <p:nvPr>
            <p:ph type="pic" sz="quarter" idx="13"/>
          </p:nvPr>
        </p:nvSpPr>
        <p:spPr>
          <a:xfrm>
            <a:off x="6790155" y="1042384"/>
            <a:ext cx="804759" cy="804759"/>
          </a:xfrm>
          <a:prstGeom prst="ellipse">
            <a:avLst/>
          </a:prstGeom>
          <a:solidFill>
            <a:schemeClr val="bg1"/>
          </a:solidFill>
          <a:ln w="19050">
            <a:solidFill>
              <a:srgbClr val="1F1F26"/>
            </a:solidFill>
          </a:ln>
        </p:spPr>
        <p:txBody>
          <a:bodyPr>
            <a:normAutofit/>
          </a:bodyPr>
          <a:lstStyle>
            <a:lvl1pPr>
              <a:defRPr sz="800"/>
            </a:lvl1pPr>
          </a:lstStyle>
          <a:p>
            <a:r>
              <a:rPr lang="en-US" noProof="0"/>
              <a:t>Click icon to add picture</a:t>
            </a:r>
            <a:endParaRPr lang="en-US" noProof="0" dirty="0"/>
          </a:p>
        </p:txBody>
      </p:sp>
      <p:sp>
        <p:nvSpPr>
          <p:cNvPr id="21" name="Picture Placeholder 5">
            <a:extLst>
              <a:ext uri="{FF2B5EF4-FFF2-40B4-BE49-F238E27FC236}">
                <a16:creationId xmlns:a16="http://schemas.microsoft.com/office/drawing/2014/main" id="{44A0EDB5-B80A-4225-9741-99690ADBCE8D}"/>
              </a:ext>
            </a:extLst>
          </p:cNvPr>
          <p:cNvSpPr>
            <a:spLocks noGrp="1"/>
          </p:cNvSpPr>
          <p:nvPr>
            <p:ph type="pic" sz="quarter" idx="14"/>
          </p:nvPr>
        </p:nvSpPr>
        <p:spPr>
          <a:xfrm>
            <a:off x="6790155" y="2331743"/>
            <a:ext cx="804759" cy="804759"/>
          </a:xfrm>
          <a:prstGeom prst="ellipse">
            <a:avLst/>
          </a:prstGeom>
          <a:solidFill>
            <a:schemeClr val="bg1"/>
          </a:solidFill>
          <a:ln w="19050">
            <a:solidFill>
              <a:srgbClr val="1F1F26"/>
            </a:solid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
        <p:nvSpPr>
          <p:cNvPr id="22" name="Picture Placeholder 5">
            <a:extLst>
              <a:ext uri="{FF2B5EF4-FFF2-40B4-BE49-F238E27FC236}">
                <a16:creationId xmlns:a16="http://schemas.microsoft.com/office/drawing/2014/main" id="{E5C18081-A6EE-421D-96AC-0A7FA46F744A}"/>
              </a:ext>
            </a:extLst>
          </p:cNvPr>
          <p:cNvSpPr>
            <a:spLocks noGrp="1"/>
          </p:cNvSpPr>
          <p:nvPr>
            <p:ph type="pic" sz="quarter" idx="15"/>
          </p:nvPr>
        </p:nvSpPr>
        <p:spPr>
          <a:xfrm>
            <a:off x="6790155" y="3621102"/>
            <a:ext cx="804759" cy="804759"/>
          </a:xfrm>
          <a:prstGeom prst="ellipse">
            <a:avLst/>
          </a:prstGeom>
          <a:solidFill>
            <a:schemeClr val="bg1"/>
          </a:solidFill>
          <a:ln w="19050">
            <a:solidFill>
              <a:srgbClr val="1F1F26"/>
            </a:solid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
        <p:nvSpPr>
          <p:cNvPr id="23" name="Picture Placeholder 5">
            <a:extLst>
              <a:ext uri="{FF2B5EF4-FFF2-40B4-BE49-F238E27FC236}">
                <a16:creationId xmlns:a16="http://schemas.microsoft.com/office/drawing/2014/main" id="{1D21CB0A-3210-4B51-85A0-5111AEBA214F}"/>
              </a:ext>
            </a:extLst>
          </p:cNvPr>
          <p:cNvSpPr>
            <a:spLocks noGrp="1"/>
          </p:cNvSpPr>
          <p:nvPr>
            <p:ph type="pic" sz="quarter" idx="16"/>
          </p:nvPr>
        </p:nvSpPr>
        <p:spPr>
          <a:xfrm>
            <a:off x="6790155" y="4910461"/>
            <a:ext cx="804759" cy="804759"/>
          </a:xfrm>
          <a:prstGeom prst="ellipse">
            <a:avLst/>
          </a:prstGeom>
          <a:solidFill>
            <a:schemeClr val="bg1"/>
          </a:solidFill>
          <a:ln w="19050">
            <a:solidFill>
              <a:srgbClr val="1F1F26"/>
            </a:solid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Tree>
    <p:extLst>
      <p:ext uri="{BB962C8B-B14F-4D97-AF65-F5344CB8AC3E}">
        <p14:creationId xmlns:p14="http://schemas.microsoft.com/office/powerpoint/2010/main" val="4144426491"/>
      </p:ext>
    </p:extLst>
  </p:cSld>
  <p:clrMapOvr>
    <a:masterClrMapping/>
  </p:clrMapOvr>
  <p:extLst>
    <p:ext uri="{DCECCB84-F9BA-43D5-87BE-67443E8EF086}">
      <p15:sldGuideLst xmlns:p15="http://schemas.microsoft.com/office/powerpoint/2012/main">
        <p15:guide id="1" orient="horz" pos="2160">
          <p15:clr>
            <a:srgbClr val="FBAE40"/>
          </p15:clr>
        </p15:guide>
        <p15:guide id="2" pos="5382" userDrawn="1">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4_Image and Content">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3834DECF-152F-4E39-AD49-1ADCE9F759DB}"/>
              </a:ext>
            </a:extLst>
          </p:cNvPr>
          <p:cNvSpPr>
            <a:spLocks noGrp="1"/>
          </p:cNvSpPr>
          <p:nvPr>
            <p:ph type="pic" sz="quarter" idx="21"/>
          </p:nvPr>
        </p:nvSpPr>
        <p:spPr>
          <a:xfrm>
            <a:off x="841375" y="3097232"/>
            <a:ext cx="4008120" cy="2742196"/>
          </a:xfrm>
        </p:spPr>
        <p:txBody>
          <a:bodyPr>
            <a:normAutofit/>
          </a:bodyPr>
          <a:lstStyle>
            <a:lvl1pPr>
              <a:defRPr sz="1200"/>
            </a:lvl1pPr>
          </a:lstStyle>
          <a:p>
            <a:r>
              <a:rPr lang="en-US" noProof="0"/>
              <a:t>Click icon to add picture</a:t>
            </a:r>
            <a:endParaRPr lang="en-US" noProof="0" dirty="0"/>
          </a:p>
        </p:txBody>
      </p:sp>
      <p:sp>
        <p:nvSpPr>
          <p:cNvPr id="10" name="Title 1">
            <a:extLst>
              <a:ext uri="{FF2B5EF4-FFF2-40B4-BE49-F238E27FC236}">
                <a16:creationId xmlns:a16="http://schemas.microsoft.com/office/drawing/2014/main" id="{95B2C2DA-ADF3-D44B-8824-9B44E01F747F}"/>
              </a:ext>
            </a:extLst>
          </p:cNvPr>
          <p:cNvSpPr>
            <a:spLocks noGrp="1"/>
          </p:cNvSpPr>
          <p:nvPr>
            <p:ph type="title" hasCustomPrompt="1"/>
          </p:nvPr>
        </p:nvSpPr>
        <p:spPr>
          <a:xfrm>
            <a:off x="841057" y="1100290"/>
            <a:ext cx="4008437" cy="1395208"/>
          </a:xfrm>
        </p:spPr>
        <p:txBody>
          <a:bodyPr lIns="0" anchor="b">
            <a:normAutofit/>
          </a:bodyPr>
          <a:lstStyle>
            <a:lvl1pPr>
              <a:defRPr sz="4000" b="1">
                <a:latin typeface="+mj-lt"/>
              </a:defRPr>
            </a:lvl1pPr>
          </a:lstStyle>
          <a:p>
            <a:r>
              <a:rPr lang="en-US" noProof="0"/>
              <a:t>Click to Add </a:t>
            </a:r>
            <a:br>
              <a:rPr lang="en-US" noProof="0"/>
            </a:br>
            <a:r>
              <a:rPr lang="en-US" noProof="0"/>
              <a:t>Slide Title Here</a:t>
            </a:r>
          </a:p>
        </p:txBody>
      </p:sp>
      <p:sp>
        <p:nvSpPr>
          <p:cNvPr id="17" name="Text Placeholder 11">
            <a:extLst>
              <a:ext uri="{FF2B5EF4-FFF2-40B4-BE49-F238E27FC236}">
                <a16:creationId xmlns:a16="http://schemas.microsoft.com/office/drawing/2014/main" id="{6CAA743B-32D9-CE44-9E46-D38DB57EFACE}"/>
              </a:ext>
            </a:extLst>
          </p:cNvPr>
          <p:cNvSpPr>
            <a:spLocks noGrp="1"/>
          </p:cNvSpPr>
          <p:nvPr>
            <p:ph type="body" sz="quarter" idx="12" hasCustomPrompt="1"/>
          </p:nvPr>
        </p:nvSpPr>
        <p:spPr>
          <a:xfrm>
            <a:off x="841058" y="2561159"/>
            <a:ext cx="4008437" cy="375081"/>
          </a:xfrm>
        </p:spPr>
        <p:txBody>
          <a:bodyPr lIns="0" anchor="t">
            <a:normAutofit/>
          </a:bodyPr>
          <a:lstStyle>
            <a:lvl1pPr marL="0" indent="0">
              <a:buNone/>
              <a:defRPr sz="1400" spc="300">
                <a:solidFill>
                  <a:schemeClr val="tx2"/>
                </a:solidFill>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noProof="0"/>
              <a:t>SUBTITLE HERE</a:t>
            </a:r>
          </a:p>
        </p:txBody>
      </p:sp>
      <p:sp>
        <p:nvSpPr>
          <p:cNvPr id="5" name="Shape 62">
            <a:extLst>
              <a:ext uri="{FF2B5EF4-FFF2-40B4-BE49-F238E27FC236}">
                <a16:creationId xmlns:a16="http://schemas.microsoft.com/office/drawing/2014/main" id="{00B58E1E-3AD1-467A-94AA-6578BE4756A3}"/>
              </a:ext>
            </a:extLst>
          </p:cNvPr>
          <p:cNvSpPr/>
          <p:nvPr userDrawn="1"/>
        </p:nvSpPr>
        <p:spPr>
          <a:xfrm rot="16200000" flipV="1">
            <a:off x="965155" y="18291"/>
            <a:ext cx="0" cy="1930310"/>
          </a:xfrm>
          <a:prstGeom prst="line">
            <a:avLst/>
          </a:prstGeom>
          <a:ln w="1905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lang="en-US" sz="1500" noProof="0" dirty="0"/>
          </a:p>
        </p:txBody>
      </p:sp>
      <p:sp>
        <p:nvSpPr>
          <p:cNvPr id="9" name="Text Placeholder 8">
            <a:extLst>
              <a:ext uri="{FF2B5EF4-FFF2-40B4-BE49-F238E27FC236}">
                <a16:creationId xmlns:a16="http://schemas.microsoft.com/office/drawing/2014/main" id="{A985C547-771F-4BD4-ADA8-B270DC50BDBC}"/>
              </a:ext>
            </a:extLst>
          </p:cNvPr>
          <p:cNvSpPr>
            <a:spLocks noGrp="1"/>
          </p:cNvSpPr>
          <p:nvPr>
            <p:ph type="body" sz="quarter" idx="17"/>
          </p:nvPr>
        </p:nvSpPr>
        <p:spPr>
          <a:xfrm>
            <a:off x="7718323" y="1074809"/>
            <a:ext cx="3977648" cy="731694"/>
          </a:xfrm>
        </p:spPr>
        <p:txBody>
          <a:bodyPr anchor="ctr">
            <a:normAutofit/>
          </a:bodyPr>
          <a:lstStyle>
            <a:lvl1pPr marL="0" indent="0">
              <a:buNone/>
              <a:defRPr sz="1400"/>
            </a:lvl1pPr>
          </a:lstStyle>
          <a:p>
            <a:pPr lvl="0"/>
            <a:r>
              <a:rPr lang="en-US" noProof="0"/>
              <a:t>Click to edit Master text styles</a:t>
            </a:r>
          </a:p>
        </p:txBody>
      </p:sp>
      <p:sp>
        <p:nvSpPr>
          <p:cNvPr id="16" name="Text Placeholder 8">
            <a:extLst>
              <a:ext uri="{FF2B5EF4-FFF2-40B4-BE49-F238E27FC236}">
                <a16:creationId xmlns:a16="http://schemas.microsoft.com/office/drawing/2014/main" id="{5726DA1D-D34F-4505-9722-98586A88D858}"/>
              </a:ext>
            </a:extLst>
          </p:cNvPr>
          <p:cNvSpPr>
            <a:spLocks noGrp="1"/>
          </p:cNvSpPr>
          <p:nvPr>
            <p:ph type="body" sz="quarter" idx="18"/>
          </p:nvPr>
        </p:nvSpPr>
        <p:spPr>
          <a:xfrm>
            <a:off x="7718323" y="2365537"/>
            <a:ext cx="3977648" cy="731694"/>
          </a:xfrm>
        </p:spPr>
        <p:txBody>
          <a:bodyPr anchor="ctr">
            <a:normAutofit/>
          </a:bodyPr>
          <a:lstStyle>
            <a:lvl1pPr marL="0" indent="0">
              <a:buNone/>
              <a:defRPr sz="1400"/>
            </a:lvl1pPr>
          </a:lstStyle>
          <a:p>
            <a:pPr lvl="0"/>
            <a:r>
              <a:rPr lang="en-US" noProof="0"/>
              <a:t>Click to edit Master text styles</a:t>
            </a:r>
          </a:p>
        </p:txBody>
      </p:sp>
      <p:sp>
        <p:nvSpPr>
          <p:cNvPr id="18" name="Text Placeholder 8">
            <a:extLst>
              <a:ext uri="{FF2B5EF4-FFF2-40B4-BE49-F238E27FC236}">
                <a16:creationId xmlns:a16="http://schemas.microsoft.com/office/drawing/2014/main" id="{DA05F0E8-C4BA-4839-9D3B-C830E7398021}"/>
              </a:ext>
            </a:extLst>
          </p:cNvPr>
          <p:cNvSpPr>
            <a:spLocks noGrp="1"/>
          </p:cNvSpPr>
          <p:nvPr>
            <p:ph type="body" sz="quarter" idx="19"/>
          </p:nvPr>
        </p:nvSpPr>
        <p:spPr>
          <a:xfrm>
            <a:off x="7718323" y="3656265"/>
            <a:ext cx="3977648" cy="731694"/>
          </a:xfrm>
        </p:spPr>
        <p:txBody>
          <a:bodyPr anchor="ctr">
            <a:normAutofit/>
          </a:bodyPr>
          <a:lstStyle>
            <a:lvl1pPr marL="0" indent="0">
              <a:buNone/>
              <a:defRPr sz="1400"/>
            </a:lvl1pPr>
          </a:lstStyle>
          <a:p>
            <a:pPr lvl="0"/>
            <a:r>
              <a:rPr lang="en-US" noProof="0"/>
              <a:t>Click to edit Master text styles</a:t>
            </a:r>
          </a:p>
        </p:txBody>
      </p:sp>
      <p:sp>
        <p:nvSpPr>
          <p:cNvPr id="19" name="Text Placeholder 8">
            <a:extLst>
              <a:ext uri="{FF2B5EF4-FFF2-40B4-BE49-F238E27FC236}">
                <a16:creationId xmlns:a16="http://schemas.microsoft.com/office/drawing/2014/main" id="{3BDE5625-360A-435B-8812-2FFD30C937B1}"/>
              </a:ext>
            </a:extLst>
          </p:cNvPr>
          <p:cNvSpPr>
            <a:spLocks noGrp="1"/>
          </p:cNvSpPr>
          <p:nvPr>
            <p:ph type="body" sz="quarter" idx="20"/>
          </p:nvPr>
        </p:nvSpPr>
        <p:spPr>
          <a:xfrm>
            <a:off x="7718323" y="4946994"/>
            <a:ext cx="3977648" cy="731694"/>
          </a:xfrm>
        </p:spPr>
        <p:txBody>
          <a:bodyPr anchor="ctr">
            <a:normAutofit/>
          </a:bodyPr>
          <a:lstStyle>
            <a:lvl1pPr marL="0" indent="0">
              <a:buNone/>
              <a:defRPr sz="1400"/>
            </a:lvl1pPr>
          </a:lstStyle>
          <a:p>
            <a:pPr lvl="0"/>
            <a:r>
              <a:rPr lang="en-US" noProof="0"/>
              <a:t>Click to edit Master text styles</a:t>
            </a:r>
          </a:p>
        </p:txBody>
      </p:sp>
      <p:sp>
        <p:nvSpPr>
          <p:cNvPr id="15" name="Picture Placeholder 5">
            <a:extLst>
              <a:ext uri="{FF2B5EF4-FFF2-40B4-BE49-F238E27FC236}">
                <a16:creationId xmlns:a16="http://schemas.microsoft.com/office/drawing/2014/main" id="{EADDC907-00BA-437D-8631-DCDAA19616AC}"/>
              </a:ext>
            </a:extLst>
          </p:cNvPr>
          <p:cNvSpPr>
            <a:spLocks noGrp="1"/>
          </p:cNvSpPr>
          <p:nvPr>
            <p:ph type="pic" sz="quarter" idx="13"/>
          </p:nvPr>
        </p:nvSpPr>
        <p:spPr>
          <a:xfrm>
            <a:off x="6790155" y="1042384"/>
            <a:ext cx="804759" cy="804759"/>
          </a:xfrm>
          <a:prstGeom prst="ellipse">
            <a:avLst/>
          </a:prstGeom>
          <a:solidFill>
            <a:schemeClr val="accent1"/>
          </a:solidFill>
          <a:ln w="19050">
            <a:noFill/>
          </a:ln>
        </p:spPr>
        <p:txBody>
          <a:bodyPr>
            <a:normAutofit/>
          </a:bodyPr>
          <a:lstStyle>
            <a:lvl1pPr>
              <a:defRPr sz="800"/>
            </a:lvl1pPr>
          </a:lstStyle>
          <a:p>
            <a:r>
              <a:rPr lang="en-US" noProof="0"/>
              <a:t>Click icon to add picture</a:t>
            </a:r>
            <a:endParaRPr lang="en-US" noProof="0" dirty="0"/>
          </a:p>
        </p:txBody>
      </p:sp>
      <p:sp>
        <p:nvSpPr>
          <p:cNvPr id="21" name="Picture Placeholder 5">
            <a:extLst>
              <a:ext uri="{FF2B5EF4-FFF2-40B4-BE49-F238E27FC236}">
                <a16:creationId xmlns:a16="http://schemas.microsoft.com/office/drawing/2014/main" id="{44A0EDB5-B80A-4225-9741-99690ADBCE8D}"/>
              </a:ext>
            </a:extLst>
          </p:cNvPr>
          <p:cNvSpPr>
            <a:spLocks noGrp="1"/>
          </p:cNvSpPr>
          <p:nvPr>
            <p:ph type="pic" sz="quarter" idx="14"/>
          </p:nvPr>
        </p:nvSpPr>
        <p:spPr>
          <a:xfrm>
            <a:off x="6790155" y="2331743"/>
            <a:ext cx="804759" cy="804759"/>
          </a:xfrm>
          <a:prstGeom prst="ellipse">
            <a:avLst/>
          </a:prstGeom>
          <a:solidFill>
            <a:schemeClr val="accent1"/>
          </a:solidFill>
          <a:ln w="19050">
            <a:no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
        <p:nvSpPr>
          <p:cNvPr id="22" name="Picture Placeholder 5">
            <a:extLst>
              <a:ext uri="{FF2B5EF4-FFF2-40B4-BE49-F238E27FC236}">
                <a16:creationId xmlns:a16="http://schemas.microsoft.com/office/drawing/2014/main" id="{E5C18081-A6EE-421D-96AC-0A7FA46F744A}"/>
              </a:ext>
            </a:extLst>
          </p:cNvPr>
          <p:cNvSpPr>
            <a:spLocks noGrp="1"/>
          </p:cNvSpPr>
          <p:nvPr>
            <p:ph type="pic" sz="quarter" idx="15"/>
          </p:nvPr>
        </p:nvSpPr>
        <p:spPr>
          <a:xfrm>
            <a:off x="6790155" y="3621102"/>
            <a:ext cx="804759" cy="804759"/>
          </a:xfrm>
          <a:prstGeom prst="ellipse">
            <a:avLst/>
          </a:prstGeom>
          <a:solidFill>
            <a:schemeClr val="accent1"/>
          </a:solidFill>
          <a:ln w="19050">
            <a:no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
        <p:nvSpPr>
          <p:cNvPr id="23" name="Picture Placeholder 5">
            <a:extLst>
              <a:ext uri="{FF2B5EF4-FFF2-40B4-BE49-F238E27FC236}">
                <a16:creationId xmlns:a16="http://schemas.microsoft.com/office/drawing/2014/main" id="{1D21CB0A-3210-4B51-85A0-5111AEBA214F}"/>
              </a:ext>
            </a:extLst>
          </p:cNvPr>
          <p:cNvSpPr>
            <a:spLocks noGrp="1"/>
          </p:cNvSpPr>
          <p:nvPr>
            <p:ph type="pic" sz="quarter" idx="16"/>
          </p:nvPr>
        </p:nvSpPr>
        <p:spPr>
          <a:xfrm>
            <a:off x="6790155" y="4910461"/>
            <a:ext cx="804759" cy="804759"/>
          </a:xfrm>
          <a:prstGeom prst="ellipse">
            <a:avLst/>
          </a:prstGeom>
          <a:solidFill>
            <a:schemeClr val="accent1"/>
          </a:solidFill>
          <a:ln w="19050">
            <a:no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Tree>
    <p:extLst>
      <p:ext uri="{BB962C8B-B14F-4D97-AF65-F5344CB8AC3E}">
        <p14:creationId xmlns:p14="http://schemas.microsoft.com/office/powerpoint/2010/main" val="2219225103"/>
      </p:ext>
    </p:extLst>
  </p:cSld>
  <p:clrMapOvr>
    <a:masterClrMapping/>
  </p:clrMapOvr>
  <p:extLst>
    <p:ext uri="{DCECCB84-F9BA-43D5-87BE-67443E8EF086}">
      <p15:sldGuideLst xmlns:p15="http://schemas.microsoft.com/office/powerpoint/2012/main">
        <p15:guide id="1" orient="horz" pos="2160">
          <p15:clr>
            <a:srgbClr val="FBAE40"/>
          </p15:clr>
        </p15:guide>
        <p15:guide id="2" pos="3863">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Slide with Image">
    <p:bg>
      <p:bgPr>
        <a:solidFill>
          <a:schemeClr val="accent1"/>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A99C074-A230-B944-8FEA-870A76765C60}"/>
              </a:ext>
            </a:extLst>
          </p:cNvPr>
          <p:cNvSpPr>
            <a:spLocks noGrp="1"/>
          </p:cNvSpPr>
          <p:nvPr>
            <p:ph type="title" hasCustomPrompt="1"/>
          </p:nvPr>
        </p:nvSpPr>
        <p:spPr>
          <a:xfrm>
            <a:off x="838199" y="578736"/>
            <a:ext cx="7252505" cy="891250"/>
          </a:xfrm>
        </p:spPr>
        <p:txBody>
          <a:bodyPr anchor="t">
            <a:noAutofit/>
          </a:bodyPr>
          <a:lstStyle>
            <a:lvl1pPr>
              <a:defRPr sz="5000" b="1">
                <a:solidFill>
                  <a:schemeClr val="bg1"/>
                </a:solidFill>
                <a:latin typeface="+mj-lt"/>
              </a:defRPr>
            </a:lvl1pPr>
          </a:lstStyle>
          <a:p>
            <a:r>
              <a:rPr lang="en-US" dirty="0"/>
              <a:t>CLICK TO ADD TITLE</a:t>
            </a:r>
          </a:p>
        </p:txBody>
      </p:sp>
      <p:sp>
        <p:nvSpPr>
          <p:cNvPr id="13" name="Text Placeholder 12">
            <a:extLst>
              <a:ext uri="{FF2B5EF4-FFF2-40B4-BE49-F238E27FC236}">
                <a16:creationId xmlns:a16="http://schemas.microsoft.com/office/drawing/2014/main" id="{1221857D-ECFA-4D4D-91DF-E36500791501}"/>
              </a:ext>
            </a:extLst>
          </p:cNvPr>
          <p:cNvSpPr>
            <a:spLocks noGrp="1"/>
          </p:cNvSpPr>
          <p:nvPr>
            <p:ph type="body" sz="quarter" idx="14" hasCustomPrompt="1"/>
          </p:nvPr>
        </p:nvSpPr>
        <p:spPr>
          <a:xfrm>
            <a:off x="838200" y="1666759"/>
            <a:ext cx="7252504" cy="338549"/>
          </a:xfrm>
        </p:spPr>
        <p:txBody>
          <a:bodyPr>
            <a:normAutofit/>
          </a:bodyPr>
          <a:lstStyle>
            <a:lvl1pPr marL="0" indent="0">
              <a:buNone/>
              <a:defRPr sz="1600" spc="300">
                <a:solidFill>
                  <a:schemeClr val="bg1"/>
                </a:solidFill>
                <a:latin typeface="+mn-lt"/>
                <a:cs typeface="Arial" panose="020B0604020202020204" pitchFamily="34" charset="0"/>
              </a:defRPr>
            </a:lvl1pPr>
          </a:lstStyle>
          <a:p>
            <a:pPr lvl="0"/>
            <a:r>
              <a:rPr lang="en-US" dirty="0"/>
              <a:t>SUBTITLE GOES HERE</a:t>
            </a:r>
          </a:p>
        </p:txBody>
      </p:sp>
      <p:sp>
        <p:nvSpPr>
          <p:cNvPr id="5" name="Shape 62">
            <a:extLst>
              <a:ext uri="{FF2B5EF4-FFF2-40B4-BE49-F238E27FC236}">
                <a16:creationId xmlns:a16="http://schemas.microsoft.com/office/drawing/2014/main" id="{E1A23DB6-E067-4A30-8C4B-98B452428518}"/>
              </a:ext>
            </a:extLst>
          </p:cNvPr>
          <p:cNvSpPr/>
          <p:nvPr userDrawn="1"/>
        </p:nvSpPr>
        <p:spPr>
          <a:xfrm rot="16200000" flipV="1">
            <a:off x="1094402" y="396160"/>
            <a:ext cx="1" cy="2188805"/>
          </a:xfrm>
          <a:prstGeom prst="line">
            <a:avLst/>
          </a:prstGeom>
          <a:ln w="25400">
            <a:solidFill>
              <a:schemeClr val="bg1"/>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
        <p:nvSpPr>
          <p:cNvPr id="20" name="Picture Placeholder 4">
            <a:extLst>
              <a:ext uri="{FF2B5EF4-FFF2-40B4-BE49-F238E27FC236}">
                <a16:creationId xmlns:a16="http://schemas.microsoft.com/office/drawing/2014/main" id="{99E7C9A1-D1C2-4923-B0AE-127044646A05}"/>
              </a:ext>
            </a:extLst>
          </p:cNvPr>
          <p:cNvSpPr>
            <a:spLocks noGrp="1"/>
          </p:cNvSpPr>
          <p:nvPr>
            <p:ph type="pic" sz="quarter" idx="10"/>
          </p:nvPr>
        </p:nvSpPr>
        <p:spPr>
          <a:xfrm>
            <a:off x="8866207" y="0"/>
            <a:ext cx="3325792" cy="6858000"/>
          </a:xfrm>
          <a:solidFill>
            <a:schemeClr val="bg1"/>
          </a:solidFill>
        </p:spPr>
        <p:txBody>
          <a:bodyPr/>
          <a:lstStyle/>
          <a:p>
            <a:r>
              <a:rPr lang="en-US"/>
              <a:t>Click icon to add picture</a:t>
            </a:r>
            <a:endParaRPr lang="en-US" dirty="0"/>
          </a:p>
        </p:txBody>
      </p:sp>
    </p:spTree>
    <p:extLst>
      <p:ext uri="{BB962C8B-B14F-4D97-AF65-F5344CB8AC3E}">
        <p14:creationId xmlns:p14="http://schemas.microsoft.com/office/powerpoint/2010/main" val="85332850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2_Imag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C0DB138-926E-4EF2-BFC2-93D610E35703}"/>
              </a:ext>
            </a:extLst>
          </p:cNvPr>
          <p:cNvSpPr/>
          <p:nvPr userDrawn="1"/>
        </p:nvSpPr>
        <p:spPr>
          <a:xfrm>
            <a:off x="0" y="3721472"/>
            <a:ext cx="12192000" cy="3136523"/>
          </a:xfrm>
          <a:prstGeom prst="rect">
            <a:avLst/>
          </a:prstGeom>
          <a:solidFill>
            <a:schemeClr val="accent2"/>
          </a:solidFill>
        </p:spPr>
        <p:txBody>
          <a:bodyPr vert="horz" lIns="1296000" tIns="45720" rIns="432000" bIns="45720" rtlCol="0" anchor="ctr">
            <a:normAutofit/>
          </a:bodyPr>
          <a:lstStyle/>
          <a:p>
            <a:pPr lvl="0" indent="0">
              <a:lnSpc>
                <a:spcPct val="100000"/>
              </a:lnSpc>
              <a:spcBef>
                <a:spcPts val="1000"/>
              </a:spcBef>
              <a:buFontTx/>
              <a:buNone/>
            </a:pPr>
            <a:endParaRPr lang="en-US" sz="1400" b="0" i="0" spc="0" noProof="0" dirty="0">
              <a:solidFill>
                <a:schemeClr val="tx2"/>
              </a:solidFill>
              <a:latin typeface="Arial" panose="020B0604020202020204" pitchFamily="34" charset="0"/>
              <a:cs typeface="Arial" panose="020B0604020202020204" pitchFamily="34" charset="0"/>
            </a:endParaRPr>
          </a:p>
        </p:txBody>
      </p:sp>
      <p:sp>
        <p:nvSpPr>
          <p:cNvPr id="10" name="Title 1">
            <a:extLst>
              <a:ext uri="{FF2B5EF4-FFF2-40B4-BE49-F238E27FC236}">
                <a16:creationId xmlns:a16="http://schemas.microsoft.com/office/drawing/2014/main" id="{95B2C2DA-ADF3-D44B-8824-9B44E01F747F}"/>
              </a:ext>
            </a:extLst>
          </p:cNvPr>
          <p:cNvSpPr>
            <a:spLocks noGrp="1"/>
          </p:cNvSpPr>
          <p:nvPr>
            <p:ph type="title" hasCustomPrompt="1"/>
          </p:nvPr>
        </p:nvSpPr>
        <p:spPr>
          <a:xfrm>
            <a:off x="668543" y="358610"/>
            <a:ext cx="10854914" cy="804759"/>
          </a:xfrm>
        </p:spPr>
        <p:txBody>
          <a:bodyPr lIns="0" anchor="b">
            <a:normAutofit/>
          </a:bodyPr>
          <a:lstStyle>
            <a:lvl1pPr algn="ctr">
              <a:defRPr sz="4000" b="1">
                <a:latin typeface="+mj-lt"/>
              </a:defRPr>
            </a:lvl1pPr>
          </a:lstStyle>
          <a:p>
            <a:r>
              <a:rPr lang="en-US" noProof="0"/>
              <a:t>Click to Add Slide Title Here</a:t>
            </a:r>
          </a:p>
        </p:txBody>
      </p:sp>
      <p:sp>
        <p:nvSpPr>
          <p:cNvPr id="6" name="Picture Placeholder 5">
            <a:extLst>
              <a:ext uri="{FF2B5EF4-FFF2-40B4-BE49-F238E27FC236}">
                <a16:creationId xmlns:a16="http://schemas.microsoft.com/office/drawing/2014/main" id="{8C7AA169-6546-4620-BD7B-7B36553C28F7}"/>
              </a:ext>
            </a:extLst>
          </p:cNvPr>
          <p:cNvSpPr>
            <a:spLocks noGrp="1"/>
          </p:cNvSpPr>
          <p:nvPr>
            <p:ph type="pic" sz="quarter" idx="13"/>
          </p:nvPr>
        </p:nvSpPr>
        <p:spPr>
          <a:xfrm>
            <a:off x="1463303" y="2677210"/>
            <a:ext cx="804759" cy="804759"/>
          </a:xfrm>
          <a:prstGeom prst="ellipse">
            <a:avLst/>
          </a:prstGeom>
          <a:solidFill>
            <a:schemeClr val="bg1"/>
          </a:solidFill>
          <a:ln w="19050">
            <a:solidFill>
              <a:srgbClr val="1F1F26"/>
            </a:solidFill>
          </a:ln>
        </p:spPr>
        <p:txBody>
          <a:bodyPr>
            <a:normAutofit/>
          </a:bodyPr>
          <a:lstStyle>
            <a:lvl1pPr>
              <a:defRPr sz="800"/>
            </a:lvl1pPr>
          </a:lstStyle>
          <a:p>
            <a:r>
              <a:rPr lang="en-US" noProof="0"/>
              <a:t>Click icon to add picture</a:t>
            </a:r>
            <a:endParaRPr lang="en-US" noProof="0" dirty="0"/>
          </a:p>
        </p:txBody>
      </p:sp>
      <p:sp>
        <p:nvSpPr>
          <p:cNvPr id="11" name="Picture Placeholder 5">
            <a:extLst>
              <a:ext uri="{FF2B5EF4-FFF2-40B4-BE49-F238E27FC236}">
                <a16:creationId xmlns:a16="http://schemas.microsoft.com/office/drawing/2014/main" id="{CE9C16DA-A24B-4516-BCC8-C747730478D8}"/>
              </a:ext>
            </a:extLst>
          </p:cNvPr>
          <p:cNvSpPr>
            <a:spLocks noGrp="1"/>
          </p:cNvSpPr>
          <p:nvPr>
            <p:ph type="pic" sz="quarter" idx="14"/>
          </p:nvPr>
        </p:nvSpPr>
        <p:spPr>
          <a:xfrm>
            <a:off x="4310608" y="2677210"/>
            <a:ext cx="804759" cy="804759"/>
          </a:xfrm>
          <a:prstGeom prst="ellipse">
            <a:avLst/>
          </a:prstGeom>
          <a:solidFill>
            <a:schemeClr val="bg1"/>
          </a:solidFill>
          <a:ln w="19050">
            <a:solidFill>
              <a:srgbClr val="1F1F26"/>
            </a:solid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
        <p:nvSpPr>
          <p:cNvPr id="13" name="Picture Placeholder 5">
            <a:extLst>
              <a:ext uri="{FF2B5EF4-FFF2-40B4-BE49-F238E27FC236}">
                <a16:creationId xmlns:a16="http://schemas.microsoft.com/office/drawing/2014/main" id="{A498122E-BB6F-4765-B85E-6410B9CE17AC}"/>
              </a:ext>
            </a:extLst>
          </p:cNvPr>
          <p:cNvSpPr>
            <a:spLocks noGrp="1"/>
          </p:cNvSpPr>
          <p:nvPr>
            <p:ph type="pic" sz="quarter" idx="15"/>
          </p:nvPr>
        </p:nvSpPr>
        <p:spPr>
          <a:xfrm>
            <a:off x="7157913" y="2677210"/>
            <a:ext cx="804759" cy="804759"/>
          </a:xfrm>
          <a:prstGeom prst="ellipse">
            <a:avLst/>
          </a:prstGeom>
          <a:solidFill>
            <a:schemeClr val="bg1"/>
          </a:solidFill>
          <a:ln w="19050">
            <a:solidFill>
              <a:srgbClr val="1F1F26"/>
            </a:solid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
        <p:nvSpPr>
          <p:cNvPr id="14" name="Picture Placeholder 5">
            <a:extLst>
              <a:ext uri="{FF2B5EF4-FFF2-40B4-BE49-F238E27FC236}">
                <a16:creationId xmlns:a16="http://schemas.microsoft.com/office/drawing/2014/main" id="{D19B2F25-5E98-4166-8476-BE599D16121D}"/>
              </a:ext>
            </a:extLst>
          </p:cNvPr>
          <p:cNvSpPr>
            <a:spLocks noGrp="1"/>
          </p:cNvSpPr>
          <p:nvPr>
            <p:ph type="pic" sz="quarter" idx="16"/>
          </p:nvPr>
        </p:nvSpPr>
        <p:spPr>
          <a:xfrm>
            <a:off x="10005218" y="2677210"/>
            <a:ext cx="804759" cy="804759"/>
          </a:xfrm>
          <a:prstGeom prst="ellipse">
            <a:avLst/>
          </a:prstGeom>
          <a:solidFill>
            <a:schemeClr val="bg1"/>
          </a:solidFill>
          <a:ln w="19050">
            <a:solidFill>
              <a:srgbClr val="1F1F26"/>
            </a:solid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
        <p:nvSpPr>
          <p:cNvPr id="9" name="Text Placeholder 8">
            <a:extLst>
              <a:ext uri="{FF2B5EF4-FFF2-40B4-BE49-F238E27FC236}">
                <a16:creationId xmlns:a16="http://schemas.microsoft.com/office/drawing/2014/main" id="{A985C547-771F-4BD4-ADA8-B270DC50BDBC}"/>
              </a:ext>
            </a:extLst>
          </p:cNvPr>
          <p:cNvSpPr>
            <a:spLocks noGrp="1"/>
          </p:cNvSpPr>
          <p:nvPr>
            <p:ph type="body" sz="quarter" idx="17"/>
          </p:nvPr>
        </p:nvSpPr>
        <p:spPr>
          <a:xfrm>
            <a:off x="630780" y="3920809"/>
            <a:ext cx="2469806" cy="731694"/>
          </a:xfrm>
        </p:spPr>
        <p:txBody>
          <a:bodyPr anchor="t">
            <a:normAutofit/>
          </a:bodyPr>
          <a:lstStyle>
            <a:lvl1pPr marL="0" indent="0" algn="ctr">
              <a:buNone/>
              <a:defRPr sz="1400"/>
            </a:lvl1pPr>
          </a:lstStyle>
          <a:p>
            <a:pPr lvl="0"/>
            <a:r>
              <a:rPr lang="en-US" noProof="0"/>
              <a:t>Click to edit Master text styles</a:t>
            </a:r>
          </a:p>
        </p:txBody>
      </p:sp>
      <p:sp>
        <p:nvSpPr>
          <p:cNvPr id="16" name="Text Placeholder 8">
            <a:extLst>
              <a:ext uri="{FF2B5EF4-FFF2-40B4-BE49-F238E27FC236}">
                <a16:creationId xmlns:a16="http://schemas.microsoft.com/office/drawing/2014/main" id="{5726DA1D-D34F-4505-9722-98586A88D858}"/>
              </a:ext>
            </a:extLst>
          </p:cNvPr>
          <p:cNvSpPr>
            <a:spLocks noGrp="1"/>
          </p:cNvSpPr>
          <p:nvPr>
            <p:ph type="body" sz="quarter" idx="18"/>
          </p:nvPr>
        </p:nvSpPr>
        <p:spPr>
          <a:xfrm>
            <a:off x="3476825" y="3923752"/>
            <a:ext cx="2469806" cy="731694"/>
          </a:xfrm>
        </p:spPr>
        <p:txBody>
          <a:bodyPr anchor="t">
            <a:normAutofit/>
          </a:bodyPr>
          <a:lstStyle>
            <a:lvl1pPr marL="0" indent="0" algn="ctr">
              <a:buNone/>
              <a:defRPr sz="1400"/>
            </a:lvl1pPr>
          </a:lstStyle>
          <a:p>
            <a:pPr lvl="0"/>
            <a:r>
              <a:rPr lang="en-US" noProof="0"/>
              <a:t>Click to edit Master text styles</a:t>
            </a:r>
          </a:p>
        </p:txBody>
      </p:sp>
      <p:sp>
        <p:nvSpPr>
          <p:cNvPr id="18" name="Text Placeholder 8">
            <a:extLst>
              <a:ext uri="{FF2B5EF4-FFF2-40B4-BE49-F238E27FC236}">
                <a16:creationId xmlns:a16="http://schemas.microsoft.com/office/drawing/2014/main" id="{DA05F0E8-C4BA-4839-9D3B-C830E7398021}"/>
              </a:ext>
            </a:extLst>
          </p:cNvPr>
          <p:cNvSpPr>
            <a:spLocks noGrp="1"/>
          </p:cNvSpPr>
          <p:nvPr>
            <p:ph type="body" sz="quarter" idx="19"/>
          </p:nvPr>
        </p:nvSpPr>
        <p:spPr>
          <a:xfrm>
            <a:off x="6322870" y="3920809"/>
            <a:ext cx="2469806" cy="731694"/>
          </a:xfrm>
        </p:spPr>
        <p:txBody>
          <a:bodyPr anchor="t">
            <a:normAutofit/>
          </a:bodyPr>
          <a:lstStyle>
            <a:lvl1pPr marL="0" indent="0" algn="ctr">
              <a:buNone/>
              <a:defRPr sz="1400"/>
            </a:lvl1pPr>
          </a:lstStyle>
          <a:p>
            <a:pPr lvl="0"/>
            <a:r>
              <a:rPr lang="en-US" noProof="0"/>
              <a:t>Click to edit Master text styles</a:t>
            </a:r>
          </a:p>
        </p:txBody>
      </p:sp>
      <p:sp>
        <p:nvSpPr>
          <p:cNvPr id="19" name="Text Placeholder 8">
            <a:extLst>
              <a:ext uri="{FF2B5EF4-FFF2-40B4-BE49-F238E27FC236}">
                <a16:creationId xmlns:a16="http://schemas.microsoft.com/office/drawing/2014/main" id="{3BDE5625-360A-435B-8812-2FFD30C937B1}"/>
              </a:ext>
            </a:extLst>
          </p:cNvPr>
          <p:cNvSpPr>
            <a:spLocks noGrp="1"/>
          </p:cNvSpPr>
          <p:nvPr>
            <p:ph type="body" sz="quarter" idx="20"/>
          </p:nvPr>
        </p:nvSpPr>
        <p:spPr>
          <a:xfrm>
            <a:off x="9168916" y="3916626"/>
            <a:ext cx="2469806" cy="731694"/>
          </a:xfrm>
        </p:spPr>
        <p:txBody>
          <a:bodyPr anchor="t">
            <a:normAutofit/>
          </a:bodyPr>
          <a:lstStyle>
            <a:lvl1pPr marL="0" indent="0" algn="ctr">
              <a:buNone/>
              <a:defRPr sz="1400"/>
            </a:lvl1pPr>
          </a:lstStyle>
          <a:p>
            <a:pPr lvl="0"/>
            <a:r>
              <a:rPr lang="en-US" noProof="0"/>
              <a:t>Click to edit Master text styles</a:t>
            </a:r>
          </a:p>
        </p:txBody>
      </p:sp>
      <p:sp>
        <p:nvSpPr>
          <p:cNvPr id="20" name="Text Placeholder 6">
            <a:extLst>
              <a:ext uri="{FF2B5EF4-FFF2-40B4-BE49-F238E27FC236}">
                <a16:creationId xmlns:a16="http://schemas.microsoft.com/office/drawing/2014/main" id="{A4E9B315-244E-41A8-B655-63FCC22CCF4C}"/>
              </a:ext>
            </a:extLst>
          </p:cNvPr>
          <p:cNvSpPr>
            <a:spLocks noGrp="1"/>
          </p:cNvSpPr>
          <p:nvPr>
            <p:ph type="body" sz="quarter" idx="11"/>
          </p:nvPr>
        </p:nvSpPr>
        <p:spPr>
          <a:xfrm>
            <a:off x="838200" y="1337302"/>
            <a:ext cx="10685257" cy="541483"/>
          </a:xfrm>
        </p:spPr>
        <p:txBody>
          <a:bodyPr lIns="0">
            <a:noAutofit/>
          </a:bodyPr>
          <a:lstStyle>
            <a:lvl1pPr marL="0" indent="0" algn="ctr">
              <a:lnSpc>
                <a:spcPct val="100000"/>
              </a:lnSpc>
              <a:buNone/>
              <a:defRPr sz="1400">
                <a:latin typeface="+mn-lt"/>
                <a:cs typeface="Arial" panose="020B0604020202020204" pitchFamily="34" charset="0"/>
              </a:defRPr>
            </a:lvl1pPr>
          </a:lstStyle>
          <a:p>
            <a:pPr lvl="0"/>
            <a:r>
              <a:rPr lang="en-US" noProof="0"/>
              <a:t>Click to edit Master text styles</a:t>
            </a:r>
          </a:p>
        </p:txBody>
      </p:sp>
    </p:spTree>
    <p:extLst>
      <p:ext uri="{BB962C8B-B14F-4D97-AF65-F5344CB8AC3E}">
        <p14:creationId xmlns:p14="http://schemas.microsoft.com/office/powerpoint/2010/main" val="638410284"/>
      </p:ext>
    </p:extLst>
  </p:cSld>
  <p:clrMapOvr>
    <a:masterClrMapping/>
  </p:clrMapOvr>
  <p:extLst>
    <p:ext uri="{DCECCB84-F9BA-43D5-87BE-67443E8EF086}">
      <p15:sldGuideLst xmlns:p15="http://schemas.microsoft.com/office/powerpoint/2012/main">
        <p15:guide id="1" orient="horz" pos="2160">
          <p15:clr>
            <a:srgbClr val="FBAE40"/>
          </p15:clr>
        </p15:guide>
        <p15:guide id="2" pos="3864">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5_Image and Content">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95B2C2DA-ADF3-D44B-8824-9B44E01F747F}"/>
              </a:ext>
            </a:extLst>
          </p:cNvPr>
          <p:cNvSpPr>
            <a:spLocks noGrp="1"/>
          </p:cNvSpPr>
          <p:nvPr>
            <p:ph type="title" hasCustomPrompt="1"/>
          </p:nvPr>
        </p:nvSpPr>
        <p:spPr>
          <a:xfrm>
            <a:off x="668543" y="1039330"/>
            <a:ext cx="10854914" cy="804759"/>
          </a:xfrm>
        </p:spPr>
        <p:txBody>
          <a:bodyPr lIns="0" anchor="b">
            <a:normAutofit/>
          </a:bodyPr>
          <a:lstStyle>
            <a:lvl1pPr algn="ctr">
              <a:defRPr sz="4000" b="1">
                <a:latin typeface="+mj-lt"/>
              </a:defRPr>
            </a:lvl1pPr>
          </a:lstStyle>
          <a:p>
            <a:r>
              <a:rPr lang="en-US" noProof="0"/>
              <a:t>Click to Add Slide Title Here</a:t>
            </a:r>
          </a:p>
        </p:txBody>
      </p:sp>
      <p:sp>
        <p:nvSpPr>
          <p:cNvPr id="6" name="Picture Placeholder 5">
            <a:extLst>
              <a:ext uri="{FF2B5EF4-FFF2-40B4-BE49-F238E27FC236}">
                <a16:creationId xmlns:a16="http://schemas.microsoft.com/office/drawing/2014/main" id="{8C7AA169-6546-4620-BD7B-7B36553C28F7}"/>
              </a:ext>
            </a:extLst>
          </p:cNvPr>
          <p:cNvSpPr>
            <a:spLocks noGrp="1"/>
          </p:cNvSpPr>
          <p:nvPr>
            <p:ph type="pic" sz="quarter" idx="13"/>
          </p:nvPr>
        </p:nvSpPr>
        <p:spPr>
          <a:xfrm>
            <a:off x="1341120" y="3235748"/>
            <a:ext cx="1049126" cy="1049124"/>
          </a:xfrm>
          <a:prstGeom prst="ellipse">
            <a:avLst/>
          </a:prstGeom>
          <a:solidFill>
            <a:schemeClr val="accent1"/>
          </a:solidFill>
          <a:ln w="19050">
            <a:noFill/>
          </a:ln>
        </p:spPr>
        <p:txBody>
          <a:bodyPr>
            <a:normAutofit/>
          </a:bodyPr>
          <a:lstStyle>
            <a:lvl1pPr>
              <a:defRPr sz="800">
                <a:latin typeface="+mn-lt"/>
              </a:defRPr>
            </a:lvl1pPr>
          </a:lstStyle>
          <a:p>
            <a:r>
              <a:rPr lang="en-US" noProof="0"/>
              <a:t>Click icon to add picture</a:t>
            </a:r>
            <a:endParaRPr lang="en-US" noProof="0" dirty="0"/>
          </a:p>
        </p:txBody>
      </p:sp>
      <p:sp>
        <p:nvSpPr>
          <p:cNvPr id="11" name="Picture Placeholder 5">
            <a:extLst>
              <a:ext uri="{FF2B5EF4-FFF2-40B4-BE49-F238E27FC236}">
                <a16:creationId xmlns:a16="http://schemas.microsoft.com/office/drawing/2014/main" id="{CE9C16DA-A24B-4516-BCC8-C747730478D8}"/>
              </a:ext>
            </a:extLst>
          </p:cNvPr>
          <p:cNvSpPr>
            <a:spLocks noGrp="1"/>
          </p:cNvSpPr>
          <p:nvPr>
            <p:ph type="pic" sz="quarter" idx="14"/>
          </p:nvPr>
        </p:nvSpPr>
        <p:spPr>
          <a:xfrm>
            <a:off x="4188425" y="3235748"/>
            <a:ext cx="1049126" cy="1049124"/>
          </a:xfrm>
          <a:prstGeom prst="ellipse">
            <a:avLst/>
          </a:prstGeom>
          <a:solidFill>
            <a:schemeClr val="accent1"/>
          </a:solidFill>
          <a:ln w="19050">
            <a:noFill/>
          </a:ln>
        </p:spPr>
        <p:txBody>
          <a:bodyPr vert="horz" lIns="91440" tIns="45720" rIns="91440" bIns="45720" rtlCol="0">
            <a:normAutofit/>
          </a:bodyPr>
          <a:lstStyle>
            <a:lvl1pPr>
              <a:defRPr lang="en-US" sz="800" dirty="0">
                <a:latin typeface="+mn-lt"/>
              </a:defRPr>
            </a:lvl1pPr>
          </a:lstStyle>
          <a:p>
            <a:pPr lvl="0"/>
            <a:r>
              <a:rPr lang="en-US" noProof="0"/>
              <a:t>Click icon to add picture</a:t>
            </a:r>
            <a:endParaRPr lang="en-US" noProof="0" dirty="0"/>
          </a:p>
        </p:txBody>
      </p:sp>
      <p:sp>
        <p:nvSpPr>
          <p:cNvPr id="13" name="Picture Placeholder 5">
            <a:extLst>
              <a:ext uri="{FF2B5EF4-FFF2-40B4-BE49-F238E27FC236}">
                <a16:creationId xmlns:a16="http://schemas.microsoft.com/office/drawing/2014/main" id="{A498122E-BB6F-4765-B85E-6410B9CE17AC}"/>
              </a:ext>
            </a:extLst>
          </p:cNvPr>
          <p:cNvSpPr>
            <a:spLocks noGrp="1"/>
          </p:cNvSpPr>
          <p:nvPr>
            <p:ph type="pic" sz="quarter" idx="15"/>
          </p:nvPr>
        </p:nvSpPr>
        <p:spPr>
          <a:xfrm>
            <a:off x="7035730" y="3235748"/>
            <a:ext cx="1049126" cy="1049124"/>
          </a:xfrm>
          <a:prstGeom prst="ellipse">
            <a:avLst/>
          </a:prstGeom>
          <a:solidFill>
            <a:schemeClr val="accent1"/>
          </a:solidFill>
          <a:ln w="19050">
            <a:noFill/>
          </a:ln>
        </p:spPr>
        <p:txBody>
          <a:bodyPr vert="horz" lIns="91440" tIns="45720" rIns="91440" bIns="45720" rtlCol="0">
            <a:normAutofit/>
          </a:bodyPr>
          <a:lstStyle>
            <a:lvl1pPr>
              <a:defRPr lang="en-US" sz="800" dirty="0">
                <a:latin typeface="+mn-lt"/>
              </a:defRPr>
            </a:lvl1pPr>
          </a:lstStyle>
          <a:p>
            <a:pPr lvl="0"/>
            <a:r>
              <a:rPr lang="en-US" noProof="0"/>
              <a:t>Click icon to add picture</a:t>
            </a:r>
            <a:endParaRPr lang="en-US" noProof="0" dirty="0"/>
          </a:p>
        </p:txBody>
      </p:sp>
      <p:sp>
        <p:nvSpPr>
          <p:cNvPr id="14" name="Picture Placeholder 5">
            <a:extLst>
              <a:ext uri="{FF2B5EF4-FFF2-40B4-BE49-F238E27FC236}">
                <a16:creationId xmlns:a16="http://schemas.microsoft.com/office/drawing/2014/main" id="{D19B2F25-5E98-4166-8476-BE599D16121D}"/>
              </a:ext>
            </a:extLst>
          </p:cNvPr>
          <p:cNvSpPr>
            <a:spLocks noGrp="1"/>
          </p:cNvSpPr>
          <p:nvPr>
            <p:ph type="pic" sz="quarter" idx="16"/>
          </p:nvPr>
        </p:nvSpPr>
        <p:spPr>
          <a:xfrm>
            <a:off x="9883035" y="3235748"/>
            <a:ext cx="1049126" cy="1049124"/>
          </a:xfrm>
          <a:prstGeom prst="ellipse">
            <a:avLst/>
          </a:prstGeom>
          <a:solidFill>
            <a:schemeClr val="accent1"/>
          </a:solidFill>
          <a:ln w="19050">
            <a:noFill/>
          </a:ln>
        </p:spPr>
        <p:txBody>
          <a:bodyPr vert="horz" lIns="91440" tIns="45720" rIns="91440" bIns="45720" rtlCol="0">
            <a:normAutofit/>
          </a:bodyPr>
          <a:lstStyle>
            <a:lvl1pPr>
              <a:defRPr lang="en-US" sz="800" dirty="0">
                <a:latin typeface="+mn-lt"/>
              </a:defRPr>
            </a:lvl1pPr>
          </a:lstStyle>
          <a:p>
            <a:pPr lvl="0"/>
            <a:r>
              <a:rPr lang="en-US" noProof="0"/>
              <a:t>Click icon to add picture</a:t>
            </a:r>
            <a:endParaRPr lang="en-US" noProof="0" dirty="0"/>
          </a:p>
        </p:txBody>
      </p:sp>
      <p:sp>
        <p:nvSpPr>
          <p:cNvPr id="9" name="Text Placeholder 8">
            <a:extLst>
              <a:ext uri="{FF2B5EF4-FFF2-40B4-BE49-F238E27FC236}">
                <a16:creationId xmlns:a16="http://schemas.microsoft.com/office/drawing/2014/main" id="{A985C547-771F-4BD4-ADA8-B270DC50BDBC}"/>
              </a:ext>
            </a:extLst>
          </p:cNvPr>
          <p:cNvSpPr>
            <a:spLocks noGrp="1"/>
          </p:cNvSpPr>
          <p:nvPr>
            <p:ph type="body" sz="quarter" idx="17"/>
          </p:nvPr>
        </p:nvSpPr>
        <p:spPr>
          <a:xfrm>
            <a:off x="630780" y="4601529"/>
            <a:ext cx="2469806" cy="731694"/>
          </a:xfrm>
        </p:spPr>
        <p:txBody>
          <a:bodyPr anchor="t">
            <a:normAutofit/>
          </a:bodyPr>
          <a:lstStyle>
            <a:lvl1pPr marL="0" indent="0" algn="ctr">
              <a:buNone/>
              <a:defRPr sz="1400">
                <a:latin typeface="+mn-lt"/>
              </a:defRPr>
            </a:lvl1pPr>
          </a:lstStyle>
          <a:p>
            <a:pPr lvl="0"/>
            <a:r>
              <a:rPr lang="en-US" noProof="0"/>
              <a:t>Click to edit Master text styles</a:t>
            </a:r>
          </a:p>
        </p:txBody>
      </p:sp>
      <p:sp>
        <p:nvSpPr>
          <p:cNvPr id="16" name="Text Placeholder 8">
            <a:extLst>
              <a:ext uri="{FF2B5EF4-FFF2-40B4-BE49-F238E27FC236}">
                <a16:creationId xmlns:a16="http://schemas.microsoft.com/office/drawing/2014/main" id="{5726DA1D-D34F-4505-9722-98586A88D858}"/>
              </a:ext>
            </a:extLst>
          </p:cNvPr>
          <p:cNvSpPr>
            <a:spLocks noGrp="1"/>
          </p:cNvSpPr>
          <p:nvPr>
            <p:ph type="body" sz="quarter" idx="18"/>
          </p:nvPr>
        </p:nvSpPr>
        <p:spPr>
          <a:xfrm>
            <a:off x="3476825" y="4604472"/>
            <a:ext cx="2469806" cy="731694"/>
          </a:xfrm>
        </p:spPr>
        <p:txBody>
          <a:bodyPr anchor="t">
            <a:normAutofit/>
          </a:bodyPr>
          <a:lstStyle>
            <a:lvl1pPr marL="0" indent="0" algn="ctr">
              <a:buNone/>
              <a:defRPr sz="1400">
                <a:latin typeface="+mn-lt"/>
              </a:defRPr>
            </a:lvl1pPr>
          </a:lstStyle>
          <a:p>
            <a:pPr lvl="0"/>
            <a:r>
              <a:rPr lang="en-US" noProof="0"/>
              <a:t>Click to edit Master text styles</a:t>
            </a:r>
          </a:p>
        </p:txBody>
      </p:sp>
      <p:sp>
        <p:nvSpPr>
          <p:cNvPr id="18" name="Text Placeholder 8">
            <a:extLst>
              <a:ext uri="{FF2B5EF4-FFF2-40B4-BE49-F238E27FC236}">
                <a16:creationId xmlns:a16="http://schemas.microsoft.com/office/drawing/2014/main" id="{DA05F0E8-C4BA-4839-9D3B-C830E7398021}"/>
              </a:ext>
            </a:extLst>
          </p:cNvPr>
          <p:cNvSpPr>
            <a:spLocks noGrp="1"/>
          </p:cNvSpPr>
          <p:nvPr>
            <p:ph type="body" sz="quarter" idx="19"/>
          </p:nvPr>
        </p:nvSpPr>
        <p:spPr>
          <a:xfrm>
            <a:off x="6322870" y="4601529"/>
            <a:ext cx="2469806" cy="731694"/>
          </a:xfrm>
        </p:spPr>
        <p:txBody>
          <a:bodyPr anchor="t">
            <a:normAutofit/>
          </a:bodyPr>
          <a:lstStyle>
            <a:lvl1pPr marL="0" indent="0" algn="ctr">
              <a:buNone/>
              <a:defRPr sz="1400">
                <a:latin typeface="+mn-lt"/>
              </a:defRPr>
            </a:lvl1pPr>
          </a:lstStyle>
          <a:p>
            <a:pPr lvl="0"/>
            <a:r>
              <a:rPr lang="en-US" noProof="0"/>
              <a:t>Click to edit Master text styles</a:t>
            </a:r>
          </a:p>
        </p:txBody>
      </p:sp>
      <p:sp>
        <p:nvSpPr>
          <p:cNvPr id="19" name="Text Placeholder 8">
            <a:extLst>
              <a:ext uri="{FF2B5EF4-FFF2-40B4-BE49-F238E27FC236}">
                <a16:creationId xmlns:a16="http://schemas.microsoft.com/office/drawing/2014/main" id="{3BDE5625-360A-435B-8812-2FFD30C937B1}"/>
              </a:ext>
            </a:extLst>
          </p:cNvPr>
          <p:cNvSpPr>
            <a:spLocks noGrp="1"/>
          </p:cNvSpPr>
          <p:nvPr>
            <p:ph type="body" sz="quarter" idx="20"/>
          </p:nvPr>
        </p:nvSpPr>
        <p:spPr>
          <a:xfrm>
            <a:off x="9168916" y="4597346"/>
            <a:ext cx="2469806" cy="731694"/>
          </a:xfrm>
        </p:spPr>
        <p:txBody>
          <a:bodyPr anchor="t">
            <a:normAutofit/>
          </a:bodyPr>
          <a:lstStyle>
            <a:lvl1pPr marL="0" indent="0" algn="ctr">
              <a:buNone/>
              <a:defRPr sz="1400">
                <a:latin typeface="+mn-lt"/>
              </a:defRPr>
            </a:lvl1pPr>
          </a:lstStyle>
          <a:p>
            <a:pPr lvl="0"/>
            <a:r>
              <a:rPr lang="en-US" noProof="0"/>
              <a:t>Click to edit Master text styles</a:t>
            </a:r>
          </a:p>
        </p:txBody>
      </p:sp>
      <p:sp>
        <p:nvSpPr>
          <p:cNvPr id="20" name="Text Placeholder 6">
            <a:extLst>
              <a:ext uri="{FF2B5EF4-FFF2-40B4-BE49-F238E27FC236}">
                <a16:creationId xmlns:a16="http://schemas.microsoft.com/office/drawing/2014/main" id="{A4E9B315-244E-41A8-B655-63FCC22CCF4C}"/>
              </a:ext>
            </a:extLst>
          </p:cNvPr>
          <p:cNvSpPr>
            <a:spLocks noGrp="1"/>
          </p:cNvSpPr>
          <p:nvPr>
            <p:ph type="body" sz="quarter" idx="11"/>
          </p:nvPr>
        </p:nvSpPr>
        <p:spPr>
          <a:xfrm>
            <a:off x="838200" y="2018022"/>
            <a:ext cx="10685257" cy="541483"/>
          </a:xfrm>
        </p:spPr>
        <p:txBody>
          <a:bodyPr lIns="0">
            <a:noAutofit/>
          </a:bodyPr>
          <a:lstStyle>
            <a:lvl1pPr marL="0" indent="0" algn="ctr">
              <a:lnSpc>
                <a:spcPct val="100000"/>
              </a:lnSpc>
              <a:buNone/>
              <a:defRPr sz="1400">
                <a:latin typeface="+mn-lt"/>
                <a:cs typeface="Arial" panose="020B0604020202020204" pitchFamily="34" charset="0"/>
              </a:defRPr>
            </a:lvl1pPr>
          </a:lstStyle>
          <a:p>
            <a:pPr lvl="0"/>
            <a:r>
              <a:rPr lang="en-US" noProof="0"/>
              <a:t>Click to edit Master text styles</a:t>
            </a:r>
          </a:p>
        </p:txBody>
      </p:sp>
    </p:spTree>
    <p:extLst>
      <p:ext uri="{BB962C8B-B14F-4D97-AF65-F5344CB8AC3E}">
        <p14:creationId xmlns:p14="http://schemas.microsoft.com/office/powerpoint/2010/main" val="2620055036"/>
      </p:ext>
    </p:extLst>
  </p:cSld>
  <p:clrMapOvr>
    <a:masterClrMapping/>
  </p:clrMapOvr>
  <p:extLst>
    <p:ext uri="{DCECCB84-F9BA-43D5-87BE-67443E8EF086}">
      <p15:sldGuideLst xmlns:p15="http://schemas.microsoft.com/office/powerpoint/2012/main">
        <p15:guide id="1" orient="horz" pos="2160">
          <p15:clr>
            <a:srgbClr val="FBAE40"/>
          </p15:clr>
        </p15:guide>
        <p15:guide id="2" pos="3864">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1_Imag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C0DB138-926E-4EF2-BFC2-93D610E35703}"/>
              </a:ext>
            </a:extLst>
          </p:cNvPr>
          <p:cNvSpPr/>
          <p:nvPr userDrawn="1"/>
        </p:nvSpPr>
        <p:spPr>
          <a:xfrm>
            <a:off x="6134100" y="0"/>
            <a:ext cx="6057900" cy="6857995"/>
          </a:xfrm>
          <a:prstGeom prst="rect">
            <a:avLst/>
          </a:prstGeom>
          <a:solidFill>
            <a:srgbClr val="DFE3E9"/>
          </a:solidFill>
        </p:spPr>
        <p:txBody>
          <a:bodyPr vert="horz" lIns="1296000" tIns="45720" rIns="432000" bIns="45720" rtlCol="0" anchor="ctr">
            <a:normAutofit/>
          </a:bodyPr>
          <a:lstStyle/>
          <a:p>
            <a:pPr lvl="0" indent="0">
              <a:lnSpc>
                <a:spcPct val="100000"/>
              </a:lnSpc>
              <a:spcBef>
                <a:spcPts val="1000"/>
              </a:spcBef>
              <a:buFontTx/>
              <a:buNone/>
            </a:pPr>
            <a:endParaRPr lang="en-US" sz="1400" b="0" i="0" spc="0" noProof="0" dirty="0">
              <a:solidFill>
                <a:schemeClr val="tx2"/>
              </a:solidFill>
              <a:latin typeface="+mn-lt"/>
              <a:cs typeface="Arial" panose="020B0604020202020204" pitchFamily="34" charset="0"/>
            </a:endParaRPr>
          </a:p>
        </p:txBody>
      </p:sp>
      <p:sp>
        <p:nvSpPr>
          <p:cNvPr id="10" name="Title 1">
            <a:extLst>
              <a:ext uri="{FF2B5EF4-FFF2-40B4-BE49-F238E27FC236}">
                <a16:creationId xmlns:a16="http://schemas.microsoft.com/office/drawing/2014/main" id="{95B2C2DA-ADF3-D44B-8824-9B44E01F747F}"/>
              </a:ext>
            </a:extLst>
          </p:cNvPr>
          <p:cNvSpPr>
            <a:spLocks noGrp="1"/>
          </p:cNvSpPr>
          <p:nvPr>
            <p:ph type="title" hasCustomPrompt="1"/>
          </p:nvPr>
        </p:nvSpPr>
        <p:spPr>
          <a:xfrm>
            <a:off x="841057" y="2234610"/>
            <a:ext cx="4008437" cy="1395208"/>
          </a:xfrm>
        </p:spPr>
        <p:txBody>
          <a:bodyPr lIns="0" anchor="b"/>
          <a:lstStyle>
            <a:lvl1pPr>
              <a:defRPr b="1">
                <a:latin typeface="+mj-lt"/>
              </a:defRPr>
            </a:lvl1pPr>
          </a:lstStyle>
          <a:p>
            <a:r>
              <a:rPr lang="en-US" noProof="0"/>
              <a:t>Click to Add Slide Title Here</a:t>
            </a:r>
          </a:p>
        </p:txBody>
      </p:sp>
      <p:sp>
        <p:nvSpPr>
          <p:cNvPr id="17" name="Text Placeholder 11">
            <a:extLst>
              <a:ext uri="{FF2B5EF4-FFF2-40B4-BE49-F238E27FC236}">
                <a16:creationId xmlns:a16="http://schemas.microsoft.com/office/drawing/2014/main" id="{6CAA743B-32D9-CE44-9E46-D38DB57EFACE}"/>
              </a:ext>
            </a:extLst>
          </p:cNvPr>
          <p:cNvSpPr>
            <a:spLocks noGrp="1"/>
          </p:cNvSpPr>
          <p:nvPr>
            <p:ph type="body" sz="quarter" idx="12" hasCustomPrompt="1"/>
          </p:nvPr>
        </p:nvSpPr>
        <p:spPr>
          <a:xfrm>
            <a:off x="841058" y="3695479"/>
            <a:ext cx="4008437" cy="602887"/>
          </a:xfrm>
        </p:spPr>
        <p:txBody>
          <a:bodyPr lIns="0" anchor="t">
            <a:normAutofit/>
          </a:bodyPr>
          <a:lstStyle>
            <a:lvl1pPr marL="0" indent="0">
              <a:buNone/>
              <a:defRPr sz="1400" spc="300">
                <a:solidFill>
                  <a:schemeClr val="tx2"/>
                </a:solidFill>
                <a:latin typeface="+mn-lt"/>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noProof="0"/>
              <a:t>SUBTITLE HERE</a:t>
            </a:r>
          </a:p>
        </p:txBody>
      </p:sp>
      <p:sp>
        <p:nvSpPr>
          <p:cNvPr id="5" name="Shape 62">
            <a:extLst>
              <a:ext uri="{FF2B5EF4-FFF2-40B4-BE49-F238E27FC236}">
                <a16:creationId xmlns:a16="http://schemas.microsoft.com/office/drawing/2014/main" id="{00B58E1E-3AD1-467A-94AA-6578BE4756A3}"/>
              </a:ext>
            </a:extLst>
          </p:cNvPr>
          <p:cNvSpPr/>
          <p:nvPr userDrawn="1"/>
        </p:nvSpPr>
        <p:spPr>
          <a:xfrm rot="16200000" flipV="1">
            <a:off x="965155" y="1152611"/>
            <a:ext cx="0" cy="1930310"/>
          </a:xfrm>
          <a:prstGeom prst="line">
            <a:avLst/>
          </a:prstGeom>
          <a:ln w="1905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lang="en-US" sz="1500" noProof="0" dirty="0"/>
          </a:p>
        </p:txBody>
      </p:sp>
      <p:sp>
        <p:nvSpPr>
          <p:cNvPr id="6" name="Picture Placeholder 5">
            <a:extLst>
              <a:ext uri="{FF2B5EF4-FFF2-40B4-BE49-F238E27FC236}">
                <a16:creationId xmlns:a16="http://schemas.microsoft.com/office/drawing/2014/main" id="{8C7AA169-6546-4620-BD7B-7B36553C28F7}"/>
              </a:ext>
            </a:extLst>
          </p:cNvPr>
          <p:cNvSpPr>
            <a:spLocks noGrp="1"/>
          </p:cNvSpPr>
          <p:nvPr>
            <p:ph type="pic" sz="quarter" idx="13"/>
          </p:nvPr>
        </p:nvSpPr>
        <p:spPr>
          <a:xfrm>
            <a:off x="6687422" y="1038724"/>
            <a:ext cx="804759" cy="804759"/>
          </a:xfrm>
          <a:prstGeom prst="ellipse">
            <a:avLst/>
          </a:prstGeom>
          <a:solidFill>
            <a:schemeClr val="bg1"/>
          </a:solidFill>
          <a:ln w="38100">
            <a:solidFill>
              <a:schemeClr val="bg1"/>
            </a:solidFill>
          </a:ln>
        </p:spPr>
        <p:txBody>
          <a:bodyPr>
            <a:normAutofit/>
          </a:bodyPr>
          <a:lstStyle>
            <a:lvl1pPr>
              <a:defRPr sz="800">
                <a:latin typeface="+mn-lt"/>
              </a:defRPr>
            </a:lvl1pPr>
          </a:lstStyle>
          <a:p>
            <a:r>
              <a:rPr lang="en-US" noProof="0"/>
              <a:t>Click icon to add picture</a:t>
            </a:r>
            <a:endParaRPr lang="en-US" noProof="0" dirty="0"/>
          </a:p>
        </p:txBody>
      </p:sp>
      <p:sp>
        <p:nvSpPr>
          <p:cNvPr id="11" name="Picture Placeholder 5">
            <a:extLst>
              <a:ext uri="{FF2B5EF4-FFF2-40B4-BE49-F238E27FC236}">
                <a16:creationId xmlns:a16="http://schemas.microsoft.com/office/drawing/2014/main" id="{CE9C16DA-A24B-4516-BCC8-C747730478D8}"/>
              </a:ext>
            </a:extLst>
          </p:cNvPr>
          <p:cNvSpPr>
            <a:spLocks noGrp="1"/>
          </p:cNvSpPr>
          <p:nvPr>
            <p:ph type="pic" sz="quarter" idx="14"/>
          </p:nvPr>
        </p:nvSpPr>
        <p:spPr>
          <a:xfrm>
            <a:off x="6687422" y="2330235"/>
            <a:ext cx="804759" cy="804759"/>
          </a:xfrm>
          <a:prstGeom prst="ellipse">
            <a:avLst/>
          </a:prstGeom>
          <a:solidFill>
            <a:schemeClr val="bg1"/>
          </a:solidFill>
          <a:ln w="38100">
            <a:solidFill>
              <a:schemeClr val="bg1"/>
            </a:solidFill>
          </a:ln>
        </p:spPr>
        <p:txBody>
          <a:bodyPr vert="horz" lIns="91440" tIns="45720" rIns="91440" bIns="45720" rtlCol="0">
            <a:normAutofit/>
          </a:bodyPr>
          <a:lstStyle>
            <a:lvl1pPr>
              <a:defRPr lang="en-US" sz="800" dirty="0">
                <a:latin typeface="+mn-lt"/>
              </a:defRPr>
            </a:lvl1pPr>
          </a:lstStyle>
          <a:p>
            <a:pPr lvl="0"/>
            <a:r>
              <a:rPr lang="en-US" noProof="0"/>
              <a:t>Click icon to add picture</a:t>
            </a:r>
            <a:endParaRPr lang="en-US" noProof="0" dirty="0"/>
          </a:p>
        </p:txBody>
      </p:sp>
      <p:sp>
        <p:nvSpPr>
          <p:cNvPr id="13" name="Picture Placeholder 5">
            <a:extLst>
              <a:ext uri="{FF2B5EF4-FFF2-40B4-BE49-F238E27FC236}">
                <a16:creationId xmlns:a16="http://schemas.microsoft.com/office/drawing/2014/main" id="{A498122E-BB6F-4765-B85E-6410B9CE17AC}"/>
              </a:ext>
            </a:extLst>
          </p:cNvPr>
          <p:cNvSpPr>
            <a:spLocks noGrp="1"/>
          </p:cNvSpPr>
          <p:nvPr>
            <p:ph type="pic" sz="quarter" idx="15"/>
          </p:nvPr>
        </p:nvSpPr>
        <p:spPr>
          <a:xfrm>
            <a:off x="6687422" y="3621746"/>
            <a:ext cx="804759" cy="804759"/>
          </a:xfrm>
          <a:prstGeom prst="ellipse">
            <a:avLst/>
          </a:prstGeom>
          <a:solidFill>
            <a:schemeClr val="bg1"/>
          </a:solidFill>
          <a:ln w="38100">
            <a:solidFill>
              <a:schemeClr val="bg1"/>
            </a:solidFill>
          </a:ln>
        </p:spPr>
        <p:txBody>
          <a:bodyPr vert="horz" lIns="91440" tIns="45720" rIns="91440" bIns="45720" rtlCol="0">
            <a:normAutofit/>
          </a:bodyPr>
          <a:lstStyle>
            <a:lvl1pPr>
              <a:defRPr lang="en-US" sz="800" dirty="0">
                <a:latin typeface="+mn-lt"/>
              </a:defRPr>
            </a:lvl1pPr>
          </a:lstStyle>
          <a:p>
            <a:pPr lvl="0"/>
            <a:r>
              <a:rPr lang="en-US" noProof="0"/>
              <a:t>Click icon to add picture</a:t>
            </a:r>
            <a:endParaRPr lang="en-US" noProof="0" dirty="0"/>
          </a:p>
        </p:txBody>
      </p:sp>
      <p:sp>
        <p:nvSpPr>
          <p:cNvPr id="14" name="Picture Placeholder 5">
            <a:extLst>
              <a:ext uri="{FF2B5EF4-FFF2-40B4-BE49-F238E27FC236}">
                <a16:creationId xmlns:a16="http://schemas.microsoft.com/office/drawing/2014/main" id="{D19B2F25-5E98-4166-8476-BE599D16121D}"/>
              </a:ext>
            </a:extLst>
          </p:cNvPr>
          <p:cNvSpPr>
            <a:spLocks noGrp="1"/>
          </p:cNvSpPr>
          <p:nvPr>
            <p:ph type="pic" sz="quarter" idx="16"/>
          </p:nvPr>
        </p:nvSpPr>
        <p:spPr>
          <a:xfrm>
            <a:off x="6687422" y="4913257"/>
            <a:ext cx="804759" cy="804759"/>
          </a:xfrm>
          <a:prstGeom prst="ellipse">
            <a:avLst/>
          </a:prstGeom>
          <a:solidFill>
            <a:schemeClr val="bg1"/>
          </a:solidFill>
          <a:ln w="38100">
            <a:solidFill>
              <a:schemeClr val="bg1"/>
            </a:solidFill>
          </a:ln>
        </p:spPr>
        <p:txBody>
          <a:bodyPr vert="horz" lIns="91440" tIns="45720" rIns="91440" bIns="45720" rtlCol="0">
            <a:normAutofit/>
          </a:bodyPr>
          <a:lstStyle>
            <a:lvl1pPr>
              <a:defRPr lang="en-US" sz="800" dirty="0">
                <a:latin typeface="+mn-lt"/>
              </a:defRPr>
            </a:lvl1pPr>
          </a:lstStyle>
          <a:p>
            <a:pPr lvl="0"/>
            <a:r>
              <a:rPr lang="en-US" noProof="0"/>
              <a:t>Click icon to add picture</a:t>
            </a:r>
            <a:endParaRPr lang="en-US" noProof="0" dirty="0"/>
          </a:p>
        </p:txBody>
      </p:sp>
      <p:sp>
        <p:nvSpPr>
          <p:cNvPr id="9" name="Text Placeholder 8">
            <a:extLst>
              <a:ext uri="{FF2B5EF4-FFF2-40B4-BE49-F238E27FC236}">
                <a16:creationId xmlns:a16="http://schemas.microsoft.com/office/drawing/2014/main" id="{A985C547-771F-4BD4-ADA8-B270DC50BDBC}"/>
              </a:ext>
            </a:extLst>
          </p:cNvPr>
          <p:cNvSpPr>
            <a:spLocks noGrp="1"/>
          </p:cNvSpPr>
          <p:nvPr>
            <p:ph type="body" sz="quarter" idx="17"/>
          </p:nvPr>
        </p:nvSpPr>
        <p:spPr>
          <a:xfrm>
            <a:off x="7718323" y="1074809"/>
            <a:ext cx="3977648" cy="731694"/>
          </a:xfrm>
        </p:spPr>
        <p:txBody>
          <a:bodyPr anchor="ctr">
            <a:normAutofit/>
          </a:bodyPr>
          <a:lstStyle>
            <a:lvl1pPr marL="0" indent="0">
              <a:buNone/>
              <a:defRPr sz="1400">
                <a:latin typeface="+mn-lt"/>
              </a:defRPr>
            </a:lvl1pPr>
          </a:lstStyle>
          <a:p>
            <a:pPr lvl="0"/>
            <a:r>
              <a:rPr lang="en-US" noProof="0"/>
              <a:t>Click to edit Master text styles</a:t>
            </a:r>
          </a:p>
        </p:txBody>
      </p:sp>
      <p:sp>
        <p:nvSpPr>
          <p:cNvPr id="16" name="Text Placeholder 8">
            <a:extLst>
              <a:ext uri="{FF2B5EF4-FFF2-40B4-BE49-F238E27FC236}">
                <a16:creationId xmlns:a16="http://schemas.microsoft.com/office/drawing/2014/main" id="{5726DA1D-D34F-4505-9722-98586A88D858}"/>
              </a:ext>
            </a:extLst>
          </p:cNvPr>
          <p:cNvSpPr>
            <a:spLocks noGrp="1"/>
          </p:cNvSpPr>
          <p:nvPr>
            <p:ph type="body" sz="quarter" idx="18"/>
          </p:nvPr>
        </p:nvSpPr>
        <p:spPr>
          <a:xfrm>
            <a:off x="7718323" y="2365537"/>
            <a:ext cx="3977648" cy="731694"/>
          </a:xfrm>
        </p:spPr>
        <p:txBody>
          <a:bodyPr anchor="ctr">
            <a:normAutofit/>
          </a:bodyPr>
          <a:lstStyle>
            <a:lvl1pPr marL="0" indent="0">
              <a:buNone/>
              <a:defRPr sz="1400">
                <a:latin typeface="+mn-lt"/>
              </a:defRPr>
            </a:lvl1pPr>
          </a:lstStyle>
          <a:p>
            <a:pPr lvl="0"/>
            <a:r>
              <a:rPr lang="en-US" noProof="0"/>
              <a:t>Click to edit Master text styles</a:t>
            </a:r>
          </a:p>
        </p:txBody>
      </p:sp>
      <p:sp>
        <p:nvSpPr>
          <p:cNvPr id="18" name="Text Placeholder 8">
            <a:extLst>
              <a:ext uri="{FF2B5EF4-FFF2-40B4-BE49-F238E27FC236}">
                <a16:creationId xmlns:a16="http://schemas.microsoft.com/office/drawing/2014/main" id="{DA05F0E8-C4BA-4839-9D3B-C830E7398021}"/>
              </a:ext>
            </a:extLst>
          </p:cNvPr>
          <p:cNvSpPr>
            <a:spLocks noGrp="1"/>
          </p:cNvSpPr>
          <p:nvPr>
            <p:ph type="body" sz="quarter" idx="19"/>
          </p:nvPr>
        </p:nvSpPr>
        <p:spPr>
          <a:xfrm>
            <a:off x="7718323" y="3656265"/>
            <a:ext cx="3977648" cy="731694"/>
          </a:xfrm>
        </p:spPr>
        <p:txBody>
          <a:bodyPr anchor="ctr">
            <a:normAutofit/>
          </a:bodyPr>
          <a:lstStyle>
            <a:lvl1pPr marL="0" indent="0">
              <a:buNone/>
              <a:defRPr sz="1400">
                <a:latin typeface="+mn-lt"/>
              </a:defRPr>
            </a:lvl1pPr>
          </a:lstStyle>
          <a:p>
            <a:pPr lvl="0"/>
            <a:r>
              <a:rPr lang="en-US" noProof="0"/>
              <a:t>Click to edit Master text styles</a:t>
            </a:r>
          </a:p>
        </p:txBody>
      </p:sp>
      <p:sp>
        <p:nvSpPr>
          <p:cNvPr id="19" name="Text Placeholder 8">
            <a:extLst>
              <a:ext uri="{FF2B5EF4-FFF2-40B4-BE49-F238E27FC236}">
                <a16:creationId xmlns:a16="http://schemas.microsoft.com/office/drawing/2014/main" id="{3BDE5625-360A-435B-8812-2FFD30C937B1}"/>
              </a:ext>
            </a:extLst>
          </p:cNvPr>
          <p:cNvSpPr>
            <a:spLocks noGrp="1"/>
          </p:cNvSpPr>
          <p:nvPr>
            <p:ph type="body" sz="quarter" idx="20"/>
          </p:nvPr>
        </p:nvSpPr>
        <p:spPr>
          <a:xfrm>
            <a:off x="7718323" y="4946994"/>
            <a:ext cx="3977648" cy="731694"/>
          </a:xfrm>
        </p:spPr>
        <p:txBody>
          <a:bodyPr anchor="ctr">
            <a:normAutofit/>
          </a:bodyPr>
          <a:lstStyle>
            <a:lvl1pPr marL="0" indent="0">
              <a:buNone/>
              <a:defRPr sz="1400">
                <a:latin typeface="+mn-lt"/>
              </a:defRPr>
            </a:lvl1pPr>
          </a:lstStyle>
          <a:p>
            <a:pPr lvl="0"/>
            <a:r>
              <a:rPr lang="en-US" noProof="0"/>
              <a:t>Click to edit Master text styles</a:t>
            </a:r>
          </a:p>
        </p:txBody>
      </p:sp>
    </p:spTree>
    <p:extLst>
      <p:ext uri="{BB962C8B-B14F-4D97-AF65-F5344CB8AC3E}">
        <p14:creationId xmlns:p14="http://schemas.microsoft.com/office/powerpoint/2010/main" val="4194667956"/>
      </p:ext>
    </p:extLst>
  </p:cSld>
  <p:clrMapOvr>
    <a:masterClrMapping/>
  </p:clrMapOvr>
  <p:extLst>
    <p:ext uri="{DCECCB84-F9BA-43D5-87BE-67443E8EF086}">
      <p15:sldGuideLst xmlns:p15="http://schemas.microsoft.com/office/powerpoint/2012/main">
        <p15:guide id="1" orient="horz" pos="2160">
          <p15:clr>
            <a:srgbClr val="FBAE40"/>
          </p15:clr>
        </p15:guide>
        <p15:guide id="2" pos="3864">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27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BBE79-9A2D-485C-A5FF-D6F6AFD2AFC3}"/>
              </a:ext>
            </a:extLst>
          </p:cNvPr>
          <p:cNvSpPr>
            <a:spLocks noGrp="1"/>
          </p:cNvSpPr>
          <p:nvPr>
            <p:ph type="title"/>
          </p:nvPr>
        </p:nvSpPr>
        <p:spPr>
          <a:xfrm>
            <a:off x="841682" y="971950"/>
            <a:ext cx="3537030" cy="2036100"/>
          </a:xfrm>
        </p:spPr>
        <p:txBody>
          <a:bodyPr lIns="0"/>
          <a:lstStyle>
            <a:lvl1pPr>
              <a:defRPr>
                <a:solidFill>
                  <a:srgbClr val="5DAAB0"/>
                </a:solidFill>
                <a:latin typeface="+mj-lt"/>
              </a:defRPr>
            </a:lvl1pPr>
          </a:lstStyle>
          <a:p>
            <a:r>
              <a:rPr lang="en-US"/>
              <a:t>Click to edit Master title style</a:t>
            </a:r>
            <a:endParaRPr lang="en-US" dirty="0"/>
          </a:p>
        </p:txBody>
      </p:sp>
      <p:sp>
        <p:nvSpPr>
          <p:cNvPr id="5" name="Picture Placeholder 4">
            <a:extLst>
              <a:ext uri="{FF2B5EF4-FFF2-40B4-BE49-F238E27FC236}">
                <a16:creationId xmlns:a16="http://schemas.microsoft.com/office/drawing/2014/main" id="{0D8C8A61-C19F-4EF6-A991-5B6EFC5F7AFB}"/>
              </a:ext>
            </a:extLst>
          </p:cNvPr>
          <p:cNvSpPr>
            <a:spLocks noGrp="1"/>
          </p:cNvSpPr>
          <p:nvPr>
            <p:ph type="pic" sz="quarter" idx="11"/>
          </p:nvPr>
        </p:nvSpPr>
        <p:spPr>
          <a:xfrm>
            <a:off x="6076930" y="729827"/>
            <a:ext cx="1643384" cy="1643384"/>
          </a:xfrm>
          <a:prstGeom prst="ellipse">
            <a:avLst/>
          </a:prstGeom>
        </p:spPr>
        <p:txBody>
          <a:bodyPr/>
          <a:lstStyle>
            <a:lvl1pPr>
              <a:defRPr>
                <a:latin typeface="+mn-lt"/>
              </a:defRPr>
            </a:lvl1pPr>
          </a:lstStyle>
          <a:p>
            <a:r>
              <a:rPr lang="en-US"/>
              <a:t>Click icon to add picture</a:t>
            </a:r>
            <a:endParaRPr lang="en-US" dirty="0"/>
          </a:p>
        </p:txBody>
      </p:sp>
      <p:sp>
        <p:nvSpPr>
          <p:cNvPr id="6" name="Picture Placeholder 4">
            <a:extLst>
              <a:ext uri="{FF2B5EF4-FFF2-40B4-BE49-F238E27FC236}">
                <a16:creationId xmlns:a16="http://schemas.microsoft.com/office/drawing/2014/main" id="{FB28CC40-CBF3-4E1C-841D-45C7739F95EE}"/>
              </a:ext>
            </a:extLst>
          </p:cNvPr>
          <p:cNvSpPr>
            <a:spLocks noGrp="1"/>
          </p:cNvSpPr>
          <p:nvPr>
            <p:ph type="pic" sz="quarter" idx="12"/>
          </p:nvPr>
        </p:nvSpPr>
        <p:spPr>
          <a:xfrm>
            <a:off x="8970602" y="729827"/>
            <a:ext cx="1643384" cy="1643384"/>
          </a:xfrm>
          <a:prstGeom prst="ellipse">
            <a:avLst/>
          </a:prstGeom>
        </p:spPr>
        <p:txBody>
          <a:bodyPr/>
          <a:lstStyle>
            <a:lvl1pPr>
              <a:defRPr>
                <a:latin typeface="+mn-lt"/>
              </a:defRPr>
            </a:lvl1pPr>
          </a:lstStyle>
          <a:p>
            <a:r>
              <a:rPr lang="en-US"/>
              <a:t>Click icon to add picture</a:t>
            </a:r>
            <a:endParaRPr lang="en-US" dirty="0"/>
          </a:p>
        </p:txBody>
      </p:sp>
      <p:sp>
        <p:nvSpPr>
          <p:cNvPr id="7" name="Picture Placeholder 4">
            <a:extLst>
              <a:ext uri="{FF2B5EF4-FFF2-40B4-BE49-F238E27FC236}">
                <a16:creationId xmlns:a16="http://schemas.microsoft.com/office/drawing/2014/main" id="{12606688-9042-46BE-82EA-2A9034C21250}"/>
              </a:ext>
            </a:extLst>
          </p:cNvPr>
          <p:cNvSpPr>
            <a:spLocks noGrp="1"/>
          </p:cNvSpPr>
          <p:nvPr>
            <p:ph type="pic" sz="quarter" idx="13"/>
          </p:nvPr>
        </p:nvSpPr>
        <p:spPr>
          <a:xfrm>
            <a:off x="6076930" y="3646649"/>
            <a:ext cx="1643384" cy="1643384"/>
          </a:xfrm>
          <a:prstGeom prst="ellipse">
            <a:avLst/>
          </a:prstGeom>
        </p:spPr>
        <p:txBody>
          <a:bodyPr/>
          <a:lstStyle>
            <a:lvl1pPr>
              <a:defRPr>
                <a:latin typeface="+mn-lt"/>
              </a:defRPr>
            </a:lvl1pPr>
          </a:lstStyle>
          <a:p>
            <a:r>
              <a:rPr lang="en-US"/>
              <a:t>Click icon to add picture</a:t>
            </a:r>
            <a:endParaRPr lang="en-US" dirty="0"/>
          </a:p>
        </p:txBody>
      </p:sp>
      <p:sp>
        <p:nvSpPr>
          <p:cNvPr id="8" name="Picture Placeholder 4">
            <a:extLst>
              <a:ext uri="{FF2B5EF4-FFF2-40B4-BE49-F238E27FC236}">
                <a16:creationId xmlns:a16="http://schemas.microsoft.com/office/drawing/2014/main" id="{94A72397-DF36-48ED-9888-0827D143B9BE}"/>
              </a:ext>
            </a:extLst>
          </p:cNvPr>
          <p:cNvSpPr>
            <a:spLocks noGrp="1"/>
          </p:cNvSpPr>
          <p:nvPr>
            <p:ph type="pic" sz="quarter" idx="14"/>
          </p:nvPr>
        </p:nvSpPr>
        <p:spPr>
          <a:xfrm>
            <a:off x="8970602" y="3646649"/>
            <a:ext cx="1643384" cy="1643384"/>
          </a:xfrm>
          <a:prstGeom prst="ellipse">
            <a:avLst/>
          </a:prstGeom>
        </p:spPr>
        <p:txBody>
          <a:bodyPr/>
          <a:lstStyle>
            <a:lvl1pPr>
              <a:defRPr>
                <a:latin typeface="+mn-lt"/>
              </a:defRPr>
            </a:lvl1pPr>
          </a:lstStyle>
          <a:p>
            <a:r>
              <a:rPr lang="en-US"/>
              <a:t>Click icon to add picture</a:t>
            </a:r>
            <a:endParaRPr lang="en-US" dirty="0"/>
          </a:p>
        </p:txBody>
      </p:sp>
      <p:sp>
        <p:nvSpPr>
          <p:cNvPr id="9" name="Text Placeholder 6">
            <a:extLst>
              <a:ext uri="{FF2B5EF4-FFF2-40B4-BE49-F238E27FC236}">
                <a16:creationId xmlns:a16="http://schemas.microsoft.com/office/drawing/2014/main" id="{DD736A8B-DD51-4DE5-A500-3F2E06CA9E12}"/>
              </a:ext>
            </a:extLst>
          </p:cNvPr>
          <p:cNvSpPr>
            <a:spLocks noGrp="1"/>
          </p:cNvSpPr>
          <p:nvPr>
            <p:ph type="body" sz="quarter" idx="15"/>
          </p:nvPr>
        </p:nvSpPr>
        <p:spPr>
          <a:xfrm>
            <a:off x="5642770" y="2823837"/>
            <a:ext cx="2517605" cy="484146"/>
          </a:xfrm>
        </p:spPr>
        <p:txBody>
          <a:bodyPr lIns="0">
            <a:noAutofit/>
          </a:bodyPr>
          <a:lstStyle>
            <a:lvl1pPr marL="0" indent="0" algn="ctr">
              <a:buNone/>
              <a:defRPr sz="1400">
                <a:latin typeface="+mn-lt"/>
                <a:cs typeface="Arial" panose="020B0604020202020204" pitchFamily="34" charset="0"/>
              </a:defRPr>
            </a:lvl1pPr>
          </a:lstStyle>
          <a:p>
            <a:pPr lvl="0"/>
            <a:r>
              <a:rPr lang="en-US"/>
              <a:t>Click to edit Master text styles</a:t>
            </a:r>
          </a:p>
        </p:txBody>
      </p:sp>
      <p:sp>
        <p:nvSpPr>
          <p:cNvPr id="10" name="Text Placeholder 6">
            <a:extLst>
              <a:ext uri="{FF2B5EF4-FFF2-40B4-BE49-F238E27FC236}">
                <a16:creationId xmlns:a16="http://schemas.microsoft.com/office/drawing/2014/main" id="{088F0D2C-15BE-4CDF-B390-80500DDD7436}"/>
              </a:ext>
            </a:extLst>
          </p:cNvPr>
          <p:cNvSpPr>
            <a:spLocks noGrp="1"/>
          </p:cNvSpPr>
          <p:nvPr>
            <p:ph type="body" sz="quarter" idx="16" hasCustomPrompt="1"/>
          </p:nvPr>
        </p:nvSpPr>
        <p:spPr>
          <a:xfrm>
            <a:off x="5642770" y="2419511"/>
            <a:ext cx="2517605" cy="382749"/>
          </a:xfrm>
        </p:spPr>
        <p:txBody>
          <a:bodyPr lIns="0" anchor="b">
            <a:noAutofit/>
          </a:bodyPr>
          <a:lstStyle>
            <a:lvl1pPr marL="0" indent="0" algn="ctr">
              <a:buNone/>
              <a:defRPr sz="1600" b="1">
                <a:latin typeface="+mn-lt"/>
                <a:cs typeface="Arial" panose="020B0604020202020204" pitchFamily="34" charset="0"/>
              </a:defRPr>
            </a:lvl1pPr>
          </a:lstStyle>
          <a:p>
            <a:pPr lvl="0"/>
            <a:r>
              <a:rPr lang="en-US" dirty="0"/>
              <a:t>ADD NAME HERE</a:t>
            </a:r>
          </a:p>
        </p:txBody>
      </p:sp>
      <p:sp>
        <p:nvSpPr>
          <p:cNvPr id="11" name="Text Placeholder 6">
            <a:extLst>
              <a:ext uri="{FF2B5EF4-FFF2-40B4-BE49-F238E27FC236}">
                <a16:creationId xmlns:a16="http://schemas.microsoft.com/office/drawing/2014/main" id="{BC14EC5C-D80F-42F2-A5F0-D4F07AADAECE}"/>
              </a:ext>
            </a:extLst>
          </p:cNvPr>
          <p:cNvSpPr>
            <a:spLocks noGrp="1"/>
          </p:cNvSpPr>
          <p:nvPr>
            <p:ph type="body" sz="quarter" idx="17"/>
          </p:nvPr>
        </p:nvSpPr>
        <p:spPr>
          <a:xfrm>
            <a:off x="8544956" y="2823837"/>
            <a:ext cx="2517605" cy="484146"/>
          </a:xfrm>
        </p:spPr>
        <p:txBody>
          <a:bodyPr lIns="0">
            <a:noAutofit/>
          </a:bodyPr>
          <a:lstStyle>
            <a:lvl1pPr marL="0" indent="0" algn="ctr">
              <a:buNone/>
              <a:defRPr sz="1400">
                <a:latin typeface="+mn-lt"/>
                <a:cs typeface="Arial" panose="020B0604020202020204" pitchFamily="34" charset="0"/>
              </a:defRPr>
            </a:lvl1pPr>
          </a:lstStyle>
          <a:p>
            <a:pPr lvl="0"/>
            <a:r>
              <a:rPr lang="en-US"/>
              <a:t>Click to edit Master text styles</a:t>
            </a:r>
          </a:p>
        </p:txBody>
      </p:sp>
      <p:sp>
        <p:nvSpPr>
          <p:cNvPr id="12" name="Text Placeholder 6">
            <a:extLst>
              <a:ext uri="{FF2B5EF4-FFF2-40B4-BE49-F238E27FC236}">
                <a16:creationId xmlns:a16="http://schemas.microsoft.com/office/drawing/2014/main" id="{235DD3B7-76E7-45B9-B75B-30D7AFC8EE6C}"/>
              </a:ext>
            </a:extLst>
          </p:cNvPr>
          <p:cNvSpPr>
            <a:spLocks noGrp="1"/>
          </p:cNvSpPr>
          <p:nvPr>
            <p:ph type="body" sz="quarter" idx="18" hasCustomPrompt="1"/>
          </p:nvPr>
        </p:nvSpPr>
        <p:spPr>
          <a:xfrm>
            <a:off x="8544956" y="2419511"/>
            <a:ext cx="2517605" cy="382749"/>
          </a:xfrm>
        </p:spPr>
        <p:txBody>
          <a:bodyPr lIns="0" anchor="b">
            <a:noAutofit/>
          </a:bodyPr>
          <a:lstStyle>
            <a:lvl1pPr marL="0" indent="0" algn="ctr">
              <a:buNone/>
              <a:defRPr sz="1600" b="1">
                <a:latin typeface="+mn-lt"/>
                <a:cs typeface="Arial" panose="020B0604020202020204" pitchFamily="34" charset="0"/>
              </a:defRPr>
            </a:lvl1pPr>
          </a:lstStyle>
          <a:p>
            <a:pPr lvl="0"/>
            <a:r>
              <a:rPr lang="en-US" dirty="0"/>
              <a:t>ADD NAME HERE</a:t>
            </a:r>
          </a:p>
        </p:txBody>
      </p:sp>
      <p:sp>
        <p:nvSpPr>
          <p:cNvPr id="17" name="Text Placeholder 6">
            <a:extLst>
              <a:ext uri="{FF2B5EF4-FFF2-40B4-BE49-F238E27FC236}">
                <a16:creationId xmlns:a16="http://schemas.microsoft.com/office/drawing/2014/main" id="{5A499762-AEDB-43BC-89CC-CC0602BEAF73}"/>
              </a:ext>
            </a:extLst>
          </p:cNvPr>
          <p:cNvSpPr>
            <a:spLocks noGrp="1"/>
          </p:cNvSpPr>
          <p:nvPr>
            <p:ph type="body" sz="quarter" idx="23"/>
          </p:nvPr>
        </p:nvSpPr>
        <p:spPr>
          <a:xfrm>
            <a:off x="5642770" y="5740657"/>
            <a:ext cx="2517605" cy="484146"/>
          </a:xfrm>
        </p:spPr>
        <p:txBody>
          <a:bodyPr lIns="0">
            <a:noAutofit/>
          </a:bodyPr>
          <a:lstStyle>
            <a:lvl1pPr marL="0" indent="0" algn="ctr">
              <a:buNone/>
              <a:defRPr sz="1400">
                <a:latin typeface="+mn-lt"/>
                <a:cs typeface="Arial" panose="020B0604020202020204" pitchFamily="34" charset="0"/>
              </a:defRPr>
            </a:lvl1pPr>
          </a:lstStyle>
          <a:p>
            <a:pPr lvl="0"/>
            <a:r>
              <a:rPr lang="en-US"/>
              <a:t>Click to edit Master text styles</a:t>
            </a:r>
          </a:p>
        </p:txBody>
      </p:sp>
      <p:sp>
        <p:nvSpPr>
          <p:cNvPr id="18" name="Text Placeholder 6">
            <a:extLst>
              <a:ext uri="{FF2B5EF4-FFF2-40B4-BE49-F238E27FC236}">
                <a16:creationId xmlns:a16="http://schemas.microsoft.com/office/drawing/2014/main" id="{880EDD7E-326D-47DC-B58D-88ECE1D00F94}"/>
              </a:ext>
            </a:extLst>
          </p:cNvPr>
          <p:cNvSpPr>
            <a:spLocks noGrp="1"/>
          </p:cNvSpPr>
          <p:nvPr>
            <p:ph type="body" sz="quarter" idx="24" hasCustomPrompt="1"/>
          </p:nvPr>
        </p:nvSpPr>
        <p:spPr>
          <a:xfrm>
            <a:off x="5642770" y="5336331"/>
            <a:ext cx="2517605" cy="382749"/>
          </a:xfrm>
        </p:spPr>
        <p:txBody>
          <a:bodyPr lIns="0" anchor="b">
            <a:noAutofit/>
          </a:bodyPr>
          <a:lstStyle>
            <a:lvl1pPr marL="0" indent="0" algn="ctr">
              <a:buNone/>
              <a:defRPr sz="1600" b="1">
                <a:latin typeface="+mn-lt"/>
                <a:cs typeface="Arial" panose="020B0604020202020204" pitchFamily="34" charset="0"/>
              </a:defRPr>
            </a:lvl1pPr>
          </a:lstStyle>
          <a:p>
            <a:pPr lvl="0"/>
            <a:r>
              <a:rPr lang="en-US" dirty="0"/>
              <a:t>ADD NAME HERE</a:t>
            </a:r>
          </a:p>
        </p:txBody>
      </p:sp>
      <p:sp>
        <p:nvSpPr>
          <p:cNvPr id="19" name="Text Placeholder 6">
            <a:extLst>
              <a:ext uri="{FF2B5EF4-FFF2-40B4-BE49-F238E27FC236}">
                <a16:creationId xmlns:a16="http://schemas.microsoft.com/office/drawing/2014/main" id="{DB92C933-F978-486C-A305-0BAC73E0F152}"/>
              </a:ext>
            </a:extLst>
          </p:cNvPr>
          <p:cNvSpPr>
            <a:spLocks noGrp="1"/>
          </p:cNvSpPr>
          <p:nvPr>
            <p:ph type="body" sz="quarter" idx="25"/>
          </p:nvPr>
        </p:nvSpPr>
        <p:spPr>
          <a:xfrm>
            <a:off x="8544956" y="5740657"/>
            <a:ext cx="2517605" cy="484146"/>
          </a:xfrm>
        </p:spPr>
        <p:txBody>
          <a:bodyPr lIns="0">
            <a:noAutofit/>
          </a:bodyPr>
          <a:lstStyle>
            <a:lvl1pPr marL="0" indent="0" algn="ctr">
              <a:buNone/>
              <a:defRPr sz="1400">
                <a:latin typeface="+mn-lt"/>
                <a:cs typeface="Arial" panose="020B0604020202020204" pitchFamily="34" charset="0"/>
              </a:defRPr>
            </a:lvl1pPr>
          </a:lstStyle>
          <a:p>
            <a:pPr lvl="0"/>
            <a:r>
              <a:rPr lang="en-US"/>
              <a:t>Click to edit Master text styles</a:t>
            </a:r>
          </a:p>
        </p:txBody>
      </p:sp>
      <p:sp>
        <p:nvSpPr>
          <p:cNvPr id="20" name="Text Placeholder 6">
            <a:extLst>
              <a:ext uri="{FF2B5EF4-FFF2-40B4-BE49-F238E27FC236}">
                <a16:creationId xmlns:a16="http://schemas.microsoft.com/office/drawing/2014/main" id="{B18BFAE0-942E-42DB-BD07-596D50E07E37}"/>
              </a:ext>
            </a:extLst>
          </p:cNvPr>
          <p:cNvSpPr>
            <a:spLocks noGrp="1"/>
          </p:cNvSpPr>
          <p:nvPr>
            <p:ph type="body" sz="quarter" idx="26" hasCustomPrompt="1"/>
          </p:nvPr>
        </p:nvSpPr>
        <p:spPr>
          <a:xfrm>
            <a:off x="8544956" y="5336331"/>
            <a:ext cx="2517605" cy="382749"/>
          </a:xfrm>
        </p:spPr>
        <p:txBody>
          <a:bodyPr lIns="0" anchor="b">
            <a:noAutofit/>
          </a:bodyPr>
          <a:lstStyle>
            <a:lvl1pPr marL="0" indent="0" algn="ctr">
              <a:buNone/>
              <a:defRPr sz="1600" b="1">
                <a:latin typeface="+mn-lt"/>
                <a:cs typeface="Arial" panose="020B0604020202020204" pitchFamily="34" charset="0"/>
              </a:defRPr>
            </a:lvl1pPr>
          </a:lstStyle>
          <a:p>
            <a:pPr lvl="0"/>
            <a:r>
              <a:rPr lang="en-US" dirty="0"/>
              <a:t>ADD NAME HERE</a:t>
            </a:r>
          </a:p>
        </p:txBody>
      </p:sp>
      <p:sp>
        <p:nvSpPr>
          <p:cNvPr id="16" name="Shape 62">
            <a:extLst>
              <a:ext uri="{FF2B5EF4-FFF2-40B4-BE49-F238E27FC236}">
                <a16:creationId xmlns:a16="http://schemas.microsoft.com/office/drawing/2014/main" id="{E2A7A773-8673-42D6-B565-4013CBE76BBD}"/>
              </a:ext>
            </a:extLst>
          </p:cNvPr>
          <p:cNvSpPr/>
          <p:nvPr userDrawn="1"/>
        </p:nvSpPr>
        <p:spPr>
          <a:xfrm rot="16200000" flipV="1">
            <a:off x="965155" y="-184909"/>
            <a:ext cx="0" cy="1930310"/>
          </a:xfrm>
          <a:prstGeom prst="line">
            <a:avLst/>
          </a:prstGeom>
          <a:ln w="1905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68776455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28_Custom Layout">
    <p:spTree>
      <p:nvGrpSpPr>
        <p:cNvPr id="1" name=""/>
        <p:cNvGrpSpPr/>
        <p:nvPr/>
      </p:nvGrpSpPr>
      <p:grpSpPr>
        <a:xfrm>
          <a:off x="0" y="0"/>
          <a:ext cx="0" cy="0"/>
          <a:chOff x="0" y="0"/>
          <a:chExt cx="0" cy="0"/>
        </a:xfrm>
      </p:grpSpPr>
      <p:sp>
        <p:nvSpPr>
          <p:cNvPr id="3" name="Oval 2">
            <a:extLst>
              <a:ext uri="{FF2B5EF4-FFF2-40B4-BE49-F238E27FC236}">
                <a16:creationId xmlns:a16="http://schemas.microsoft.com/office/drawing/2014/main" id="{EE8D18BE-27C3-4048-91A7-DD0F0F8D0861}"/>
              </a:ext>
            </a:extLst>
          </p:cNvPr>
          <p:cNvSpPr/>
          <p:nvPr userDrawn="1"/>
        </p:nvSpPr>
        <p:spPr>
          <a:xfrm>
            <a:off x="4190264" y="2280735"/>
            <a:ext cx="1874870" cy="1874870"/>
          </a:xfrm>
          <a:prstGeom prst="ellipse">
            <a:avLst/>
          </a:prstGeom>
          <a:noFill/>
          <a:ln>
            <a:solidFill>
              <a:srgbClr val="5DAA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n-lt"/>
            </a:endParaRPr>
          </a:p>
        </p:txBody>
      </p:sp>
      <p:sp>
        <p:nvSpPr>
          <p:cNvPr id="2" name="Title 1">
            <a:extLst>
              <a:ext uri="{FF2B5EF4-FFF2-40B4-BE49-F238E27FC236}">
                <a16:creationId xmlns:a16="http://schemas.microsoft.com/office/drawing/2014/main" id="{A8FBBE79-9A2D-485C-A5FF-D6F6AFD2AFC3}"/>
              </a:ext>
            </a:extLst>
          </p:cNvPr>
          <p:cNvSpPr>
            <a:spLocks noGrp="1"/>
          </p:cNvSpPr>
          <p:nvPr>
            <p:ph type="title"/>
          </p:nvPr>
        </p:nvSpPr>
        <p:spPr>
          <a:xfrm>
            <a:off x="2106887" y="616350"/>
            <a:ext cx="7978227" cy="1062602"/>
          </a:xfrm>
        </p:spPr>
        <p:txBody>
          <a:bodyPr lIns="0"/>
          <a:lstStyle>
            <a:lvl1pPr algn="ctr">
              <a:defRPr>
                <a:solidFill>
                  <a:schemeClr val="tx2"/>
                </a:solidFill>
                <a:latin typeface="+mj-lt"/>
              </a:defRPr>
            </a:lvl1pPr>
          </a:lstStyle>
          <a:p>
            <a:r>
              <a:rPr lang="en-US"/>
              <a:t>Click to edit Master title style</a:t>
            </a:r>
            <a:endParaRPr lang="en-US" dirty="0"/>
          </a:p>
        </p:txBody>
      </p:sp>
      <p:sp>
        <p:nvSpPr>
          <p:cNvPr id="5" name="Picture Placeholder 4">
            <a:extLst>
              <a:ext uri="{FF2B5EF4-FFF2-40B4-BE49-F238E27FC236}">
                <a16:creationId xmlns:a16="http://schemas.microsoft.com/office/drawing/2014/main" id="{0D8C8A61-C19F-4EF6-A991-5B6EFC5F7AFB}"/>
              </a:ext>
            </a:extLst>
          </p:cNvPr>
          <p:cNvSpPr>
            <a:spLocks noGrp="1"/>
          </p:cNvSpPr>
          <p:nvPr>
            <p:ph type="pic" sz="quarter" idx="11"/>
          </p:nvPr>
        </p:nvSpPr>
        <p:spPr>
          <a:xfrm>
            <a:off x="4306007" y="2385012"/>
            <a:ext cx="1643384" cy="1643384"/>
          </a:xfrm>
          <a:prstGeom prst="ellipse">
            <a:avLst/>
          </a:prstGeom>
        </p:spPr>
        <p:txBody>
          <a:bodyPr>
            <a:normAutofit/>
          </a:bodyPr>
          <a:lstStyle>
            <a:lvl1pPr algn="ctr">
              <a:defRPr sz="1600">
                <a:latin typeface="+mn-lt"/>
              </a:defRPr>
            </a:lvl1pPr>
          </a:lstStyle>
          <a:p>
            <a:r>
              <a:rPr lang="en-US"/>
              <a:t>Click icon to add picture</a:t>
            </a:r>
            <a:endParaRPr lang="en-US" dirty="0"/>
          </a:p>
        </p:txBody>
      </p:sp>
      <p:sp>
        <p:nvSpPr>
          <p:cNvPr id="6" name="Picture Placeholder 4">
            <a:extLst>
              <a:ext uri="{FF2B5EF4-FFF2-40B4-BE49-F238E27FC236}">
                <a16:creationId xmlns:a16="http://schemas.microsoft.com/office/drawing/2014/main" id="{FB28CC40-CBF3-4E1C-841D-45C7739F95EE}"/>
              </a:ext>
            </a:extLst>
          </p:cNvPr>
          <p:cNvSpPr>
            <a:spLocks noGrp="1"/>
          </p:cNvSpPr>
          <p:nvPr>
            <p:ph type="pic" sz="quarter" idx="12"/>
          </p:nvPr>
        </p:nvSpPr>
        <p:spPr>
          <a:xfrm>
            <a:off x="6273705" y="2385012"/>
            <a:ext cx="1643384" cy="1643384"/>
          </a:xfrm>
          <a:prstGeom prst="ellipse">
            <a:avLst/>
          </a:prstGeom>
        </p:spPr>
        <p:txBody>
          <a:bodyPr>
            <a:normAutofit/>
          </a:bodyPr>
          <a:lstStyle>
            <a:lvl1pPr algn="ctr">
              <a:defRPr sz="1600">
                <a:latin typeface="+mn-lt"/>
              </a:defRPr>
            </a:lvl1pPr>
          </a:lstStyle>
          <a:p>
            <a:r>
              <a:rPr lang="en-US"/>
              <a:t>Click icon to add picture</a:t>
            </a:r>
            <a:endParaRPr lang="en-US" dirty="0"/>
          </a:p>
        </p:txBody>
      </p:sp>
      <p:sp>
        <p:nvSpPr>
          <p:cNvPr id="7" name="Picture Placeholder 4">
            <a:extLst>
              <a:ext uri="{FF2B5EF4-FFF2-40B4-BE49-F238E27FC236}">
                <a16:creationId xmlns:a16="http://schemas.microsoft.com/office/drawing/2014/main" id="{12606688-9042-46BE-82EA-2A9034C21250}"/>
              </a:ext>
            </a:extLst>
          </p:cNvPr>
          <p:cNvSpPr>
            <a:spLocks noGrp="1"/>
          </p:cNvSpPr>
          <p:nvPr>
            <p:ph type="pic" sz="quarter" idx="13"/>
          </p:nvPr>
        </p:nvSpPr>
        <p:spPr>
          <a:xfrm>
            <a:off x="4306007" y="4352707"/>
            <a:ext cx="1643384" cy="1643384"/>
          </a:xfrm>
          <a:prstGeom prst="ellipse">
            <a:avLst/>
          </a:prstGeom>
        </p:spPr>
        <p:txBody>
          <a:bodyPr>
            <a:normAutofit/>
          </a:bodyPr>
          <a:lstStyle>
            <a:lvl1pPr algn="ctr">
              <a:defRPr sz="1600">
                <a:latin typeface="+mn-lt"/>
              </a:defRPr>
            </a:lvl1pPr>
          </a:lstStyle>
          <a:p>
            <a:r>
              <a:rPr lang="en-US"/>
              <a:t>Click icon to add picture</a:t>
            </a:r>
            <a:endParaRPr lang="en-US" dirty="0"/>
          </a:p>
        </p:txBody>
      </p:sp>
      <p:sp>
        <p:nvSpPr>
          <p:cNvPr id="8" name="Picture Placeholder 4">
            <a:extLst>
              <a:ext uri="{FF2B5EF4-FFF2-40B4-BE49-F238E27FC236}">
                <a16:creationId xmlns:a16="http://schemas.microsoft.com/office/drawing/2014/main" id="{94A72397-DF36-48ED-9888-0827D143B9BE}"/>
              </a:ext>
            </a:extLst>
          </p:cNvPr>
          <p:cNvSpPr>
            <a:spLocks noGrp="1"/>
          </p:cNvSpPr>
          <p:nvPr>
            <p:ph type="pic" sz="quarter" idx="14"/>
          </p:nvPr>
        </p:nvSpPr>
        <p:spPr>
          <a:xfrm>
            <a:off x="6273705" y="4352707"/>
            <a:ext cx="1643384" cy="1643384"/>
          </a:xfrm>
          <a:prstGeom prst="ellipse">
            <a:avLst/>
          </a:prstGeom>
        </p:spPr>
        <p:txBody>
          <a:bodyPr>
            <a:normAutofit/>
          </a:bodyPr>
          <a:lstStyle>
            <a:lvl1pPr algn="ctr">
              <a:defRPr sz="1600">
                <a:latin typeface="+mn-lt"/>
              </a:defRPr>
            </a:lvl1pPr>
          </a:lstStyle>
          <a:p>
            <a:r>
              <a:rPr lang="en-US"/>
              <a:t>Click icon to add picture</a:t>
            </a:r>
            <a:endParaRPr lang="en-US" dirty="0"/>
          </a:p>
        </p:txBody>
      </p:sp>
      <p:sp>
        <p:nvSpPr>
          <p:cNvPr id="9" name="Text Placeholder 6">
            <a:extLst>
              <a:ext uri="{FF2B5EF4-FFF2-40B4-BE49-F238E27FC236}">
                <a16:creationId xmlns:a16="http://schemas.microsoft.com/office/drawing/2014/main" id="{DD736A8B-DD51-4DE5-A500-3F2E06CA9E12}"/>
              </a:ext>
            </a:extLst>
          </p:cNvPr>
          <p:cNvSpPr>
            <a:spLocks noGrp="1"/>
          </p:cNvSpPr>
          <p:nvPr>
            <p:ph type="body" sz="quarter" idx="15"/>
          </p:nvPr>
        </p:nvSpPr>
        <p:spPr>
          <a:xfrm>
            <a:off x="1504731" y="3168715"/>
            <a:ext cx="2517605" cy="484146"/>
          </a:xfrm>
        </p:spPr>
        <p:txBody>
          <a:bodyPr lIns="0">
            <a:noAutofit/>
          </a:bodyPr>
          <a:lstStyle>
            <a:lvl1pPr marL="0" indent="0" algn="r">
              <a:buNone/>
              <a:defRPr sz="1400">
                <a:latin typeface="+mn-lt"/>
                <a:cs typeface="Arial" panose="020B0604020202020204" pitchFamily="34" charset="0"/>
              </a:defRPr>
            </a:lvl1pPr>
          </a:lstStyle>
          <a:p>
            <a:pPr lvl="0"/>
            <a:r>
              <a:rPr lang="en-US"/>
              <a:t>Click to edit Master text styles</a:t>
            </a:r>
          </a:p>
        </p:txBody>
      </p:sp>
      <p:sp>
        <p:nvSpPr>
          <p:cNvPr id="10" name="Text Placeholder 6">
            <a:extLst>
              <a:ext uri="{FF2B5EF4-FFF2-40B4-BE49-F238E27FC236}">
                <a16:creationId xmlns:a16="http://schemas.microsoft.com/office/drawing/2014/main" id="{088F0D2C-15BE-4CDF-B390-80500DDD7436}"/>
              </a:ext>
            </a:extLst>
          </p:cNvPr>
          <p:cNvSpPr>
            <a:spLocks noGrp="1"/>
          </p:cNvSpPr>
          <p:nvPr>
            <p:ph type="body" sz="quarter" idx="16" hasCustomPrompt="1"/>
          </p:nvPr>
        </p:nvSpPr>
        <p:spPr>
          <a:xfrm>
            <a:off x="1504731" y="2764389"/>
            <a:ext cx="2517605" cy="382749"/>
          </a:xfrm>
        </p:spPr>
        <p:txBody>
          <a:bodyPr lIns="0" anchor="b">
            <a:noAutofit/>
          </a:bodyPr>
          <a:lstStyle>
            <a:lvl1pPr marL="0" indent="0" algn="r">
              <a:buNone/>
              <a:defRPr sz="1600" b="1">
                <a:latin typeface="+mn-lt"/>
                <a:cs typeface="Arial" panose="020B0604020202020204" pitchFamily="34" charset="0"/>
              </a:defRPr>
            </a:lvl1pPr>
          </a:lstStyle>
          <a:p>
            <a:pPr lvl="0"/>
            <a:r>
              <a:rPr lang="en-US" dirty="0"/>
              <a:t>ADD NAME HERE</a:t>
            </a:r>
          </a:p>
        </p:txBody>
      </p:sp>
      <p:sp>
        <p:nvSpPr>
          <p:cNvPr id="11" name="Text Placeholder 6">
            <a:extLst>
              <a:ext uri="{FF2B5EF4-FFF2-40B4-BE49-F238E27FC236}">
                <a16:creationId xmlns:a16="http://schemas.microsoft.com/office/drawing/2014/main" id="{BC14EC5C-D80F-42F2-A5F0-D4F07AADAECE}"/>
              </a:ext>
            </a:extLst>
          </p:cNvPr>
          <p:cNvSpPr>
            <a:spLocks noGrp="1"/>
          </p:cNvSpPr>
          <p:nvPr>
            <p:ph type="body" sz="quarter" idx="17"/>
          </p:nvPr>
        </p:nvSpPr>
        <p:spPr>
          <a:xfrm>
            <a:off x="8241403" y="3168715"/>
            <a:ext cx="2517605" cy="484146"/>
          </a:xfrm>
        </p:spPr>
        <p:txBody>
          <a:bodyPr lIns="0">
            <a:noAutofit/>
          </a:bodyPr>
          <a:lstStyle>
            <a:lvl1pPr marL="0" indent="0" algn="l">
              <a:buNone/>
              <a:defRPr sz="1400">
                <a:latin typeface="+mn-lt"/>
                <a:cs typeface="Arial" panose="020B0604020202020204" pitchFamily="34" charset="0"/>
              </a:defRPr>
            </a:lvl1pPr>
          </a:lstStyle>
          <a:p>
            <a:pPr lvl="0"/>
            <a:r>
              <a:rPr lang="en-US"/>
              <a:t>Click to edit Master text styles</a:t>
            </a:r>
          </a:p>
        </p:txBody>
      </p:sp>
      <p:sp>
        <p:nvSpPr>
          <p:cNvPr id="12" name="Text Placeholder 6">
            <a:extLst>
              <a:ext uri="{FF2B5EF4-FFF2-40B4-BE49-F238E27FC236}">
                <a16:creationId xmlns:a16="http://schemas.microsoft.com/office/drawing/2014/main" id="{235DD3B7-76E7-45B9-B75B-30D7AFC8EE6C}"/>
              </a:ext>
            </a:extLst>
          </p:cNvPr>
          <p:cNvSpPr>
            <a:spLocks noGrp="1"/>
          </p:cNvSpPr>
          <p:nvPr>
            <p:ph type="body" sz="quarter" idx="18" hasCustomPrompt="1"/>
          </p:nvPr>
        </p:nvSpPr>
        <p:spPr>
          <a:xfrm>
            <a:off x="8241403" y="2764389"/>
            <a:ext cx="2517605" cy="382749"/>
          </a:xfrm>
        </p:spPr>
        <p:txBody>
          <a:bodyPr lIns="0" anchor="b">
            <a:noAutofit/>
          </a:bodyPr>
          <a:lstStyle>
            <a:lvl1pPr marL="0" indent="0" algn="l">
              <a:buNone/>
              <a:defRPr sz="1600" b="1">
                <a:latin typeface="+mn-lt"/>
                <a:cs typeface="Arial" panose="020B0604020202020204" pitchFamily="34" charset="0"/>
              </a:defRPr>
            </a:lvl1pPr>
          </a:lstStyle>
          <a:p>
            <a:pPr lvl="0"/>
            <a:r>
              <a:rPr lang="en-US" dirty="0"/>
              <a:t>ADD NAME HERE</a:t>
            </a:r>
          </a:p>
        </p:txBody>
      </p:sp>
      <p:sp>
        <p:nvSpPr>
          <p:cNvPr id="13" name="Text Placeholder 6">
            <a:extLst>
              <a:ext uri="{FF2B5EF4-FFF2-40B4-BE49-F238E27FC236}">
                <a16:creationId xmlns:a16="http://schemas.microsoft.com/office/drawing/2014/main" id="{3B9FAC90-EA8D-4C0E-A0D1-0D252B50A12F}"/>
              </a:ext>
            </a:extLst>
          </p:cNvPr>
          <p:cNvSpPr>
            <a:spLocks noGrp="1"/>
          </p:cNvSpPr>
          <p:nvPr>
            <p:ph type="body" sz="quarter" idx="19"/>
          </p:nvPr>
        </p:nvSpPr>
        <p:spPr>
          <a:xfrm>
            <a:off x="1504731" y="5167572"/>
            <a:ext cx="2517605" cy="484146"/>
          </a:xfrm>
        </p:spPr>
        <p:txBody>
          <a:bodyPr lIns="0">
            <a:noAutofit/>
          </a:bodyPr>
          <a:lstStyle>
            <a:lvl1pPr marL="0" indent="0" algn="r">
              <a:buNone/>
              <a:defRPr sz="1400">
                <a:latin typeface="+mn-lt"/>
                <a:cs typeface="Arial" panose="020B0604020202020204" pitchFamily="34" charset="0"/>
              </a:defRPr>
            </a:lvl1pPr>
          </a:lstStyle>
          <a:p>
            <a:pPr lvl="0"/>
            <a:r>
              <a:rPr lang="en-US"/>
              <a:t>Click to edit Master text styles</a:t>
            </a:r>
          </a:p>
        </p:txBody>
      </p:sp>
      <p:sp>
        <p:nvSpPr>
          <p:cNvPr id="14" name="Text Placeholder 6">
            <a:extLst>
              <a:ext uri="{FF2B5EF4-FFF2-40B4-BE49-F238E27FC236}">
                <a16:creationId xmlns:a16="http://schemas.microsoft.com/office/drawing/2014/main" id="{5556F808-0B84-4923-9C86-83F13CFABBB6}"/>
              </a:ext>
            </a:extLst>
          </p:cNvPr>
          <p:cNvSpPr>
            <a:spLocks noGrp="1"/>
          </p:cNvSpPr>
          <p:nvPr>
            <p:ph type="body" sz="quarter" idx="20" hasCustomPrompt="1"/>
          </p:nvPr>
        </p:nvSpPr>
        <p:spPr>
          <a:xfrm>
            <a:off x="1504731" y="4763246"/>
            <a:ext cx="2517605" cy="382749"/>
          </a:xfrm>
        </p:spPr>
        <p:txBody>
          <a:bodyPr lIns="0" anchor="b">
            <a:noAutofit/>
          </a:bodyPr>
          <a:lstStyle>
            <a:lvl1pPr marL="0" indent="0" algn="r">
              <a:buNone/>
              <a:defRPr sz="1600" b="1">
                <a:latin typeface="+mn-lt"/>
                <a:cs typeface="Arial" panose="020B0604020202020204" pitchFamily="34" charset="0"/>
              </a:defRPr>
            </a:lvl1pPr>
          </a:lstStyle>
          <a:p>
            <a:pPr lvl="0"/>
            <a:r>
              <a:rPr lang="en-US" dirty="0"/>
              <a:t>ADD NAME HERE</a:t>
            </a:r>
          </a:p>
        </p:txBody>
      </p:sp>
      <p:sp>
        <p:nvSpPr>
          <p:cNvPr id="15" name="Text Placeholder 6">
            <a:extLst>
              <a:ext uri="{FF2B5EF4-FFF2-40B4-BE49-F238E27FC236}">
                <a16:creationId xmlns:a16="http://schemas.microsoft.com/office/drawing/2014/main" id="{6D49870F-68D7-4CDC-8F2A-696151FA2B90}"/>
              </a:ext>
            </a:extLst>
          </p:cNvPr>
          <p:cNvSpPr>
            <a:spLocks noGrp="1"/>
          </p:cNvSpPr>
          <p:nvPr>
            <p:ph type="body" sz="quarter" idx="21"/>
          </p:nvPr>
        </p:nvSpPr>
        <p:spPr>
          <a:xfrm>
            <a:off x="8241403" y="5167572"/>
            <a:ext cx="2517605" cy="484146"/>
          </a:xfrm>
        </p:spPr>
        <p:txBody>
          <a:bodyPr lIns="0">
            <a:noAutofit/>
          </a:bodyPr>
          <a:lstStyle>
            <a:lvl1pPr marL="0" indent="0" algn="l">
              <a:buNone/>
              <a:defRPr sz="1400">
                <a:latin typeface="+mn-lt"/>
                <a:cs typeface="Arial" panose="020B0604020202020204" pitchFamily="34" charset="0"/>
              </a:defRPr>
            </a:lvl1pPr>
          </a:lstStyle>
          <a:p>
            <a:pPr lvl="0"/>
            <a:r>
              <a:rPr lang="en-US"/>
              <a:t>Click to edit Master text styles</a:t>
            </a:r>
          </a:p>
        </p:txBody>
      </p:sp>
      <p:sp>
        <p:nvSpPr>
          <p:cNvPr id="16" name="Text Placeholder 6">
            <a:extLst>
              <a:ext uri="{FF2B5EF4-FFF2-40B4-BE49-F238E27FC236}">
                <a16:creationId xmlns:a16="http://schemas.microsoft.com/office/drawing/2014/main" id="{530C251D-6B9A-485B-A02D-AAF34ECA7B5D}"/>
              </a:ext>
            </a:extLst>
          </p:cNvPr>
          <p:cNvSpPr>
            <a:spLocks noGrp="1"/>
          </p:cNvSpPr>
          <p:nvPr>
            <p:ph type="body" sz="quarter" idx="22" hasCustomPrompt="1"/>
          </p:nvPr>
        </p:nvSpPr>
        <p:spPr>
          <a:xfrm>
            <a:off x="8241403" y="4763246"/>
            <a:ext cx="2517605" cy="382749"/>
          </a:xfrm>
        </p:spPr>
        <p:txBody>
          <a:bodyPr lIns="0" anchor="b">
            <a:noAutofit/>
          </a:bodyPr>
          <a:lstStyle>
            <a:lvl1pPr marL="0" indent="0" algn="l">
              <a:buNone/>
              <a:defRPr sz="1600" b="1">
                <a:latin typeface="+mn-lt"/>
                <a:cs typeface="Arial" panose="020B0604020202020204" pitchFamily="34" charset="0"/>
              </a:defRPr>
            </a:lvl1pPr>
          </a:lstStyle>
          <a:p>
            <a:pPr lvl="0"/>
            <a:r>
              <a:rPr lang="en-US" dirty="0"/>
              <a:t>ADD NAME HERE</a:t>
            </a:r>
          </a:p>
        </p:txBody>
      </p:sp>
      <p:sp>
        <p:nvSpPr>
          <p:cNvPr id="17" name="Oval 16">
            <a:extLst>
              <a:ext uri="{FF2B5EF4-FFF2-40B4-BE49-F238E27FC236}">
                <a16:creationId xmlns:a16="http://schemas.microsoft.com/office/drawing/2014/main" id="{EC623159-5A5F-49ED-8FE8-D17FB82C8BB9}"/>
              </a:ext>
            </a:extLst>
          </p:cNvPr>
          <p:cNvSpPr/>
          <p:nvPr userDrawn="1"/>
        </p:nvSpPr>
        <p:spPr>
          <a:xfrm>
            <a:off x="6157960" y="2280735"/>
            <a:ext cx="1874870" cy="1874870"/>
          </a:xfrm>
          <a:prstGeom prst="ellipse">
            <a:avLst/>
          </a:prstGeom>
          <a:noFill/>
          <a:ln>
            <a:solidFill>
              <a:srgbClr val="5DAA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n-lt"/>
            </a:endParaRPr>
          </a:p>
        </p:txBody>
      </p:sp>
      <p:sp>
        <p:nvSpPr>
          <p:cNvPr id="18" name="Oval 17">
            <a:extLst>
              <a:ext uri="{FF2B5EF4-FFF2-40B4-BE49-F238E27FC236}">
                <a16:creationId xmlns:a16="http://schemas.microsoft.com/office/drawing/2014/main" id="{83F630FE-FEDE-4DCF-98BE-57FA329D971D}"/>
              </a:ext>
            </a:extLst>
          </p:cNvPr>
          <p:cNvSpPr/>
          <p:nvPr userDrawn="1"/>
        </p:nvSpPr>
        <p:spPr>
          <a:xfrm>
            <a:off x="4190264" y="4236857"/>
            <a:ext cx="1874870" cy="1874870"/>
          </a:xfrm>
          <a:prstGeom prst="ellipse">
            <a:avLst/>
          </a:prstGeom>
          <a:noFill/>
          <a:ln>
            <a:solidFill>
              <a:srgbClr val="5DAA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n-lt"/>
            </a:endParaRPr>
          </a:p>
        </p:txBody>
      </p:sp>
      <p:sp>
        <p:nvSpPr>
          <p:cNvPr id="19" name="Oval 18">
            <a:extLst>
              <a:ext uri="{FF2B5EF4-FFF2-40B4-BE49-F238E27FC236}">
                <a16:creationId xmlns:a16="http://schemas.microsoft.com/office/drawing/2014/main" id="{5CEE0F46-6DA2-40B8-B7F9-015FA8D24163}"/>
              </a:ext>
            </a:extLst>
          </p:cNvPr>
          <p:cNvSpPr/>
          <p:nvPr userDrawn="1"/>
        </p:nvSpPr>
        <p:spPr>
          <a:xfrm>
            <a:off x="6157960" y="4236857"/>
            <a:ext cx="1874870" cy="1874870"/>
          </a:xfrm>
          <a:prstGeom prst="ellipse">
            <a:avLst/>
          </a:prstGeom>
          <a:noFill/>
          <a:ln>
            <a:solidFill>
              <a:srgbClr val="5DAA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n-lt"/>
            </a:endParaRPr>
          </a:p>
        </p:txBody>
      </p:sp>
    </p:spTree>
    <p:extLst>
      <p:ext uri="{BB962C8B-B14F-4D97-AF65-F5344CB8AC3E}">
        <p14:creationId xmlns:p14="http://schemas.microsoft.com/office/powerpoint/2010/main" val="333117509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1_Blank ">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8F6D2B1F-21AB-FC4C-ADF6-BC4463A62DC7}"/>
              </a:ext>
            </a:extLst>
          </p:cNvPr>
          <p:cNvSpPr>
            <a:spLocks noGrp="1"/>
          </p:cNvSpPr>
          <p:nvPr>
            <p:ph type="title" hasCustomPrompt="1"/>
          </p:nvPr>
        </p:nvSpPr>
        <p:spPr>
          <a:xfrm>
            <a:off x="847180" y="687572"/>
            <a:ext cx="4767262" cy="1342045"/>
          </a:xfrm>
        </p:spPr>
        <p:txBody>
          <a:bodyPr lIns="0" anchor="b">
            <a:normAutofit/>
          </a:bodyPr>
          <a:lstStyle>
            <a:lvl1pPr algn="r">
              <a:defRPr sz="4000">
                <a:latin typeface="+mj-lt"/>
              </a:defRPr>
            </a:lvl1pPr>
          </a:lstStyle>
          <a:p>
            <a:r>
              <a:rPr lang="en-US" noProof="0"/>
              <a:t>Click to Add </a:t>
            </a:r>
            <a:br>
              <a:rPr lang="en-US" noProof="0"/>
            </a:br>
            <a:r>
              <a:rPr lang="en-US" noProof="0"/>
              <a:t>Slide Title Here</a:t>
            </a:r>
          </a:p>
        </p:txBody>
      </p:sp>
      <p:sp>
        <p:nvSpPr>
          <p:cNvPr id="13" name="Text Placeholder 11">
            <a:extLst>
              <a:ext uri="{FF2B5EF4-FFF2-40B4-BE49-F238E27FC236}">
                <a16:creationId xmlns:a16="http://schemas.microsoft.com/office/drawing/2014/main" id="{F1372009-C299-3A49-80B3-22EAC70160E8}"/>
              </a:ext>
            </a:extLst>
          </p:cNvPr>
          <p:cNvSpPr>
            <a:spLocks noGrp="1"/>
          </p:cNvSpPr>
          <p:nvPr>
            <p:ph type="body" sz="quarter" idx="11"/>
          </p:nvPr>
        </p:nvSpPr>
        <p:spPr>
          <a:xfrm>
            <a:off x="5815420" y="687573"/>
            <a:ext cx="5370740" cy="1342044"/>
          </a:xfrm>
        </p:spPr>
        <p:txBody>
          <a:bodyPr lIns="0">
            <a:normAutofit/>
          </a:bodyPr>
          <a:lstStyle>
            <a:lvl1pPr marL="0" indent="0">
              <a:lnSpc>
                <a:spcPct val="100000"/>
              </a:lnSpc>
              <a:buNone/>
              <a:defRPr sz="1400" spc="0">
                <a:solidFill>
                  <a:schemeClr val="tx2"/>
                </a:solidFill>
              </a:defRPr>
            </a:lvl1pPr>
            <a:lvl2pPr marL="457200" indent="0">
              <a:lnSpc>
                <a:spcPct val="100000"/>
              </a:lnSpc>
              <a:buNone/>
              <a:defRPr sz="1100" spc="0">
                <a:solidFill>
                  <a:schemeClr val="tx2"/>
                </a:solidFill>
              </a:defRPr>
            </a:lvl2pPr>
            <a:lvl3pPr marL="914400" indent="0">
              <a:lnSpc>
                <a:spcPct val="100000"/>
              </a:lnSpc>
              <a:buNone/>
              <a:defRPr sz="1050" spc="0">
                <a:solidFill>
                  <a:schemeClr val="tx2"/>
                </a:solidFill>
              </a:defRPr>
            </a:lvl3pPr>
            <a:lvl4pPr marL="1371600" indent="0">
              <a:lnSpc>
                <a:spcPct val="100000"/>
              </a:lnSpc>
              <a:buNone/>
              <a:defRPr sz="1000" spc="0">
                <a:solidFill>
                  <a:schemeClr val="tx2"/>
                </a:solidFill>
              </a:defRPr>
            </a:lvl4pPr>
            <a:lvl5pPr marL="1828800" indent="0">
              <a:lnSpc>
                <a:spcPct val="100000"/>
              </a:lnSpc>
              <a:buNone/>
              <a:defRPr sz="1000" spc="0">
                <a:solidFill>
                  <a:schemeClr val="tx2"/>
                </a:solidFill>
              </a:defRPr>
            </a:lvl5pPr>
          </a:lstStyle>
          <a:p>
            <a:pPr lvl="0"/>
            <a:r>
              <a:rPr lang="en-US" noProof="0"/>
              <a:t>Click to edit Master text styles</a:t>
            </a:r>
          </a:p>
        </p:txBody>
      </p:sp>
      <p:sp>
        <p:nvSpPr>
          <p:cNvPr id="3" name="Chart Placeholder 2">
            <a:extLst>
              <a:ext uri="{FF2B5EF4-FFF2-40B4-BE49-F238E27FC236}">
                <a16:creationId xmlns:a16="http://schemas.microsoft.com/office/drawing/2014/main" id="{D352E4A8-F531-4E6C-BD45-CE540EDB1D48}"/>
              </a:ext>
            </a:extLst>
          </p:cNvPr>
          <p:cNvSpPr>
            <a:spLocks noGrp="1"/>
          </p:cNvSpPr>
          <p:nvPr>
            <p:ph type="chart" sz="quarter" idx="13"/>
          </p:nvPr>
        </p:nvSpPr>
        <p:spPr>
          <a:xfrm>
            <a:off x="838200" y="2392680"/>
            <a:ext cx="10719842" cy="4167505"/>
          </a:xfrm>
        </p:spPr>
        <p:txBody>
          <a:bodyPr/>
          <a:lstStyle/>
          <a:p>
            <a:r>
              <a:rPr lang="en-US" noProof="0"/>
              <a:t>Click icon to add chart</a:t>
            </a:r>
            <a:endParaRPr lang="en-US" noProof="0" dirty="0"/>
          </a:p>
        </p:txBody>
      </p:sp>
    </p:spTree>
    <p:extLst>
      <p:ext uri="{BB962C8B-B14F-4D97-AF65-F5344CB8AC3E}">
        <p14:creationId xmlns:p14="http://schemas.microsoft.com/office/powerpoint/2010/main" val="74456074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2_Blank ">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8F6D2B1F-21AB-FC4C-ADF6-BC4463A62DC7}"/>
              </a:ext>
            </a:extLst>
          </p:cNvPr>
          <p:cNvSpPr>
            <a:spLocks noGrp="1"/>
          </p:cNvSpPr>
          <p:nvPr>
            <p:ph type="title" hasCustomPrompt="1"/>
          </p:nvPr>
        </p:nvSpPr>
        <p:spPr>
          <a:xfrm>
            <a:off x="847180" y="687572"/>
            <a:ext cx="4767262" cy="1342045"/>
          </a:xfrm>
        </p:spPr>
        <p:txBody>
          <a:bodyPr lIns="0" anchor="b">
            <a:normAutofit/>
          </a:bodyPr>
          <a:lstStyle>
            <a:lvl1pPr algn="r">
              <a:defRPr sz="4000">
                <a:latin typeface="+mj-lt"/>
              </a:defRPr>
            </a:lvl1pPr>
          </a:lstStyle>
          <a:p>
            <a:r>
              <a:rPr lang="en-US" noProof="0"/>
              <a:t>Click to Add </a:t>
            </a:r>
            <a:br>
              <a:rPr lang="en-US" noProof="0"/>
            </a:br>
            <a:r>
              <a:rPr lang="en-US" noProof="0"/>
              <a:t>Slide Title Here</a:t>
            </a:r>
          </a:p>
        </p:txBody>
      </p:sp>
      <p:sp>
        <p:nvSpPr>
          <p:cNvPr id="13" name="Text Placeholder 11">
            <a:extLst>
              <a:ext uri="{FF2B5EF4-FFF2-40B4-BE49-F238E27FC236}">
                <a16:creationId xmlns:a16="http://schemas.microsoft.com/office/drawing/2014/main" id="{F1372009-C299-3A49-80B3-22EAC70160E8}"/>
              </a:ext>
            </a:extLst>
          </p:cNvPr>
          <p:cNvSpPr>
            <a:spLocks noGrp="1"/>
          </p:cNvSpPr>
          <p:nvPr>
            <p:ph type="body" sz="quarter" idx="11"/>
          </p:nvPr>
        </p:nvSpPr>
        <p:spPr>
          <a:xfrm>
            <a:off x="5815420" y="687573"/>
            <a:ext cx="5370740" cy="1342044"/>
          </a:xfrm>
        </p:spPr>
        <p:txBody>
          <a:bodyPr lIns="0">
            <a:normAutofit/>
          </a:bodyPr>
          <a:lstStyle>
            <a:lvl1pPr marL="0" indent="0">
              <a:lnSpc>
                <a:spcPct val="100000"/>
              </a:lnSpc>
              <a:buNone/>
              <a:defRPr sz="1400" spc="0">
                <a:solidFill>
                  <a:schemeClr val="tx2"/>
                </a:solidFill>
              </a:defRPr>
            </a:lvl1pPr>
            <a:lvl2pPr marL="457200" indent="0">
              <a:lnSpc>
                <a:spcPct val="100000"/>
              </a:lnSpc>
              <a:buNone/>
              <a:defRPr sz="1100" spc="0">
                <a:solidFill>
                  <a:schemeClr val="tx2"/>
                </a:solidFill>
              </a:defRPr>
            </a:lvl2pPr>
            <a:lvl3pPr marL="914400" indent="0">
              <a:lnSpc>
                <a:spcPct val="100000"/>
              </a:lnSpc>
              <a:buNone/>
              <a:defRPr sz="1050" spc="0">
                <a:solidFill>
                  <a:schemeClr val="tx2"/>
                </a:solidFill>
              </a:defRPr>
            </a:lvl3pPr>
            <a:lvl4pPr marL="1371600" indent="0">
              <a:lnSpc>
                <a:spcPct val="100000"/>
              </a:lnSpc>
              <a:buNone/>
              <a:defRPr sz="1000" spc="0">
                <a:solidFill>
                  <a:schemeClr val="tx2"/>
                </a:solidFill>
              </a:defRPr>
            </a:lvl4pPr>
            <a:lvl5pPr marL="1828800" indent="0">
              <a:lnSpc>
                <a:spcPct val="100000"/>
              </a:lnSpc>
              <a:buNone/>
              <a:defRPr sz="1000" spc="0">
                <a:solidFill>
                  <a:schemeClr val="tx2"/>
                </a:solidFill>
              </a:defRPr>
            </a:lvl5pPr>
          </a:lstStyle>
          <a:p>
            <a:pPr lvl="0"/>
            <a:r>
              <a:rPr lang="en-US" noProof="0"/>
              <a:t>Click to edit Master text styles</a:t>
            </a:r>
          </a:p>
        </p:txBody>
      </p:sp>
      <p:sp>
        <p:nvSpPr>
          <p:cNvPr id="3" name="Chart Placeholder 2">
            <a:extLst>
              <a:ext uri="{FF2B5EF4-FFF2-40B4-BE49-F238E27FC236}">
                <a16:creationId xmlns:a16="http://schemas.microsoft.com/office/drawing/2014/main" id="{D352E4A8-F531-4E6C-BD45-CE540EDB1D48}"/>
              </a:ext>
            </a:extLst>
          </p:cNvPr>
          <p:cNvSpPr>
            <a:spLocks noGrp="1"/>
          </p:cNvSpPr>
          <p:nvPr>
            <p:ph type="chart" sz="quarter" idx="13"/>
          </p:nvPr>
        </p:nvSpPr>
        <p:spPr>
          <a:xfrm>
            <a:off x="5815420" y="2392680"/>
            <a:ext cx="5742622" cy="4023995"/>
          </a:xfrm>
        </p:spPr>
        <p:txBody>
          <a:bodyPr/>
          <a:lstStyle/>
          <a:p>
            <a:r>
              <a:rPr lang="en-US" noProof="0"/>
              <a:t>Click icon to add chart</a:t>
            </a:r>
            <a:endParaRPr lang="en-US" noProof="0" dirty="0"/>
          </a:p>
        </p:txBody>
      </p:sp>
      <p:sp>
        <p:nvSpPr>
          <p:cNvPr id="4" name="Picture Placeholder 3">
            <a:extLst>
              <a:ext uri="{FF2B5EF4-FFF2-40B4-BE49-F238E27FC236}">
                <a16:creationId xmlns:a16="http://schemas.microsoft.com/office/drawing/2014/main" id="{C9E9201F-1E54-4CE0-974D-2A45F04F48B9}"/>
              </a:ext>
            </a:extLst>
          </p:cNvPr>
          <p:cNvSpPr>
            <a:spLocks noGrp="1"/>
          </p:cNvSpPr>
          <p:nvPr>
            <p:ph type="pic" sz="quarter" idx="14"/>
          </p:nvPr>
        </p:nvSpPr>
        <p:spPr>
          <a:xfrm>
            <a:off x="838200" y="2392045"/>
            <a:ext cx="4776788" cy="4023995"/>
          </a:xfrm>
        </p:spPr>
        <p:txBody>
          <a:bodyPr/>
          <a:lstStyle/>
          <a:p>
            <a:r>
              <a:rPr lang="en-US" noProof="0"/>
              <a:t>Click icon to add picture</a:t>
            </a:r>
            <a:endParaRPr lang="en-US" noProof="0" dirty="0"/>
          </a:p>
        </p:txBody>
      </p:sp>
    </p:spTree>
    <p:extLst>
      <p:ext uri="{BB962C8B-B14F-4D97-AF65-F5344CB8AC3E}">
        <p14:creationId xmlns:p14="http://schemas.microsoft.com/office/powerpoint/2010/main" val="698514559"/>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74535-13A9-914D-A6BC-97AFF288301C}"/>
              </a:ext>
            </a:extLst>
          </p:cNvPr>
          <p:cNvSpPr>
            <a:spLocks noGrp="1"/>
          </p:cNvSpPr>
          <p:nvPr>
            <p:ph type="title" hasCustomPrompt="1"/>
          </p:nvPr>
        </p:nvSpPr>
        <p:spPr>
          <a:xfrm>
            <a:off x="647700" y="289560"/>
            <a:ext cx="10896600" cy="893218"/>
          </a:xfrm>
        </p:spPr>
        <p:txBody>
          <a:bodyPr anchor="b"/>
          <a:lstStyle>
            <a:lvl1pPr algn="ctr">
              <a:defRPr>
                <a:latin typeface="+mj-lt"/>
              </a:defRPr>
            </a:lvl1pPr>
          </a:lstStyle>
          <a:p>
            <a:r>
              <a:rPr lang="en-US" dirty="0"/>
              <a:t>CLICK TO EDIT MASTER TITLE STYLE</a:t>
            </a:r>
          </a:p>
        </p:txBody>
      </p:sp>
      <p:sp>
        <p:nvSpPr>
          <p:cNvPr id="11" name="Text Placeholder 11">
            <a:extLst>
              <a:ext uri="{FF2B5EF4-FFF2-40B4-BE49-F238E27FC236}">
                <a16:creationId xmlns:a16="http://schemas.microsoft.com/office/drawing/2014/main" id="{43A40995-514F-A74C-B120-F2ADB492062F}"/>
              </a:ext>
            </a:extLst>
          </p:cNvPr>
          <p:cNvSpPr>
            <a:spLocks noGrp="1"/>
          </p:cNvSpPr>
          <p:nvPr>
            <p:ph type="body" sz="quarter" idx="12" hasCustomPrompt="1"/>
          </p:nvPr>
        </p:nvSpPr>
        <p:spPr>
          <a:xfrm>
            <a:off x="647700" y="1097363"/>
            <a:ext cx="10896600" cy="602887"/>
          </a:xfrm>
        </p:spPr>
        <p:txBody>
          <a:bodyPr anchor="ctr">
            <a:normAutofit/>
          </a:bodyPr>
          <a:lstStyle>
            <a:lvl1pPr marL="0" indent="0" algn="ctr">
              <a:buNone/>
              <a:defRPr sz="1400" spc="300">
                <a:solidFill>
                  <a:schemeClr val="tx2"/>
                </a:solidFill>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dirty="0"/>
              <a:t>SUBTITLE HERE</a:t>
            </a:r>
          </a:p>
        </p:txBody>
      </p:sp>
      <p:sp>
        <p:nvSpPr>
          <p:cNvPr id="4" name="Table Placeholder 3">
            <a:extLst>
              <a:ext uri="{FF2B5EF4-FFF2-40B4-BE49-F238E27FC236}">
                <a16:creationId xmlns:a16="http://schemas.microsoft.com/office/drawing/2014/main" id="{EC1740A4-BBA1-4296-9738-ADD3B80B2439}"/>
              </a:ext>
            </a:extLst>
          </p:cNvPr>
          <p:cNvSpPr>
            <a:spLocks noGrp="1"/>
          </p:cNvSpPr>
          <p:nvPr>
            <p:ph type="tbl" sz="quarter" idx="13"/>
          </p:nvPr>
        </p:nvSpPr>
        <p:spPr>
          <a:xfrm>
            <a:off x="647700" y="1806575"/>
            <a:ext cx="10896600" cy="4578350"/>
          </a:xfrm>
        </p:spPr>
        <p:txBody>
          <a:bodyPr/>
          <a:lstStyle/>
          <a:p>
            <a:r>
              <a:rPr lang="en-US"/>
              <a:t>Click icon to add table</a:t>
            </a:r>
            <a:endParaRPr lang="en-US" dirty="0"/>
          </a:p>
        </p:txBody>
      </p:sp>
    </p:spTree>
    <p:extLst>
      <p:ext uri="{BB962C8B-B14F-4D97-AF65-F5344CB8AC3E}">
        <p14:creationId xmlns:p14="http://schemas.microsoft.com/office/powerpoint/2010/main" val="850829841"/>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86972320"/>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3_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Picture Placeholder 6">
            <a:extLst>
              <a:ext uri="{FF2B5EF4-FFF2-40B4-BE49-F238E27FC236}">
                <a16:creationId xmlns:a16="http://schemas.microsoft.com/office/drawing/2014/main" id="{18957288-25D1-4D25-BECD-5A2E6A888185}"/>
              </a:ext>
            </a:extLst>
          </p:cNvPr>
          <p:cNvSpPr>
            <a:spLocks noGrp="1"/>
          </p:cNvSpPr>
          <p:nvPr>
            <p:ph type="pic" sz="quarter" idx="13"/>
          </p:nvPr>
        </p:nvSpPr>
        <p:spPr>
          <a:xfrm>
            <a:off x="3236595" y="260350"/>
            <a:ext cx="4492625" cy="630078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6" name="Picture Placeholder 6">
            <a:extLst>
              <a:ext uri="{FF2B5EF4-FFF2-40B4-BE49-F238E27FC236}">
                <a16:creationId xmlns:a16="http://schemas.microsoft.com/office/drawing/2014/main" id="{3F6FD22A-5FDA-45EC-BE49-3C0E30A397B0}"/>
              </a:ext>
            </a:extLst>
          </p:cNvPr>
          <p:cNvSpPr>
            <a:spLocks noGrp="1"/>
          </p:cNvSpPr>
          <p:nvPr>
            <p:ph type="pic" sz="quarter" idx="15"/>
          </p:nvPr>
        </p:nvSpPr>
        <p:spPr>
          <a:xfrm>
            <a:off x="7839076" y="260350"/>
            <a:ext cx="4052888" cy="380365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7" name="Picture Placeholder 6">
            <a:extLst>
              <a:ext uri="{FF2B5EF4-FFF2-40B4-BE49-F238E27FC236}">
                <a16:creationId xmlns:a16="http://schemas.microsoft.com/office/drawing/2014/main" id="{B64BDA74-9644-41EB-984D-939D27B60F3F}"/>
              </a:ext>
            </a:extLst>
          </p:cNvPr>
          <p:cNvSpPr>
            <a:spLocks noGrp="1"/>
          </p:cNvSpPr>
          <p:nvPr>
            <p:ph type="pic" sz="quarter" idx="16"/>
          </p:nvPr>
        </p:nvSpPr>
        <p:spPr>
          <a:xfrm>
            <a:off x="7839076" y="4165600"/>
            <a:ext cx="4052888" cy="239553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8" name="Title 1">
            <a:extLst>
              <a:ext uri="{FF2B5EF4-FFF2-40B4-BE49-F238E27FC236}">
                <a16:creationId xmlns:a16="http://schemas.microsoft.com/office/drawing/2014/main" id="{531D0563-B39F-46E6-AC0D-1CDBD9E8989A}"/>
              </a:ext>
            </a:extLst>
          </p:cNvPr>
          <p:cNvSpPr>
            <a:spLocks noGrp="1"/>
          </p:cNvSpPr>
          <p:nvPr>
            <p:ph type="title" hasCustomPrompt="1"/>
          </p:nvPr>
        </p:nvSpPr>
        <p:spPr>
          <a:xfrm>
            <a:off x="518160" y="524172"/>
            <a:ext cx="2578099" cy="2508588"/>
          </a:xfrm>
        </p:spPr>
        <p:txBody>
          <a:bodyPr lIns="0" anchor="t">
            <a:normAutofit/>
          </a:bodyPr>
          <a:lstStyle>
            <a:lvl1pPr algn="l">
              <a:defRPr sz="4000">
                <a:latin typeface="+mj-lt"/>
              </a:defRPr>
            </a:lvl1pPr>
          </a:lstStyle>
          <a:p>
            <a:r>
              <a:rPr lang="en-US" noProof="0"/>
              <a:t>Click to Add </a:t>
            </a:r>
            <a:br>
              <a:rPr lang="en-US" noProof="0"/>
            </a:br>
            <a:r>
              <a:rPr lang="en-US" noProof="0"/>
              <a:t>Slide Title Here</a:t>
            </a:r>
          </a:p>
        </p:txBody>
      </p:sp>
      <p:sp>
        <p:nvSpPr>
          <p:cNvPr id="9" name="Shape 62">
            <a:extLst>
              <a:ext uri="{FF2B5EF4-FFF2-40B4-BE49-F238E27FC236}">
                <a16:creationId xmlns:a16="http://schemas.microsoft.com/office/drawing/2014/main" id="{77A2F74A-3B1A-417B-8998-62F0E7EF0E74}"/>
              </a:ext>
            </a:extLst>
          </p:cNvPr>
          <p:cNvSpPr/>
          <p:nvPr userDrawn="1"/>
        </p:nvSpPr>
        <p:spPr>
          <a:xfrm rot="16200000" flipV="1">
            <a:off x="965155" y="-703069"/>
            <a:ext cx="0" cy="1930310"/>
          </a:xfrm>
          <a:prstGeom prst="line">
            <a:avLst/>
          </a:prstGeom>
          <a:ln w="1905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lang="en-US" sz="1500" noProof="0" dirty="0"/>
          </a:p>
        </p:txBody>
      </p:sp>
    </p:spTree>
    <p:extLst>
      <p:ext uri="{BB962C8B-B14F-4D97-AF65-F5344CB8AC3E}">
        <p14:creationId xmlns:p14="http://schemas.microsoft.com/office/powerpoint/2010/main" val="12529377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lide Divider with Image">
    <p:bg>
      <p:bgPr>
        <a:solidFill>
          <a:schemeClr val="accent1"/>
        </a:solid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0E919B9B-5D3F-4FF0-A499-8925E9560B94}"/>
              </a:ext>
            </a:extLst>
          </p:cNvPr>
          <p:cNvSpPr>
            <a:spLocks noGrp="1"/>
          </p:cNvSpPr>
          <p:nvPr>
            <p:ph type="title" hasCustomPrompt="1"/>
          </p:nvPr>
        </p:nvSpPr>
        <p:spPr>
          <a:xfrm>
            <a:off x="838199" y="2708475"/>
            <a:ext cx="7252505" cy="891250"/>
          </a:xfrm>
        </p:spPr>
        <p:txBody>
          <a:bodyPr anchor="t">
            <a:noAutofit/>
          </a:bodyPr>
          <a:lstStyle>
            <a:lvl1pPr>
              <a:defRPr sz="5000" b="1">
                <a:solidFill>
                  <a:schemeClr val="bg1"/>
                </a:solidFill>
                <a:latin typeface="+mj-lt"/>
              </a:defRPr>
            </a:lvl1pPr>
          </a:lstStyle>
          <a:p>
            <a:r>
              <a:rPr lang="en-US" dirty="0"/>
              <a:t>CLICK TO ADD TITLE</a:t>
            </a:r>
          </a:p>
        </p:txBody>
      </p:sp>
      <p:sp>
        <p:nvSpPr>
          <p:cNvPr id="9" name="Text Placeholder 12">
            <a:extLst>
              <a:ext uri="{FF2B5EF4-FFF2-40B4-BE49-F238E27FC236}">
                <a16:creationId xmlns:a16="http://schemas.microsoft.com/office/drawing/2014/main" id="{89A80859-BDA6-44AA-A750-4E06108B9B2B}"/>
              </a:ext>
            </a:extLst>
          </p:cNvPr>
          <p:cNvSpPr>
            <a:spLocks noGrp="1"/>
          </p:cNvSpPr>
          <p:nvPr>
            <p:ph type="body" sz="quarter" idx="14" hasCustomPrompt="1"/>
          </p:nvPr>
        </p:nvSpPr>
        <p:spPr>
          <a:xfrm>
            <a:off x="838200" y="3796498"/>
            <a:ext cx="7252504" cy="338549"/>
          </a:xfrm>
        </p:spPr>
        <p:txBody>
          <a:bodyPr>
            <a:normAutofit/>
          </a:bodyPr>
          <a:lstStyle>
            <a:lvl1pPr marL="0" indent="0">
              <a:buNone/>
              <a:defRPr sz="1600" spc="300">
                <a:solidFill>
                  <a:schemeClr val="bg1"/>
                </a:solidFill>
                <a:latin typeface="+mn-lt"/>
                <a:cs typeface="Arial" panose="020B0604020202020204" pitchFamily="34" charset="0"/>
              </a:defRPr>
            </a:lvl1pPr>
          </a:lstStyle>
          <a:p>
            <a:pPr lvl="0"/>
            <a:r>
              <a:rPr lang="en-US" dirty="0"/>
              <a:t>SUBTITLE GOES HERE</a:t>
            </a:r>
          </a:p>
        </p:txBody>
      </p:sp>
      <p:sp>
        <p:nvSpPr>
          <p:cNvPr id="10" name="Shape 62">
            <a:extLst>
              <a:ext uri="{FF2B5EF4-FFF2-40B4-BE49-F238E27FC236}">
                <a16:creationId xmlns:a16="http://schemas.microsoft.com/office/drawing/2014/main" id="{171AB7B1-2963-43C8-84A5-2FCF188ACF42}"/>
              </a:ext>
            </a:extLst>
          </p:cNvPr>
          <p:cNvSpPr/>
          <p:nvPr userDrawn="1"/>
        </p:nvSpPr>
        <p:spPr>
          <a:xfrm rot="16200000" flipV="1">
            <a:off x="1094402" y="2525899"/>
            <a:ext cx="1" cy="2188805"/>
          </a:xfrm>
          <a:prstGeom prst="line">
            <a:avLst/>
          </a:prstGeom>
          <a:ln w="25400">
            <a:solidFill>
              <a:schemeClr val="bg1"/>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
        <p:nvSpPr>
          <p:cNvPr id="7" name="Picture Placeholder 6">
            <a:extLst>
              <a:ext uri="{FF2B5EF4-FFF2-40B4-BE49-F238E27FC236}">
                <a16:creationId xmlns:a16="http://schemas.microsoft.com/office/drawing/2014/main" id="{DAA0C5BA-C2D3-4A68-8EDE-1831408789D6}"/>
              </a:ext>
            </a:extLst>
          </p:cNvPr>
          <p:cNvSpPr>
            <a:spLocks noGrp="1"/>
          </p:cNvSpPr>
          <p:nvPr>
            <p:ph type="pic" sz="quarter" idx="13"/>
          </p:nvPr>
        </p:nvSpPr>
        <p:spPr>
          <a:xfrm>
            <a:off x="0" y="0"/>
            <a:ext cx="12191999" cy="6858000"/>
          </a:xfrm>
          <a:custGeom>
            <a:avLst/>
            <a:gdLst>
              <a:gd name="connsiteX0" fmla="*/ 0 w 11933381"/>
              <a:gd name="connsiteY0" fmla="*/ 0 h 6858000"/>
              <a:gd name="connsiteX1" fmla="*/ 11933381 w 11933381"/>
              <a:gd name="connsiteY1" fmla="*/ 0 h 6858000"/>
              <a:gd name="connsiteX2" fmla="*/ 11933381 w 11933381"/>
              <a:gd name="connsiteY2" fmla="*/ 6858000 h 6858000"/>
              <a:gd name="connsiteX3" fmla="*/ 0 w 11933381"/>
              <a:gd name="connsiteY3" fmla="*/ 6858000 h 6858000"/>
              <a:gd name="connsiteX4" fmla="*/ 0 w 11933381"/>
              <a:gd name="connsiteY4" fmla="*/ 5854361 h 6858000"/>
              <a:gd name="connsiteX5" fmla="*/ 8109878 w 11933381"/>
              <a:gd name="connsiteY5" fmla="*/ 5854361 h 6858000"/>
              <a:gd name="connsiteX6" fmla="*/ 8109878 w 11933381"/>
              <a:gd name="connsiteY6" fmla="*/ 1949923 h 6858000"/>
              <a:gd name="connsiteX7" fmla="*/ 0 w 11933381"/>
              <a:gd name="connsiteY7" fmla="*/ 194992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933381" h="6858000">
                <a:moveTo>
                  <a:pt x="0" y="0"/>
                </a:moveTo>
                <a:lnTo>
                  <a:pt x="11933381" y="0"/>
                </a:lnTo>
                <a:lnTo>
                  <a:pt x="11933381" y="6858000"/>
                </a:lnTo>
                <a:lnTo>
                  <a:pt x="0" y="6858000"/>
                </a:lnTo>
                <a:lnTo>
                  <a:pt x="0" y="5854361"/>
                </a:lnTo>
                <a:lnTo>
                  <a:pt x="8109878" y="5854361"/>
                </a:lnTo>
                <a:lnTo>
                  <a:pt x="8109878" y="1949923"/>
                </a:lnTo>
                <a:lnTo>
                  <a:pt x="0" y="1949923"/>
                </a:lnTo>
                <a:close/>
              </a:path>
            </a:pathLst>
          </a:custGeom>
          <a:solidFill>
            <a:schemeClr val="bg1"/>
          </a:solidFill>
        </p:spPr>
        <p:txBody>
          <a:bodyPr wrap="square">
            <a:noAutofit/>
          </a:bodyPr>
          <a:lstStyle/>
          <a:p>
            <a:r>
              <a:rPr lang="en-US"/>
              <a:t>Click icon to add picture</a:t>
            </a:r>
            <a:endParaRPr lang="en-US" dirty="0"/>
          </a:p>
        </p:txBody>
      </p:sp>
    </p:spTree>
    <p:extLst>
      <p:ext uri="{BB962C8B-B14F-4D97-AF65-F5344CB8AC3E}">
        <p14:creationId xmlns:p14="http://schemas.microsoft.com/office/powerpoint/2010/main" val="1132737241"/>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3" name="Picture Placeholder 4">
            <a:extLst>
              <a:ext uri="{FF2B5EF4-FFF2-40B4-BE49-F238E27FC236}">
                <a16:creationId xmlns:a16="http://schemas.microsoft.com/office/drawing/2014/main" id="{AC817481-FC70-46B9-B779-4E5C04778C8E}"/>
              </a:ext>
            </a:extLst>
          </p:cNvPr>
          <p:cNvSpPr>
            <a:spLocks noGrp="1"/>
          </p:cNvSpPr>
          <p:nvPr>
            <p:ph type="pic" sz="quarter" idx="10"/>
          </p:nvPr>
        </p:nvSpPr>
        <p:spPr>
          <a:xfrm>
            <a:off x="212725" y="198755"/>
            <a:ext cx="3856038" cy="4235450"/>
          </a:xfrm>
          <a:solidFill>
            <a:schemeClr val="bg1">
              <a:lumMod val="95000"/>
            </a:schemeClr>
          </a:solidFill>
        </p:spPr>
        <p:txBody>
          <a:bodyPr/>
          <a:lstStyle/>
          <a:p>
            <a:r>
              <a:rPr lang="en-US"/>
              <a:t>Click icon to add picture</a:t>
            </a:r>
            <a:endParaRPr lang="en-US" dirty="0"/>
          </a:p>
        </p:txBody>
      </p:sp>
      <p:sp>
        <p:nvSpPr>
          <p:cNvPr id="4" name="Picture Placeholder 4">
            <a:extLst>
              <a:ext uri="{FF2B5EF4-FFF2-40B4-BE49-F238E27FC236}">
                <a16:creationId xmlns:a16="http://schemas.microsoft.com/office/drawing/2014/main" id="{D653D0B5-B695-4544-91E9-B8223EA713FF}"/>
              </a:ext>
            </a:extLst>
          </p:cNvPr>
          <p:cNvSpPr>
            <a:spLocks noGrp="1"/>
          </p:cNvSpPr>
          <p:nvPr>
            <p:ph type="pic" sz="quarter" idx="11"/>
          </p:nvPr>
        </p:nvSpPr>
        <p:spPr>
          <a:xfrm>
            <a:off x="4312285" y="198755"/>
            <a:ext cx="7651115" cy="4235450"/>
          </a:xfrm>
          <a:solidFill>
            <a:schemeClr val="bg1">
              <a:lumMod val="95000"/>
            </a:schemeClr>
          </a:solidFill>
        </p:spPr>
        <p:txBody>
          <a:bodyPr/>
          <a:lstStyle/>
          <a:p>
            <a:r>
              <a:rPr lang="en-US"/>
              <a:t>Click icon to add picture</a:t>
            </a:r>
            <a:endParaRPr lang="en-US" dirty="0"/>
          </a:p>
        </p:txBody>
      </p:sp>
      <p:sp>
        <p:nvSpPr>
          <p:cNvPr id="5" name="Picture Placeholder 4">
            <a:extLst>
              <a:ext uri="{FF2B5EF4-FFF2-40B4-BE49-F238E27FC236}">
                <a16:creationId xmlns:a16="http://schemas.microsoft.com/office/drawing/2014/main" id="{00DB6AEA-811C-4554-97AF-7D4F2639BDC7}"/>
              </a:ext>
            </a:extLst>
          </p:cNvPr>
          <p:cNvSpPr>
            <a:spLocks noGrp="1"/>
          </p:cNvSpPr>
          <p:nvPr>
            <p:ph type="pic" sz="quarter" idx="12"/>
          </p:nvPr>
        </p:nvSpPr>
        <p:spPr>
          <a:xfrm>
            <a:off x="213361" y="4648200"/>
            <a:ext cx="7651116" cy="2011679"/>
          </a:xfrm>
          <a:solidFill>
            <a:schemeClr val="bg1">
              <a:lumMod val="95000"/>
            </a:schemeClr>
          </a:solidFill>
        </p:spPr>
        <p:txBody>
          <a:bodyPr/>
          <a:lstStyle/>
          <a:p>
            <a:r>
              <a:rPr lang="en-US"/>
              <a:t>Click icon to add picture</a:t>
            </a:r>
            <a:endParaRPr lang="en-US" dirty="0"/>
          </a:p>
        </p:txBody>
      </p:sp>
      <p:sp>
        <p:nvSpPr>
          <p:cNvPr id="6" name="Picture Placeholder 4">
            <a:extLst>
              <a:ext uri="{FF2B5EF4-FFF2-40B4-BE49-F238E27FC236}">
                <a16:creationId xmlns:a16="http://schemas.microsoft.com/office/drawing/2014/main" id="{75694821-2A94-40B8-8AAD-3E3762AFD388}"/>
              </a:ext>
            </a:extLst>
          </p:cNvPr>
          <p:cNvSpPr>
            <a:spLocks noGrp="1"/>
          </p:cNvSpPr>
          <p:nvPr>
            <p:ph type="pic" sz="quarter" idx="13"/>
          </p:nvPr>
        </p:nvSpPr>
        <p:spPr>
          <a:xfrm>
            <a:off x="8122919" y="4648200"/>
            <a:ext cx="3855721" cy="2011679"/>
          </a:xfrm>
          <a:solidFill>
            <a:schemeClr val="bg1">
              <a:lumMod val="95000"/>
            </a:schemeClr>
          </a:solidFill>
        </p:spPr>
        <p:txBody>
          <a:bodyPr/>
          <a:lstStyle/>
          <a:p>
            <a:r>
              <a:rPr lang="en-US"/>
              <a:t>Click icon to add picture</a:t>
            </a:r>
            <a:endParaRPr lang="en-US" dirty="0"/>
          </a:p>
        </p:txBody>
      </p:sp>
    </p:spTree>
    <p:extLst>
      <p:ext uri="{BB962C8B-B14F-4D97-AF65-F5344CB8AC3E}">
        <p14:creationId xmlns:p14="http://schemas.microsoft.com/office/powerpoint/2010/main" val="35322771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Slide Divider with Image">
    <p:bg>
      <p:bgPr>
        <a:solidFill>
          <a:schemeClr val="accent1"/>
        </a:solidFill>
        <a:effectLst/>
      </p:bgPr>
    </p:bg>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D373C762-8092-4F49-BC46-91BCA0557F23}"/>
              </a:ext>
            </a:extLst>
          </p:cNvPr>
          <p:cNvSpPr>
            <a:spLocks noGrp="1"/>
          </p:cNvSpPr>
          <p:nvPr>
            <p:ph type="pic" sz="quarter" idx="10"/>
          </p:nvPr>
        </p:nvSpPr>
        <p:spPr>
          <a:xfrm>
            <a:off x="0" y="0"/>
            <a:ext cx="12191999" cy="6858000"/>
          </a:xfrm>
          <a:custGeom>
            <a:avLst/>
            <a:gdLst>
              <a:gd name="connsiteX0" fmla="*/ 0 w 12191999"/>
              <a:gd name="connsiteY0" fmla="*/ 0 h 6858000"/>
              <a:gd name="connsiteX1" fmla="*/ 12191999 w 12191999"/>
              <a:gd name="connsiteY1" fmla="*/ 0 h 6858000"/>
              <a:gd name="connsiteX2" fmla="*/ 12191999 w 12191999"/>
              <a:gd name="connsiteY2" fmla="*/ 2430682 h 6858000"/>
              <a:gd name="connsiteX3" fmla="*/ 3823504 w 12191999"/>
              <a:gd name="connsiteY3" fmla="*/ 2430682 h 6858000"/>
              <a:gd name="connsiteX4" fmla="*/ 3823504 w 12191999"/>
              <a:gd name="connsiteY4" fmla="*/ 6335120 h 6858000"/>
              <a:gd name="connsiteX5" fmla="*/ 12191999 w 12191999"/>
              <a:gd name="connsiteY5" fmla="*/ 6335120 h 6858000"/>
              <a:gd name="connsiteX6" fmla="*/ 12191999 w 12191999"/>
              <a:gd name="connsiteY6" fmla="*/ 6858000 h 6858000"/>
              <a:gd name="connsiteX7" fmla="*/ 0 w 12191999"/>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1999" h="6858000">
                <a:moveTo>
                  <a:pt x="0" y="0"/>
                </a:moveTo>
                <a:lnTo>
                  <a:pt x="12191999" y="0"/>
                </a:lnTo>
                <a:lnTo>
                  <a:pt x="12191999" y="2430682"/>
                </a:lnTo>
                <a:lnTo>
                  <a:pt x="3823504" y="2430682"/>
                </a:lnTo>
                <a:lnTo>
                  <a:pt x="3823504" y="6335120"/>
                </a:lnTo>
                <a:lnTo>
                  <a:pt x="12191999" y="6335120"/>
                </a:lnTo>
                <a:lnTo>
                  <a:pt x="12191999" y="6858000"/>
                </a:lnTo>
                <a:lnTo>
                  <a:pt x="0" y="6858000"/>
                </a:lnTo>
                <a:close/>
              </a:path>
            </a:pathLst>
          </a:custGeom>
          <a:solidFill>
            <a:schemeClr val="bg1"/>
          </a:solidFill>
        </p:spPr>
        <p:txBody>
          <a:bodyPr wrap="square">
            <a:noAutofit/>
          </a:bodyPr>
          <a:lstStyle/>
          <a:p>
            <a:r>
              <a:rPr lang="en-US"/>
              <a:t>Click icon to add picture</a:t>
            </a:r>
            <a:endParaRPr lang="en-US" dirty="0"/>
          </a:p>
        </p:txBody>
      </p:sp>
      <p:sp>
        <p:nvSpPr>
          <p:cNvPr id="8" name="Title 1">
            <a:extLst>
              <a:ext uri="{FF2B5EF4-FFF2-40B4-BE49-F238E27FC236}">
                <a16:creationId xmlns:a16="http://schemas.microsoft.com/office/drawing/2014/main" id="{0E919B9B-5D3F-4FF0-A499-8925E9560B94}"/>
              </a:ext>
            </a:extLst>
          </p:cNvPr>
          <p:cNvSpPr>
            <a:spLocks noGrp="1"/>
          </p:cNvSpPr>
          <p:nvPr>
            <p:ph type="title" hasCustomPrompt="1"/>
          </p:nvPr>
        </p:nvSpPr>
        <p:spPr>
          <a:xfrm>
            <a:off x="4403208" y="2870519"/>
            <a:ext cx="7252505" cy="891250"/>
          </a:xfrm>
        </p:spPr>
        <p:txBody>
          <a:bodyPr anchor="t">
            <a:noAutofit/>
          </a:bodyPr>
          <a:lstStyle>
            <a:lvl1pPr>
              <a:defRPr sz="5000" b="1">
                <a:solidFill>
                  <a:schemeClr val="bg1"/>
                </a:solidFill>
                <a:latin typeface="+mj-lt"/>
              </a:defRPr>
            </a:lvl1pPr>
          </a:lstStyle>
          <a:p>
            <a:r>
              <a:rPr lang="en-US" dirty="0"/>
              <a:t>CLICK TO ADD TITLE</a:t>
            </a:r>
          </a:p>
        </p:txBody>
      </p:sp>
      <p:sp>
        <p:nvSpPr>
          <p:cNvPr id="9" name="Text Placeholder 12">
            <a:extLst>
              <a:ext uri="{FF2B5EF4-FFF2-40B4-BE49-F238E27FC236}">
                <a16:creationId xmlns:a16="http://schemas.microsoft.com/office/drawing/2014/main" id="{89A80859-BDA6-44AA-A750-4E06108B9B2B}"/>
              </a:ext>
            </a:extLst>
          </p:cNvPr>
          <p:cNvSpPr>
            <a:spLocks noGrp="1"/>
          </p:cNvSpPr>
          <p:nvPr>
            <p:ph type="body" sz="quarter" idx="14" hasCustomPrompt="1"/>
          </p:nvPr>
        </p:nvSpPr>
        <p:spPr>
          <a:xfrm>
            <a:off x="4403209" y="3958542"/>
            <a:ext cx="7252504" cy="338549"/>
          </a:xfrm>
        </p:spPr>
        <p:txBody>
          <a:bodyPr>
            <a:normAutofit/>
          </a:bodyPr>
          <a:lstStyle>
            <a:lvl1pPr marL="0" indent="0">
              <a:buNone/>
              <a:defRPr sz="1600" spc="300">
                <a:solidFill>
                  <a:schemeClr val="bg1"/>
                </a:solidFill>
                <a:latin typeface="+mn-lt"/>
                <a:cs typeface="Arial" panose="020B0604020202020204" pitchFamily="34" charset="0"/>
              </a:defRPr>
            </a:lvl1pPr>
          </a:lstStyle>
          <a:p>
            <a:pPr lvl="0"/>
            <a:r>
              <a:rPr lang="en-US" dirty="0"/>
              <a:t>SUBTITLE GOES HERE</a:t>
            </a:r>
          </a:p>
        </p:txBody>
      </p:sp>
      <p:sp>
        <p:nvSpPr>
          <p:cNvPr id="10" name="Shape 62">
            <a:extLst>
              <a:ext uri="{FF2B5EF4-FFF2-40B4-BE49-F238E27FC236}">
                <a16:creationId xmlns:a16="http://schemas.microsoft.com/office/drawing/2014/main" id="{171AB7B1-2963-43C8-84A5-2FCF188ACF42}"/>
              </a:ext>
            </a:extLst>
          </p:cNvPr>
          <p:cNvSpPr/>
          <p:nvPr userDrawn="1"/>
        </p:nvSpPr>
        <p:spPr>
          <a:xfrm rot="16200000" flipV="1">
            <a:off x="4788658" y="2817190"/>
            <a:ext cx="0" cy="1930310"/>
          </a:xfrm>
          <a:prstGeom prst="line">
            <a:avLst/>
          </a:prstGeom>
          <a:ln w="25400">
            <a:solidFill>
              <a:schemeClr val="bg1"/>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42356504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lide Divider 2">
    <p:bg>
      <p:bgPr>
        <a:solidFill>
          <a:schemeClr val="accent1"/>
        </a:solidFill>
        <a:effectLst/>
      </p:bgPr>
    </p:bg>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B652B907-27B2-46E0-B157-E5617EF0413D}"/>
              </a:ext>
            </a:extLst>
          </p:cNvPr>
          <p:cNvSpPr>
            <a:spLocks noGrp="1"/>
          </p:cNvSpPr>
          <p:nvPr>
            <p:ph type="pic" sz="quarter" idx="10"/>
          </p:nvPr>
        </p:nvSpPr>
        <p:spPr>
          <a:xfrm>
            <a:off x="0" y="0"/>
            <a:ext cx="12191999" cy="6858000"/>
          </a:xfrm>
          <a:custGeom>
            <a:avLst/>
            <a:gdLst>
              <a:gd name="connsiteX0" fmla="*/ 0 w 12191999"/>
              <a:gd name="connsiteY0" fmla="*/ 0 h 6553196"/>
              <a:gd name="connsiteX1" fmla="*/ 12191999 w 12191999"/>
              <a:gd name="connsiteY1" fmla="*/ 0 h 6553196"/>
              <a:gd name="connsiteX2" fmla="*/ 12191999 w 12191999"/>
              <a:gd name="connsiteY2" fmla="*/ 6553196 h 6553196"/>
              <a:gd name="connsiteX3" fmla="*/ 9099630 w 12191999"/>
              <a:gd name="connsiteY3" fmla="*/ 6553196 h 6553196"/>
              <a:gd name="connsiteX4" fmla="*/ 9099630 w 12191999"/>
              <a:gd name="connsiteY4" fmla="*/ 2953562 h 6553196"/>
              <a:gd name="connsiteX5" fmla="*/ 731134 w 12191999"/>
              <a:gd name="connsiteY5" fmla="*/ 2953562 h 6553196"/>
              <a:gd name="connsiteX6" fmla="*/ 731134 w 12191999"/>
              <a:gd name="connsiteY6" fmla="*/ 6553196 h 6553196"/>
              <a:gd name="connsiteX7" fmla="*/ 0 w 12191999"/>
              <a:gd name="connsiteY7" fmla="*/ 6553196 h 6553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1999" h="6553196">
                <a:moveTo>
                  <a:pt x="0" y="0"/>
                </a:moveTo>
                <a:lnTo>
                  <a:pt x="12191999" y="0"/>
                </a:lnTo>
                <a:lnTo>
                  <a:pt x="12191999" y="6553196"/>
                </a:lnTo>
                <a:lnTo>
                  <a:pt x="9099630" y="6553196"/>
                </a:lnTo>
                <a:lnTo>
                  <a:pt x="9099630" y="2953562"/>
                </a:lnTo>
                <a:lnTo>
                  <a:pt x="731134" y="2953562"/>
                </a:lnTo>
                <a:lnTo>
                  <a:pt x="731134" y="6553196"/>
                </a:lnTo>
                <a:lnTo>
                  <a:pt x="0" y="6553196"/>
                </a:lnTo>
                <a:close/>
              </a:path>
            </a:pathLst>
          </a:custGeom>
          <a:solidFill>
            <a:schemeClr val="bg1"/>
          </a:solidFill>
        </p:spPr>
        <p:txBody>
          <a:bodyPr wrap="square">
            <a:noAutofit/>
          </a:bodyPr>
          <a:lstStyle>
            <a:lvl1pPr>
              <a:defRPr>
                <a:latin typeface="+mn-lt"/>
              </a:defRPr>
            </a:lvl1pPr>
          </a:lstStyle>
          <a:p>
            <a:r>
              <a:rPr lang="en-US"/>
              <a:t>Click icon to add picture</a:t>
            </a:r>
            <a:endParaRPr lang="en-US" dirty="0"/>
          </a:p>
        </p:txBody>
      </p:sp>
      <p:sp>
        <p:nvSpPr>
          <p:cNvPr id="7" name="Title 1">
            <a:extLst>
              <a:ext uri="{FF2B5EF4-FFF2-40B4-BE49-F238E27FC236}">
                <a16:creationId xmlns:a16="http://schemas.microsoft.com/office/drawing/2014/main" id="{81AEE170-55AC-411A-B257-BD682DE716D0}"/>
              </a:ext>
            </a:extLst>
          </p:cNvPr>
          <p:cNvSpPr>
            <a:spLocks noGrp="1"/>
          </p:cNvSpPr>
          <p:nvPr>
            <p:ph type="title" hasCustomPrompt="1"/>
          </p:nvPr>
        </p:nvSpPr>
        <p:spPr>
          <a:xfrm>
            <a:off x="1220164" y="3379810"/>
            <a:ext cx="7252505" cy="891250"/>
          </a:xfrm>
        </p:spPr>
        <p:txBody>
          <a:bodyPr anchor="t">
            <a:noAutofit/>
          </a:bodyPr>
          <a:lstStyle>
            <a:lvl1pPr algn="l">
              <a:defRPr sz="5000" b="1">
                <a:solidFill>
                  <a:schemeClr val="bg1"/>
                </a:solidFill>
                <a:latin typeface="+mj-lt"/>
              </a:defRPr>
            </a:lvl1pPr>
          </a:lstStyle>
          <a:p>
            <a:r>
              <a:rPr lang="en-US" dirty="0"/>
              <a:t>CLICK TO ADD TITLE</a:t>
            </a:r>
          </a:p>
        </p:txBody>
      </p:sp>
      <p:sp>
        <p:nvSpPr>
          <p:cNvPr id="8" name="Text Placeholder 12">
            <a:extLst>
              <a:ext uri="{FF2B5EF4-FFF2-40B4-BE49-F238E27FC236}">
                <a16:creationId xmlns:a16="http://schemas.microsoft.com/office/drawing/2014/main" id="{92D701DC-3803-4D06-BFB3-A9F78E4022EF}"/>
              </a:ext>
            </a:extLst>
          </p:cNvPr>
          <p:cNvSpPr>
            <a:spLocks noGrp="1"/>
          </p:cNvSpPr>
          <p:nvPr>
            <p:ph type="body" sz="quarter" idx="14" hasCustomPrompt="1"/>
          </p:nvPr>
        </p:nvSpPr>
        <p:spPr>
          <a:xfrm>
            <a:off x="1220165" y="4467833"/>
            <a:ext cx="7252504" cy="338549"/>
          </a:xfrm>
        </p:spPr>
        <p:txBody>
          <a:bodyPr>
            <a:normAutofit/>
          </a:bodyPr>
          <a:lstStyle>
            <a:lvl1pPr marL="0" indent="0" algn="l">
              <a:buNone/>
              <a:defRPr sz="1600" spc="300">
                <a:solidFill>
                  <a:schemeClr val="bg1"/>
                </a:solidFill>
                <a:latin typeface="+mn-lt"/>
                <a:cs typeface="Arial" panose="020B0604020202020204" pitchFamily="34" charset="0"/>
              </a:defRPr>
            </a:lvl1pPr>
          </a:lstStyle>
          <a:p>
            <a:pPr lvl="0"/>
            <a:r>
              <a:rPr lang="en-US" dirty="0"/>
              <a:t>SUBTITLE GOES HERE</a:t>
            </a:r>
          </a:p>
        </p:txBody>
      </p:sp>
      <p:sp>
        <p:nvSpPr>
          <p:cNvPr id="9" name="Shape 62">
            <a:extLst>
              <a:ext uri="{FF2B5EF4-FFF2-40B4-BE49-F238E27FC236}">
                <a16:creationId xmlns:a16="http://schemas.microsoft.com/office/drawing/2014/main" id="{71FB5177-8D30-4482-99E2-8BFEB1D37D9E}"/>
              </a:ext>
            </a:extLst>
          </p:cNvPr>
          <p:cNvSpPr/>
          <p:nvPr userDrawn="1"/>
        </p:nvSpPr>
        <p:spPr>
          <a:xfrm rot="16200000" flipV="1">
            <a:off x="1285385" y="3006251"/>
            <a:ext cx="0" cy="2570770"/>
          </a:xfrm>
          <a:prstGeom prst="line">
            <a:avLst/>
          </a:prstGeom>
          <a:ln w="25400">
            <a:solidFill>
              <a:schemeClr val="bg1"/>
            </a:solidFill>
            <a:miter lim="400000"/>
          </a:ln>
        </p:spPr>
        <p:txBody>
          <a:bodyPr lIns="19050" tIns="19050" rIns="19050" bIns="19050" anchor="ctr"/>
          <a:lstStyle/>
          <a:p>
            <a:pPr algn="l">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93417881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Custom Layou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AC775-D0E4-4AE8-B104-8AF0CC99549B}"/>
              </a:ext>
            </a:extLst>
          </p:cNvPr>
          <p:cNvSpPr>
            <a:spLocks noGrp="1"/>
          </p:cNvSpPr>
          <p:nvPr>
            <p:ph type="title" hasCustomPrompt="1"/>
          </p:nvPr>
        </p:nvSpPr>
        <p:spPr>
          <a:xfrm>
            <a:off x="826626" y="4867539"/>
            <a:ext cx="2275389" cy="1025525"/>
          </a:xfrm>
          <a:noFill/>
        </p:spPr>
        <p:txBody>
          <a:bodyPr vert="horz" lIns="0" tIns="45720" rIns="91440" bIns="0" rtlCol="0" anchor="b">
            <a:noAutofit/>
          </a:bodyPr>
          <a:lstStyle>
            <a:lvl1pPr>
              <a:defRPr lang="en-US" sz="5000" b="1">
                <a:solidFill>
                  <a:schemeClr val="tx2"/>
                </a:solidFill>
                <a:latin typeface="+mj-lt"/>
              </a:defRPr>
            </a:lvl1pPr>
          </a:lstStyle>
          <a:p>
            <a:pPr marL="0" lvl="0"/>
            <a:r>
              <a:rPr lang="en-US" dirty="0"/>
              <a:t>Agenda</a:t>
            </a:r>
          </a:p>
        </p:txBody>
      </p:sp>
      <p:sp>
        <p:nvSpPr>
          <p:cNvPr id="29" name="Picture Placeholder 28">
            <a:extLst>
              <a:ext uri="{FF2B5EF4-FFF2-40B4-BE49-F238E27FC236}">
                <a16:creationId xmlns:a16="http://schemas.microsoft.com/office/drawing/2014/main" id="{AA648B5A-E380-4E42-882E-71EBF6838E22}"/>
              </a:ext>
            </a:extLst>
          </p:cNvPr>
          <p:cNvSpPr>
            <a:spLocks noGrp="1"/>
          </p:cNvSpPr>
          <p:nvPr>
            <p:ph type="pic" sz="quarter" idx="12"/>
          </p:nvPr>
        </p:nvSpPr>
        <p:spPr>
          <a:xfrm>
            <a:off x="8634413" y="812800"/>
            <a:ext cx="3557587" cy="5232400"/>
          </a:xfrm>
        </p:spPr>
        <p:txBody>
          <a:bodyPr/>
          <a:lstStyle>
            <a:lvl1pPr>
              <a:defRPr>
                <a:latin typeface="+mn-lt"/>
              </a:defRPr>
            </a:lvl1pPr>
          </a:lstStyle>
          <a:p>
            <a:r>
              <a:rPr lang="en-US"/>
              <a:t>Click icon to add picture</a:t>
            </a:r>
            <a:endParaRPr lang="en-US" dirty="0"/>
          </a:p>
        </p:txBody>
      </p:sp>
      <p:sp>
        <p:nvSpPr>
          <p:cNvPr id="32" name="Text Placeholder 30">
            <a:extLst>
              <a:ext uri="{FF2B5EF4-FFF2-40B4-BE49-F238E27FC236}">
                <a16:creationId xmlns:a16="http://schemas.microsoft.com/office/drawing/2014/main" id="{A0A47E85-3BCA-460F-8AB1-52D89AC152B5}"/>
              </a:ext>
            </a:extLst>
          </p:cNvPr>
          <p:cNvSpPr>
            <a:spLocks noGrp="1"/>
          </p:cNvSpPr>
          <p:nvPr>
            <p:ph type="body" sz="quarter" idx="11" hasCustomPrompt="1"/>
          </p:nvPr>
        </p:nvSpPr>
        <p:spPr>
          <a:xfrm>
            <a:off x="4155313" y="879710"/>
            <a:ext cx="4294206" cy="755650"/>
          </a:xfrm>
        </p:spPr>
        <p:txBody>
          <a:bodyPr anchor="ctr">
            <a:normAutofit/>
          </a:bodyPr>
          <a:lstStyle>
            <a:lvl1pPr marL="0" indent="0">
              <a:buNone/>
              <a:defRPr sz="16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3" name="Text Placeholder 30">
            <a:extLst>
              <a:ext uri="{FF2B5EF4-FFF2-40B4-BE49-F238E27FC236}">
                <a16:creationId xmlns:a16="http://schemas.microsoft.com/office/drawing/2014/main" id="{D357C748-EEC9-489A-BCC6-CA3A91E3F2AD}"/>
              </a:ext>
            </a:extLst>
          </p:cNvPr>
          <p:cNvSpPr>
            <a:spLocks noGrp="1"/>
          </p:cNvSpPr>
          <p:nvPr>
            <p:ph type="body" sz="quarter" idx="13" hasCustomPrompt="1"/>
          </p:nvPr>
        </p:nvSpPr>
        <p:spPr>
          <a:xfrm>
            <a:off x="4155313" y="1956155"/>
            <a:ext cx="4294206"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4" name="Text Placeholder 30">
            <a:extLst>
              <a:ext uri="{FF2B5EF4-FFF2-40B4-BE49-F238E27FC236}">
                <a16:creationId xmlns:a16="http://schemas.microsoft.com/office/drawing/2014/main" id="{59136E3C-98E8-457D-ABD1-BA278DBB491B}"/>
              </a:ext>
            </a:extLst>
          </p:cNvPr>
          <p:cNvSpPr>
            <a:spLocks noGrp="1"/>
          </p:cNvSpPr>
          <p:nvPr>
            <p:ph type="body" sz="quarter" idx="14" hasCustomPrompt="1"/>
          </p:nvPr>
        </p:nvSpPr>
        <p:spPr>
          <a:xfrm>
            <a:off x="4155313" y="3032600"/>
            <a:ext cx="4294206"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5" name="Text Placeholder 30">
            <a:extLst>
              <a:ext uri="{FF2B5EF4-FFF2-40B4-BE49-F238E27FC236}">
                <a16:creationId xmlns:a16="http://schemas.microsoft.com/office/drawing/2014/main" id="{3F9938E0-7CFD-4C1C-88B0-388D25B8B1B8}"/>
              </a:ext>
            </a:extLst>
          </p:cNvPr>
          <p:cNvSpPr>
            <a:spLocks noGrp="1"/>
          </p:cNvSpPr>
          <p:nvPr>
            <p:ph type="body" sz="quarter" idx="15" hasCustomPrompt="1"/>
          </p:nvPr>
        </p:nvSpPr>
        <p:spPr>
          <a:xfrm>
            <a:off x="4155313" y="4109045"/>
            <a:ext cx="4294206"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6" name="Text Placeholder 30">
            <a:extLst>
              <a:ext uri="{FF2B5EF4-FFF2-40B4-BE49-F238E27FC236}">
                <a16:creationId xmlns:a16="http://schemas.microsoft.com/office/drawing/2014/main" id="{D274E9A2-3272-442A-A247-A383255C45F7}"/>
              </a:ext>
            </a:extLst>
          </p:cNvPr>
          <p:cNvSpPr>
            <a:spLocks noGrp="1"/>
          </p:cNvSpPr>
          <p:nvPr>
            <p:ph type="body" sz="quarter" idx="16" hasCustomPrompt="1"/>
          </p:nvPr>
        </p:nvSpPr>
        <p:spPr>
          <a:xfrm>
            <a:off x="4155313" y="5185490"/>
            <a:ext cx="4294206"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42" name="Shape 62">
            <a:extLst>
              <a:ext uri="{FF2B5EF4-FFF2-40B4-BE49-F238E27FC236}">
                <a16:creationId xmlns:a16="http://schemas.microsoft.com/office/drawing/2014/main" id="{2683CBB0-468F-4DD2-853B-FBFFA91B662E}"/>
              </a:ext>
            </a:extLst>
          </p:cNvPr>
          <p:cNvSpPr/>
          <p:nvPr userDrawn="1"/>
        </p:nvSpPr>
        <p:spPr>
          <a:xfrm rot="16200000" flipV="1">
            <a:off x="965155" y="3899540"/>
            <a:ext cx="0" cy="1930310"/>
          </a:xfrm>
          <a:prstGeom prst="line">
            <a:avLst/>
          </a:prstGeom>
          <a:ln w="1905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12260604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_Custom Layou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AC775-D0E4-4AE8-B104-8AF0CC99549B}"/>
              </a:ext>
            </a:extLst>
          </p:cNvPr>
          <p:cNvSpPr>
            <a:spLocks noGrp="1"/>
          </p:cNvSpPr>
          <p:nvPr>
            <p:ph type="title" hasCustomPrompt="1"/>
          </p:nvPr>
        </p:nvSpPr>
        <p:spPr>
          <a:xfrm>
            <a:off x="826626" y="4867539"/>
            <a:ext cx="2356412" cy="1025525"/>
          </a:xfrm>
          <a:noFill/>
        </p:spPr>
        <p:txBody>
          <a:bodyPr vert="horz" lIns="0" tIns="45720" rIns="91440" bIns="0" rtlCol="0" anchor="b">
            <a:noAutofit/>
          </a:bodyPr>
          <a:lstStyle>
            <a:lvl1pPr>
              <a:defRPr lang="en-US" sz="5000" b="1">
                <a:solidFill>
                  <a:schemeClr val="tx2"/>
                </a:solidFill>
                <a:latin typeface="+mj-lt"/>
              </a:defRPr>
            </a:lvl1pPr>
          </a:lstStyle>
          <a:p>
            <a:pPr marL="0" lvl="0"/>
            <a:r>
              <a:rPr lang="en-US" dirty="0"/>
              <a:t>Agenda</a:t>
            </a:r>
          </a:p>
        </p:txBody>
      </p:sp>
      <p:sp>
        <p:nvSpPr>
          <p:cNvPr id="29" name="Picture Placeholder 28">
            <a:extLst>
              <a:ext uri="{FF2B5EF4-FFF2-40B4-BE49-F238E27FC236}">
                <a16:creationId xmlns:a16="http://schemas.microsoft.com/office/drawing/2014/main" id="{AA648B5A-E380-4E42-882E-71EBF6838E22}"/>
              </a:ext>
            </a:extLst>
          </p:cNvPr>
          <p:cNvSpPr>
            <a:spLocks noGrp="1"/>
          </p:cNvSpPr>
          <p:nvPr>
            <p:ph type="pic" sz="quarter" idx="12"/>
          </p:nvPr>
        </p:nvSpPr>
        <p:spPr>
          <a:xfrm>
            <a:off x="3778137" y="2225040"/>
            <a:ext cx="3557587" cy="3668025"/>
          </a:xfrm>
        </p:spPr>
        <p:txBody>
          <a:bodyPr/>
          <a:lstStyle>
            <a:lvl1pPr>
              <a:defRPr>
                <a:latin typeface="+mn-lt"/>
              </a:defRPr>
            </a:lvl1pPr>
          </a:lstStyle>
          <a:p>
            <a:r>
              <a:rPr lang="en-US"/>
              <a:t>Click icon to add picture</a:t>
            </a:r>
            <a:endParaRPr lang="en-US" dirty="0"/>
          </a:p>
        </p:txBody>
      </p:sp>
      <p:sp>
        <p:nvSpPr>
          <p:cNvPr id="32" name="Text Placeholder 30">
            <a:extLst>
              <a:ext uri="{FF2B5EF4-FFF2-40B4-BE49-F238E27FC236}">
                <a16:creationId xmlns:a16="http://schemas.microsoft.com/office/drawing/2014/main" id="{A0A47E85-3BCA-460F-8AB1-52D89AC152B5}"/>
              </a:ext>
            </a:extLst>
          </p:cNvPr>
          <p:cNvSpPr>
            <a:spLocks noGrp="1"/>
          </p:cNvSpPr>
          <p:nvPr>
            <p:ph type="body" sz="quarter" idx="11" hasCustomPrompt="1"/>
          </p:nvPr>
        </p:nvSpPr>
        <p:spPr>
          <a:xfrm>
            <a:off x="7559432" y="2055335"/>
            <a:ext cx="4294206" cy="755650"/>
          </a:xfrm>
        </p:spPr>
        <p:txBody>
          <a:bodyPr anchor="ctr">
            <a:normAutofit/>
          </a:bodyPr>
          <a:lstStyle>
            <a:lvl1pPr marL="0" indent="0">
              <a:buNone/>
              <a:defRPr sz="14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3" name="Text Placeholder 30">
            <a:extLst>
              <a:ext uri="{FF2B5EF4-FFF2-40B4-BE49-F238E27FC236}">
                <a16:creationId xmlns:a16="http://schemas.microsoft.com/office/drawing/2014/main" id="{D357C748-EEC9-489A-BCC6-CA3A91E3F2AD}"/>
              </a:ext>
            </a:extLst>
          </p:cNvPr>
          <p:cNvSpPr>
            <a:spLocks noGrp="1"/>
          </p:cNvSpPr>
          <p:nvPr>
            <p:ph type="body" sz="quarter" idx="13" hasCustomPrompt="1"/>
          </p:nvPr>
        </p:nvSpPr>
        <p:spPr>
          <a:xfrm>
            <a:off x="7559432" y="2782449"/>
            <a:ext cx="4294206" cy="755650"/>
          </a:xfrm>
        </p:spPr>
        <p:txBody>
          <a:bodyPr anchor="ctr">
            <a:normAutofit/>
          </a:bodyPr>
          <a:lstStyle>
            <a:lvl1pPr marL="0" indent="0">
              <a:spcBef>
                <a:spcPts val="0"/>
              </a:spcBef>
              <a:buNone/>
              <a:defRPr sz="14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4" name="Text Placeholder 30">
            <a:extLst>
              <a:ext uri="{FF2B5EF4-FFF2-40B4-BE49-F238E27FC236}">
                <a16:creationId xmlns:a16="http://schemas.microsoft.com/office/drawing/2014/main" id="{59136E3C-98E8-457D-ABD1-BA278DBB491B}"/>
              </a:ext>
            </a:extLst>
          </p:cNvPr>
          <p:cNvSpPr>
            <a:spLocks noGrp="1"/>
          </p:cNvSpPr>
          <p:nvPr>
            <p:ph type="body" sz="quarter" idx="14" hasCustomPrompt="1"/>
          </p:nvPr>
        </p:nvSpPr>
        <p:spPr>
          <a:xfrm>
            <a:off x="7559432" y="4352427"/>
            <a:ext cx="4294206" cy="755650"/>
          </a:xfrm>
        </p:spPr>
        <p:txBody>
          <a:bodyPr anchor="ctr">
            <a:normAutofit/>
          </a:bodyPr>
          <a:lstStyle>
            <a:lvl1pPr marL="0" indent="0">
              <a:spcBef>
                <a:spcPts val="0"/>
              </a:spcBef>
              <a:buNone/>
              <a:defRPr sz="14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5" name="Text Placeholder 30">
            <a:extLst>
              <a:ext uri="{FF2B5EF4-FFF2-40B4-BE49-F238E27FC236}">
                <a16:creationId xmlns:a16="http://schemas.microsoft.com/office/drawing/2014/main" id="{3F9938E0-7CFD-4C1C-88B0-388D25B8B1B8}"/>
              </a:ext>
            </a:extLst>
          </p:cNvPr>
          <p:cNvSpPr>
            <a:spLocks noGrp="1"/>
          </p:cNvSpPr>
          <p:nvPr>
            <p:ph type="body" sz="quarter" idx="15" hasCustomPrompt="1"/>
          </p:nvPr>
        </p:nvSpPr>
        <p:spPr>
          <a:xfrm>
            <a:off x="7559432" y="3567438"/>
            <a:ext cx="4294206" cy="755650"/>
          </a:xfrm>
        </p:spPr>
        <p:txBody>
          <a:bodyPr anchor="ctr">
            <a:normAutofit/>
          </a:bodyPr>
          <a:lstStyle>
            <a:lvl1pPr marL="0" indent="0">
              <a:spcBef>
                <a:spcPts val="0"/>
              </a:spcBef>
              <a:buNone/>
              <a:defRPr sz="14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6" name="Text Placeholder 30">
            <a:extLst>
              <a:ext uri="{FF2B5EF4-FFF2-40B4-BE49-F238E27FC236}">
                <a16:creationId xmlns:a16="http://schemas.microsoft.com/office/drawing/2014/main" id="{D274E9A2-3272-442A-A247-A383255C45F7}"/>
              </a:ext>
            </a:extLst>
          </p:cNvPr>
          <p:cNvSpPr>
            <a:spLocks noGrp="1"/>
          </p:cNvSpPr>
          <p:nvPr>
            <p:ph type="body" sz="quarter" idx="16" hasCustomPrompt="1"/>
          </p:nvPr>
        </p:nvSpPr>
        <p:spPr>
          <a:xfrm>
            <a:off x="7559432" y="5137415"/>
            <a:ext cx="4294206" cy="755650"/>
          </a:xfrm>
        </p:spPr>
        <p:txBody>
          <a:bodyPr anchor="ctr">
            <a:normAutofit/>
          </a:bodyPr>
          <a:lstStyle>
            <a:lvl1pPr marL="0" indent="0">
              <a:spcBef>
                <a:spcPts val="0"/>
              </a:spcBef>
              <a:buNone/>
              <a:defRPr sz="14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42" name="Shape 62">
            <a:extLst>
              <a:ext uri="{FF2B5EF4-FFF2-40B4-BE49-F238E27FC236}">
                <a16:creationId xmlns:a16="http://schemas.microsoft.com/office/drawing/2014/main" id="{2683CBB0-468F-4DD2-853B-FBFFA91B662E}"/>
              </a:ext>
            </a:extLst>
          </p:cNvPr>
          <p:cNvSpPr/>
          <p:nvPr userDrawn="1"/>
        </p:nvSpPr>
        <p:spPr>
          <a:xfrm rot="16200000" flipV="1">
            <a:off x="965155" y="3899540"/>
            <a:ext cx="0" cy="1930310"/>
          </a:xfrm>
          <a:prstGeom prst="line">
            <a:avLst/>
          </a:prstGeom>
          <a:ln w="1905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
        <p:nvSpPr>
          <p:cNvPr id="3" name="Rectangle 2">
            <a:extLst>
              <a:ext uri="{FF2B5EF4-FFF2-40B4-BE49-F238E27FC236}">
                <a16:creationId xmlns:a16="http://schemas.microsoft.com/office/drawing/2014/main" id="{E2F3CED5-D6C7-4A0B-B731-FDB78F4E3341}"/>
              </a:ext>
            </a:extLst>
          </p:cNvPr>
          <p:cNvSpPr/>
          <p:nvPr userDrawn="1"/>
        </p:nvSpPr>
        <p:spPr>
          <a:xfrm>
            <a:off x="3778137" y="0"/>
            <a:ext cx="3586162" cy="205930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595043016"/>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theme" Target="../theme/theme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1F0FA98-2EE8-734A-95BB-A4637DCAD58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655A45B-F495-F641-AA7A-36292C3CC99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89227B26-65C5-5A4B-AAEC-70B3B5201C5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Tree>
    <p:extLst>
      <p:ext uri="{BB962C8B-B14F-4D97-AF65-F5344CB8AC3E}">
        <p14:creationId xmlns:p14="http://schemas.microsoft.com/office/powerpoint/2010/main" val="4050737061"/>
      </p:ext>
    </p:extLst>
  </p:cSld>
  <p:clrMap bg1="lt1" tx1="dk1" bg2="lt2" tx2="dk2" accent1="accent1" accent2="accent2" accent3="accent3" accent4="accent4" accent5="accent5" accent6="accent6" hlink="hlink" folHlink="folHlink"/>
  <p:sldLayoutIdLst>
    <p:sldLayoutId id="2147483673" r:id="rId1"/>
    <p:sldLayoutId id="2147483735" r:id="rId2"/>
    <p:sldLayoutId id="2147483689" r:id="rId3"/>
    <p:sldLayoutId id="2147483684" r:id="rId4"/>
    <p:sldLayoutId id="2147483651" r:id="rId5"/>
    <p:sldLayoutId id="2147483685" r:id="rId6"/>
    <p:sldLayoutId id="2147483674" r:id="rId7"/>
    <p:sldLayoutId id="2147483690" r:id="rId8"/>
    <p:sldLayoutId id="2147483694" r:id="rId9"/>
    <p:sldLayoutId id="2147483693" r:id="rId10"/>
    <p:sldLayoutId id="2147483686" r:id="rId11"/>
    <p:sldLayoutId id="2147483703" r:id="rId12"/>
    <p:sldLayoutId id="2147483709" r:id="rId13"/>
    <p:sldLayoutId id="2147483710" r:id="rId14"/>
    <p:sldLayoutId id="2147483711" r:id="rId15"/>
    <p:sldLayoutId id="2147483712" r:id="rId16"/>
    <p:sldLayoutId id="2147483704" r:id="rId17"/>
    <p:sldLayoutId id="2147483702" r:id="rId18"/>
    <p:sldLayoutId id="2147483713" r:id="rId19"/>
    <p:sldLayoutId id="2147483714" r:id="rId20"/>
    <p:sldLayoutId id="2147483715" r:id="rId21"/>
    <p:sldLayoutId id="2147483695" r:id="rId22"/>
    <p:sldLayoutId id="2147483730" r:id="rId23"/>
    <p:sldLayoutId id="2147483698" r:id="rId24"/>
    <p:sldLayoutId id="2147483731" r:id="rId25"/>
    <p:sldLayoutId id="2147483699" r:id="rId26"/>
    <p:sldLayoutId id="2147483732" r:id="rId27"/>
    <p:sldLayoutId id="2147483700" r:id="rId28"/>
    <p:sldLayoutId id="2147483733" r:id="rId29"/>
    <p:sldLayoutId id="2147483701" r:id="rId30"/>
    <p:sldLayoutId id="2147483734" r:id="rId31"/>
    <p:sldLayoutId id="2147483696" r:id="rId32"/>
    <p:sldLayoutId id="2147483705" r:id="rId33"/>
    <p:sldLayoutId id="2147483706" r:id="rId34"/>
    <p:sldLayoutId id="2147483707" r:id="rId35"/>
    <p:sldLayoutId id="2147483708" r:id="rId36"/>
    <p:sldLayoutId id="2147483687" r:id="rId37"/>
    <p:sldLayoutId id="2147483719" r:id="rId38"/>
    <p:sldLayoutId id="2147483720" r:id="rId39"/>
    <p:sldLayoutId id="2147483718" r:id="rId40"/>
    <p:sldLayoutId id="2147483721" r:id="rId41"/>
    <p:sldLayoutId id="2147483716" r:id="rId42"/>
    <p:sldLayoutId id="2147483722" r:id="rId43"/>
    <p:sldLayoutId id="2147483723" r:id="rId44"/>
    <p:sldLayoutId id="2147483725" r:id="rId45"/>
    <p:sldLayoutId id="2147483726" r:id="rId46"/>
    <p:sldLayoutId id="2147483675" r:id="rId47"/>
    <p:sldLayoutId id="2147483677" r:id="rId48"/>
    <p:sldLayoutId id="2147483729" r:id="rId49"/>
    <p:sldLayoutId id="2147483728" r:id="rId50"/>
  </p:sldLayoutIdLst>
  <p:txStyles>
    <p:titleStyle>
      <a:lvl1pPr algn="l" defTabSz="914400" rtl="0" eaLnBrk="1" latinLnBrk="0" hangingPunct="1">
        <a:lnSpc>
          <a:spcPct val="90000"/>
        </a:lnSpc>
        <a:spcBef>
          <a:spcPct val="0"/>
        </a:spcBef>
        <a:buNone/>
        <a:defRPr sz="4400" b="1" i="0" kern="1200" spc="-150">
          <a:solidFill>
            <a:schemeClr val="tx2"/>
          </a:solidFill>
          <a:latin typeface="+mj-lt"/>
          <a:ea typeface="+mj-ea"/>
          <a:cs typeface="Gill Sans" panose="020B0502020104020203" pitchFamily="34" charset="-79"/>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b="0" i="0" kern="1200">
          <a:solidFill>
            <a:schemeClr val="tx2"/>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2"/>
          </a:solidFill>
          <a:latin typeface="+mn-lt"/>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2"/>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28" userDrawn="1">
          <p15:clr>
            <a:srgbClr val="F26B43"/>
          </p15:clr>
        </p15:guide>
        <p15:guide id="2" orient="horz" pos="4042"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30.xml"/></Relationships>
</file>

<file path=ppt/slides/_rels/slide11.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3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0.xml"/></Relationships>
</file>

<file path=ppt/slides/_rels/slide1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3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30.xml"/></Relationships>
</file>

<file path=ppt/slides/_rels/slide24.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30.xml"/></Relationships>
</file>

<file path=ppt/slides/_rels/slide25.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30.xml"/></Relationships>
</file>

<file path=ppt/slides/_rels/slide2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30.xml"/></Relationships>
</file>

<file path=ppt/slides/_rels/slide2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30.xml"/></Relationships>
</file>

<file path=ppt/slides/_rels/slide28.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30.xml"/></Relationships>
</file>

<file path=ppt/slides/_rels/slide29.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3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30.xml"/></Relationships>
</file>

<file path=ppt/slides/_rels/slide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30.xml"/></Relationships>
</file>

<file path=ppt/slides/_rels/slide8.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30.xml"/></Relationships>
</file>

<file path=ppt/slides/_rels/slide9.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3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01ABD-7339-4C70-82A3-696BE8EF14DF}"/>
              </a:ext>
            </a:extLst>
          </p:cNvPr>
          <p:cNvSpPr>
            <a:spLocks noGrp="1"/>
          </p:cNvSpPr>
          <p:nvPr>
            <p:ph type="title"/>
          </p:nvPr>
        </p:nvSpPr>
        <p:spPr/>
        <p:txBody>
          <a:bodyPr/>
          <a:lstStyle/>
          <a:p>
            <a:r>
              <a:rPr lang="en-US" sz="6600" dirty="0" err="1"/>
              <a:t>StockX</a:t>
            </a:r>
            <a:endParaRPr lang="en-US" sz="6600" dirty="0"/>
          </a:p>
        </p:txBody>
      </p:sp>
      <p:sp>
        <p:nvSpPr>
          <p:cNvPr id="6" name="Text Placeholder 5">
            <a:extLst>
              <a:ext uri="{FF2B5EF4-FFF2-40B4-BE49-F238E27FC236}">
                <a16:creationId xmlns:a16="http://schemas.microsoft.com/office/drawing/2014/main" id="{849EBC96-F2B6-43D3-A761-898E1D269BC3}"/>
              </a:ext>
            </a:extLst>
          </p:cNvPr>
          <p:cNvSpPr>
            <a:spLocks noGrp="1"/>
          </p:cNvSpPr>
          <p:nvPr>
            <p:ph type="body" sz="quarter" idx="14"/>
          </p:nvPr>
        </p:nvSpPr>
        <p:spPr/>
        <p:txBody>
          <a:bodyPr>
            <a:normAutofit fontScale="92500" lnSpcReduction="20000"/>
          </a:bodyPr>
          <a:lstStyle/>
          <a:p>
            <a:r>
              <a:rPr lang="en-US" sz="2400" b="1" dirty="0"/>
              <a:t>Visualization and Forecasting of Stocks</a:t>
            </a:r>
          </a:p>
          <a:p>
            <a:endParaRPr lang="en-US" dirty="0"/>
          </a:p>
        </p:txBody>
      </p:sp>
      <p:pic>
        <p:nvPicPr>
          <p:cNvPr id="13" name="Picture Placeholder 5" descr="Buildings">
            <a:extLst>
              <a:ext uri="{FF2B5EF4-FFF2-40B4-BE49-F238E27FC236}">
                <a16:creationId xmlns:a16="http://schemas.microsoft.com/office/drawing/2014/main" id="{002497D9-8F14-40C3-90A2-8264564E1F97}"/>
              </a:ext>
              <a:ext uri="{C183D7F6-B498-43B3-948B-1728B52AA6E4}">
                <adec:decorative xmlns:adec="http://schemas.microsoft.com/office/drawing/2017/decorative" val="0"/>
              </a:ext>
            </a:extLst>
          </p:cNvPr>
          <p:cNvPicPr>
            <a:picLocks noGrp="1" noChangeAspect="1"/>
          </p:cNvPicPr>
          <p:nvPr>
            <p:ph type="pic" sz="quarter" idx="15"/>
          </p:nvPr>
        </p:nvPicPr>
        <p:blipFill>
          <a:blip r:embed="rId3" cstate="screen">
            <a:grayscl/>
            <a:extLst>
              <a:ext uri="{28A0092B-C50C-407E-A947-70E740481C1C}">
                <a14:useLocalDpi xmlns:a14="http://schemas.microsoft.com/office/drawing/2010/main"/>
              </a:ext>
            </a:extLst>
          </a:blip>
          <a:srcRect t="7813" b="7813"/>
          <a:stretch>
            <a:fillRect/>
          </a:stretch>
        </p:blipFill>
        <p:spPr>
          <a:xfrm>
            <a:off x="0" y="0"/>
            <a:ext cx="12192000" cy="6858000"/>
          </a:xfrm>
        </p:spPr>
      </p:pic>
      <p:sp>
        <p:nvSpPr>
          <p:cNvPr id="12" name="TextBox 11">
            <a:extLst>
              <a:ext uri="{FF2B5EF4-FFF2-40B4-BE49-F238E27FC236}">
                <a16:creationId xmlns:a16="http://schemas.microsoft.com/office/drawing/2014/main" id="{CF50FBAD-9FD5-4BD6-CD50-2423F5BA681A}"/>
              </a:ext>
            </a:extLst>
          </p:cNvPr>
          <p:cNvSpPr txBox="1"/>
          <p:nvPr/>
        </p:nvSpPr>
        <p:spPr>
          <a:xfrm>
            <a:off x="1039906" y="349624"/>
            <a:ext cx="8220635" cy="672352"/>
          </a:xfrm>
          <a:prstGeom prst="rect">
            <a:avLst/>
          </a:prstGeom>
          <a:noFill/>
        </p:spPr>
        <p:txBody>
          <a:bodyPr wrap="square" rtlCol="0">
            <a:spAutoFit/>
          </a:bodyPr>
          <a:lstStyle/>
          <a:p>
            <a:endParaRPr lang="en-IN" dirty="0"/>
          </a:p>
        </p:txBody>
      </p:sp>
      <p:pic>
        <p:nvPicPr>
          <p:cNvPr id="15" name="Picture 14">
            <a:extLst>
              <a:ext uri="{FF2B5EF4-FFF2-40B4-BE49-F238E27FC236}">
                <a16:creationId xmlns:a16="http://schemas.microsoft.com/office/drawing/2014/main" id="{BB290E0D-1664-19EC-1C61-43B3B9CB9B08}"/>
              </a:ext>
            </a:extLst>
          </p:cNvPr>
          <p:cNvPicPr>
            <a:picLocks noChangeAspect="1"/>
          </p:cNvPicPr>
          <p:nvPr/>
        </p:nvPicPr>
        <p:blipFill>
          <a:blip r:embed="rId4"/>
          <a:stretch>
            <a:fillRect/>
          </a:stretch>
        </p:blipFill>
        <p:spPr>
          <a:xfrm>
            <a:off x="2600624" y="106541"/>
            <a:ext cx="6633023" cy="1286367"/>
          </a:xfrm>
          <a:prstGeom prst="rect">
            <a:avLst/>
          </a:prstGeom>
        </p:spPr>
      </p:pic>
      <p:pic>
        <p:nvPicPr>
          <p:cNvPr id="16" name="Picture 15">
            <a:extLst>
              <a:ext uri="{FF2B5EF4-FFF2-40B4-BE49-F238E27FC236}">
                <a16:creationId xmlns:a16="http://schemas.microsoft.com/office/drawing/2014/main" id="{BCBA2614-4906-7C88-ECB1-5DE292176A62}"/>
              </a:ext>
            </a:extLst>
          </p:cNvPr>
          <p:cNvPicPr>
            <a:picLocks noChangeAspect="1"/>
          </p:cNvPicPr>
          <p:nvPr/>
        </p:nvPicPr>
        <p:blipFill>
          <a:blip r:embed="rId5"/>
          <a:stretch>
            <a:fillRect/>
          </a:stretch>
        </p:blipFill>
        <p:spPr>
          <a:xfrm>
            <a:off x="8883325" y="231608"/>
            <a:ext cx="1237595" cy="908383"/>
          </a:xfrm>
          <a:prstGeom prst="rect">
            <a:avLst/>
          </a:prstGeom>
        </p:spPr>
      </p:pic>
      <p:sp>
        <p:nvSpPr>
          <p:cNvPr id="17" name="TextBox 16">
            <a:extLst>
              <a:ext uri="{FF2B5EF4-FFF2-40B4-BE49-F238E27FC236}">
                <a16:creationId xmlns:a16="http://schemas.microsoft.com/office/drawing/2014/main" id="{8DA21A7C-CD2C-2302-DFB8-B96F5B94B5D1}"/>
              </a:ext>
            </a:extLst>
          </p:cNvPr>
          <p:cNvSpPr txBox="1"/>
          <p:nvPr/>
        </p:nvSpPr>
        <p:spPr>
          <a:xfrm>
            <a:off x="744071" y="3675529"/>
            <a:ext cx="4231341" cy="1806648"/>
          </a:xfrm>
          <a:prstGeom prst="rect">
            <a:avLst/>
          </a:prstGeom>
          <a:noFill/>
        </p:spPr>
        <p:txBody>
          <a:bodyPr wrap="square" rtlCol="0">
            <a:sp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mn-cs"/>
              </a:rPr>
              <a:t>BE COMPS ( DIV – B )</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mn-cs"/>
              </a:rPr>
              <a:t>SURAJ NAIK                  9274</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mn-cs"/>
              </a:rPr>
              <a:t>HARSH PARMAR          9278</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2400" dirty="0">
                <a:solidFill>
                  <a:prstClr val="white"/>
                </a:solidFill>
                <a:latin typeface="Calibri" panose="020F0502020204030204"/>
              </a:rPr>
              <a:t>MEHUL PATEL               9279</a:t>
            </a:r>
            <a:endParaRPr lang="en-IN" dirty="0"/>
          </a:p>
        </p:txBody>
      </p:sp>
    </p:spTree>
    <p:extLst>
      <p:ext uri="{BB962C8B-B14F-4D97-AF65-F5344CB8AC3E}">
        <p14:creationId xmlns:p14="http://schemas.microsoft.com/office/powerpoint/2010/main" val="24396561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CE0E2AC-6B32-E292-94CB-C3D9E8AC1EA6}"/>
              </a:ext>
            </a:extLst>
          </p:cNvPr>
          <p:cNvSpPr>
            <a:spLocks noGrp="1"/>
          </p:cNvSpPr>
          <p:nvPr>
            <p:ph type="title"/>
          </p:nvPr>
        </p:nvSpPr>
        <p:spPr/>
        <p:txBody>
          <a:bodyPr>
            <a:normAutofit/>
          </a:bodyPr>
          <a:lstStyle/>
          <a:p>
            <a:endParaRPr lang="en-IN" dirty="0"/>
          </a:p>
        </p:txBody>
      </p:sp>
      <p:pic>
        <p:nvPicPr>
          <p:cNvPr id="2" name="Picture 1">
            <a:extLst>
              <a:ext uri="{FF2B5EF4-FFF2-40B4-BE49-F238E27FC236}">
                <a16:creationId xmlns:a16="http://schemas.microsoft.com/office/drawing/2014/main" id="{195C5DED-88EA-1B90-CCDD-194EA0B227BE}"/>
              </a:ext>
            </a:extLst>
          </p:cNvPr>
          <p:cNvPicPr>
            <a:picLocks noChangeAspect="1"/>
          </p:cNvPicPr>
          <p:nvPr/>
        </p:nvPicPr>
        <p:blipFill>
          <a:blip r:embed="rId2"/>
          <a:stretch>
            <a:fillRect/>
          </a:stretch>
        </p:blipFill>
        <p:spPr>
          <a:xfrm>
            <a:off x="1568824" y="439270"/>
            <a:ext cx="9308965" cy="6544236"/>
          </a:xfrm>
          <a:prstGeom prst="rect">
            <a:avLst/>
          </a:prstGeom>
        </p:spPr>
      </p:pic>
    </p:spTree>
    <p:extLst>
      <p:ext uri="{BB962C8B-B14F-4D97-AF65-F5344CB8AC3E}">
        <p14:creationId xmlns:p14="http://schemas.microsoft.com/office/powerpoint/2010/main" val="34103781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CE0E2AC-6B32-E292-94CB-C3D9E8AC1EA6}"/>
              </a:ext>
            </a:extLst>
          </p:cNvPr>
          <p:cNvSpPr>
            <a:spLocks noGrp="1"/>
          </p:cNvSpPr>
          <p:nvPr>
            <p:ph type="title"/>
          </p:nvPr>
        </p:nvSpPr>
        <p:spPr/>
        <p:txBody>
          <a:bodyPr>
            <a:normAutofit/>
          </a:bodyPr>
          <a:lstStyle/>
          <a:p>
            <a:endParaRPr lang="en-IN" dirty="0"/>
          </a:p>
        </p:txBody>
      </p:sp>
      <p:pic>
        <p:nvPicPr>
          <p:cNvPr id="2" name="Picture 1">
            <a:extLst>
              <a:ext uri="{FF2B5EF4-FFF2-40B4-BE49-F238E27FC236}">
                <a16:creationId xmlns:a16="http://schemas.microsoft.com/office/drawing/2014/main" id="{A270A8C2-BC10-CECD-A30C-DA3112DEDACA}"/>
              </a:ext>
            </a:extLst>
          </p:cNvPr>
          <p:cNvPicPr>
            <a:picLocks noChangeAspect="1"/>
          </p:cNvPicPr>
          <p:nvPr/>
        </p:nvPicPr>
        <p:blipFill>
          <a:blip r:embed="rId2"/>
          <a:stretch>
            <a:fillRect/>
          </a:stretch>
        </p:blipFill>
        <p:spPr>
          <a:xfrm>
            <a:off x="1963271" y="654424"/>
            <a:ext cx="8193741" cy="5647764"/>
          </a:xfrm>
          <a:prstGeom prst="rect">
            <a:avLst/>
          </a:prstGeom>
        </p:spPr>
      </p:pic>
    </p:spTree>
    <p:extLst>
      <p:ext uri="{BB962C8B-B14F-4D97-AF65-F5344CB8AC3E}">
        <p14:creationId xmlns:p14="http://schemas.microsoft.com/office/powerpoint/2010/main" val="27806712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CE0E2AC-6B32-E292-94CB-C3D9E8AC1EA6}"/>
              </a:ext>
            </a:extLst>
          </p:cNvPr>
          <p:cNvSpPr>
            <a:spLocks noGrp="1"/>
          </p:cNvSpPr>
          <p:nvPr>
            <p:ph type="title"/>
          </p:nvPr>
        </p:nvSpPr>
        <p:spPr>
          <a:xfrm>
            <a:off x="717176" y="217242"/>
            <a:ext cx="8846405" cy="823070"/>
          </a:xfrm>
        </p:spPr>
        <p:txBody>
          <a:bodyPr>
            <a:normAutofit/>
          </a:bodyPr>
          <a:lstStyle/>
          <a:p>
            <a:r>
              <a:rPr lang="en-IN" sz="4800" dirty="0"/>
              <a:t>Literature Summary</a:t>
            </a:r>
          </a:p>
        </p:txBody>
      </p:sp>
      <p:sp>
        <p:nvSpPr>
          <p:cNvPr id="6" name="TextBox 5">
            <a:extLst>
              <a:ext uri="{FF2B5EF4-FFF2-40B4-BE49-F238E27FC236}">
                <a16:creationId xmlns:a16="http://schemas.microsoft.com/office/drawing/2014/main" id="{0FD755E9-3C2F-1B6E-2F2E-894E2A473FA1}"/>
              </a:ext>
            </a:extLst>
          </p:cNvPr>
          <p:cNvSpPr txBox="1"/>
          <p:nvPr/>
        </p:nvSpPr>
        <p:spPr>
          <a:xfrm>
            <a:off x="475128" y="1246094"/>
            <a:ext cx="11716871" cy="4647426"/>
          </a:xfrm>
          <a:prstGeom prst="rect">
            <a:avLst/>
          </a:prstGeom>
          <a:noFill/>
        </p:spPr>
        <p:txBody>
          <a:bodyPr wrap="square" rtlCol="0">
            <a:spAutoFit/>
          </a:bodyPr>
          <a:lstStyle/>
          <a:p>
            <a:r>
              <a:rPr lang="en-US" sz="2400" dirty="0"/>
              <a:t>As is known to all, stock prices reflect the quality of national economy. However, the multi-noise, non-linearity, high-frequency, and chaos of stock render stock forecasting one of the most difficult problems in time series. Nonetheless, stock forecasting still attracts increasing attention from scholars and investors owing to its importance.</a:t>
            </a:r>
          </a:p>
          <a:p>
            <a:endParaRPr lang="en-US" sz="2400" dirty="0"/>
          </a:p>
          <a:p>
            <a:r>
              <a:rPr lang="en-US" sz="2400" dirty="0"/>
              <a:t>The stock price forecasting has been a highly controversial topic in the past decades. Some researchers have proposed the random work theory, according to which, stock prices could not be forecasted using historical stock data . In other words, the stock prices are completely random time series and the forecasting accuracy of stock prices could not exceed 50%.</a:t>
            </a:r>
          </a:p>
          <a:p>
            <a:r>
              <a:rPr lang="en-US" sz="2800" dirty="0"/>
              <a:t> </a:t>
            </a:r>
          </a:p>
          <a:p>
            <a:endParaRPr lang="en-US" sz="2800" dirty="0"/>
          </a:p>
        </p:txBody>
      </p:sp>
    </p:spTree>
    <p:extLst>
      <p:ext uri="{BB962C8B-B14F-4D97-AF65-F5344CB8AC3E}">
        <p14:creationId xmlns:p14="http://schemas.microsoft.com/office/powerpoint/2010/main" val="22858940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CE0E2AC-6B32-E292-94CB-C3D9E8AC1EA6}"/>
              </a:ext>
            </a:extLst>
          </p:cNvPr>
          <p:cNvSpPr>
            <a:spLocks noGrp="1"/>
          </p:cNvSpPr>
          <p:nvPr>
            <p:ph type="title"/>
          </p:nvPr>
        </p:nvSpPr>
        <p:spPr>
          <a:xfrm>
            <a:off x="681318" y="353204"/>
            <a:ext cx="9099191" cy="823070"/>
          </a:xfrm>
        </p:spPr>
        <p:txBody>
          <a:bodyPr>
            <a:normAutofit/>
          </a:bodyPr>
          <a:lstStyle/>
          <a:p>
            <a:r>
              <a:rPr lang="en-IN" sz="4400" dirty="0"/>
              <a:t>Research Gap</a:t>
            </a:r>
          </a:p>
        </p:txBody>
      </p:sp>
      <p:sp>
        <p:nvSpPr>
          <p:cNvPr id="6" name="TextBox 5">
            <a:extLst>
              <a:ext uri="{FF2B5EF4-FFF2-40B4-BE49-F238E27FC236}">
                <a16:creationId xmlns:a16="http://schemas.microsoft.com/office/drawing/2014/main" id="{0FD755E9-3C2F-1B6E-2F2E-894E2A473FA1}"/>
              </a:ext>
            </a:extLst>
          </p:cNvPr>
          <p:cNvSpPr txBox="1"/>
          <p:nvPr/>
        </p:nvSpPr>
        <p:spPr>
          <a:xfrm>
            <a:off x="0" y="1328569"/>
            <a:ext cx="12192000" cy="5327484"/>
          </a:xfrm>
          <a:prstGeom prst="rect">
            <a:avLst/>
          </a:prstGeom>
          <a:noFill/>
        </p:spPr>
        <p:txBody>
          <a:bodyPr wrap="square" rtlCol="0">
            <a:spAutoFit/>
          </a:bodyPr>
          <a:lstStyle/>
          <a:p>
            <a:pPr marL="342900" lvl="0" indent="-342900" fontAlgn="base">
              <a:lnSpc>
                <a:spcPct val="107000"/>
              </a:lnSpc>
              <a:spcAft>
                <a:spcPts val="800"/>
              </a:spcAft>
              <a:buSzPts val="1000"/>
              <a:buFont typeface="Arial" panose="020B0604020202020204" pitchFamily="34" charset="0"/>
              <a:buChar char="•"/>
              <a:tabLst>
                <a:tab pos="457200" algn="l"/>
              </a:tabLst>
            </a:pPr>
            <a:r>
              <a:rPr lang="en-IN" sz="24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Using CNN with the same architecture on other datasets didn’t give as impressive precision for buy and sell.</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a:lnSpc>
                <a:spcPct val="107000"/>
              </a:lnSpc>
              <a:spcAft>
                <a:spcPts val="800"/>
              </a:spcAft>
              <a:buSzPts val="1000"/>
              <a:buFont typeface="Arial" panose="020B0604020202020204" pitchFamily="34" charset="0"/>
              <a:buChar char="•"/>
              <a:tabLst>
                <a:tab pos="457200" algn="l"/>
              </a:tabLst>
            </a:pPr>
            <a:r>
              <a:rPr lang="en-IN" sz="24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It only considers the impact of stock price data on closing prices and fails to integrate emotional factors such as news and national policy into the forecast.</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a:lnSpc>
                <a:spcPct val="107000"/>
              </a:lnSpc>
              <a:spcAft>
                <a:spcPts val="800"/>
              </a:spcAft>
              <a:buSzPts val="1000"/>
              <a:buFont typeface="Arial" panose="020B0604020202020204" pitchFamily="34" charset="0"/>
              <a:buChar char="•"/>
              <a:tabLst>
                <a:tab pos="457200" algn="l"/>
              </a:tabLst>
            </a:pPr>
            <a:r>
              <a:rPr lang="en-IN" sz="24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In multilayer perceptron, the number of total parameters can grow to very high (number of perceptron in layer 1 multiplied by # of p in layer 2 multiplied by # of p in layer 3…). This is inefficient because there is redundancy in such high dimensions.</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a:lnSpc>
                <a:spcPct val="107000"/>
              </a:lnSpc>
              <a:spcAft>
                <a:spcPts val="800"/>
              </a:spcAft>
              <a:buSzPts val="1000"/>
              <a:buFont typeface="Arial" panose="020B0604020202020204" pitchFamily="34" charset="0"/>
              <a:buChar char="•"/>
              <a:tabLst>
                <a:tab pos="457200" algn="l"/>
              </a:tabLst>
            </a:pPr>
            <a:r>
              <a:rPr lang="en-IN" sz="24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In multilayer perceptron, the model functioning depends on the quality of the training.</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a:lnSpc>
                <a:spcPct val="107000"/>
              </a:lnSpc>
              <a:spcAft>
                <a:spcPts val="800"/>
              </a:spcAft>
              <a:buSzPts val="1000"/>
              <a:buFont typeface="Arial" panose="020B0604020202020204" pitchFamily="34" charset="0"/>
              <a:buChar char="•"/>
              <a:tabLst>
                <a:tab pos="457200" algn="l"/>
              </a:tabLst>
            </a:pPr>
            <a:r>
              <a:rPr lang="en-IN" sz="2400" dirty="0">
                <a:solidFill>
                  <a:srgbClr val="273239"/>
                </a:solidFill>
                <a:effectLst/>
                <a:latin typeface="Arial" panose="020B0604020202020204" pitchFamily="34" charset="0"/>
                <a:ea typeface="Times New Roman" panose="02020603050405020304" pitchFamily="18" charset="0"/>
                <a:cs typeface="Times New Roman" panose="02020603050405020304" pitchFamily="18" charset="0"/>
              </a:rPr>
              <a:t>LSTMs get affected by different random weight initialization and hence behave quite similar to that of a feed-forward neural net. They prefer small weight initialization instead.</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a:lnSpc>
                <a:spcPct val="107000"/>
              </a:lnSpc>
              <a:spcAft>
                <a:spcPts val="800"/>
              </a:spcAft>
              <a:buSzPts val="1000"/>
              <a:buFont typeface="Arial" panose="020B0604020202020204" pitchFamily="34" charset="0"/>
              <a:buChar char="•"/>
              <a:tabLst>
                <a:tab pos="457200" algn="l"/>
              </a:tabLst>
            </a:pPr>
            <a:r>
              <a:rPr lang="en-IN" sz="2400" dirty="0">
                <a:solidFill>
                  <a:srgbClr val="273239"/>
                </a:solidFill>
                <a:effectLst/>
                <a:latin typeface="Arial" panose="020B0604020202020204" pitchFamily="34" charset="0"/>
                <a:ea typeface="Times New Roman" panose="02020603050405020304" pitchFamily="18" charset="0"/>
                <a:cs typeface="Times New Roman" panose="02020603050405020304" pitchFamily="18" charset="0"/>
              </a:rPr>
              <a:t>LSTMs are prone to overfitting due to this it is difficult to apply the dropout algorithm.</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461337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CE0E2AC-6B32-E292-94CB-C3D9E8AC1EA6}"/>
              </a:ext>
            </a:extLst>
          </p:cNvPr>
          <p:cNvSpPr>
            <a:spLocks noGrp="1"/>
          </p:cNvSpPr>
          <p:nvPr>
            <p:ph type="title"/>
          </p:nvPr>
        </p:nvSpPr>
        <p:spPr>
          <a:xfrm>
            <a:off x="1314208" y="337665"/>
            <a:ext cx="9563581" cy="823070"/>
          </a:xfrm>
        </p:spPr>
        <p:txBody>
          <a:bodyPr>
            <a:normAutofit/>
          </a:bodyPr>
          <a:lstStyle/>
          <a:p>
            <a:r>
              <a:rPr lang="en-IN" dirty="0"/>
              <a:t>Requirements</a:t>
            </a:r>
          </a:p>
        </p:txBody>
      </p:sp>
      <p:sp>
        <p:nvSpPr>
          <p:cNvPr id="6" name="TextBox 5">
            <a:extLst>
              <a:ext uri="{FF2B5EF4-FFF2-40B4-BE49-F238E27FC236}">
                <a16:creationId xmlns:a16="http://schemas.microsoft.com/office/drawing/2014/main" id="{0FD755E9-3C2F-1B6E-2F2E-894E2A473FA1}"/>
              </a:ext>
            </a:extLst>
          </p:cNvPr>
          <p:cNvSpPr txBox="1"/>
          <p:nvPr/>
        </p:nvSpPr>
        <p:spPr>
          <a:xfrm>
            <a:off x="869576" y="1246094"/>
            <a:ext cx="10596283" cy="5262979"/>
          </a:xfrm>
          <a:prstGeom prst="rect">
            <a:avLst/>
          </a:prstGeom>
          <a:noFill/>
        </p:spPr>
        <p:txBody>
          <a:bodyPr wrap="square" rtlCol="0">
            <a:spAutoFit/>
          </a:bodyPr>
          <a:lstStyle/>
          <a:p>
            <a:r>
              <a:rPr lang="en-US" sz="2400" dirty="0"/>
              <a:t>Hardware Requirements:</a:t>
            </a:r>
          </a:p>
          <a:p>
            <a:endParaRPr lang="en-US" sz="2400" dirty="0"/>
          </a:p>
          <a:p>
            <a:r>
              <a:rPr lang="en-US" sz="2400" dirty="0"/>
              <a:t>RAM: 4 GB</a:t>
            </a:r>
          </a:p>
          <a:p>
            <a:r>
              <a:rPr lang="en-US" sz="2400" dirty="0"/>
              <a:t>Storage: 32 GB</a:t>
            </a:r>
          </a:p>
          <a:p>
            <a:r>
              <a:rPr lang="en-US" sz="2400" dirty="0"/>
              <a:t>CPU: 2 GHz or faster</a:t>
            </a:r>
          </a:p>
          <a:p>
            <a:r>
              <a:rPr lang="en-US" sz="2400" dirty="0"/>
              <a:t>Architecture: 32-bit or 64-bit</a:t>
            </a:r>
          </a:p>
          <a:p>
            <a:endParaRPr lang="en-US" sz="2400" dirty="0"/>
          </a:p>
          <a:p>
            <a:r>
              <a:rPr lang="en-US" sz="2400" dirty="0"/>
              <a:t>Software requirements:</a:t>
            </a:r>
          </a:p>
          <a:p>
            <a:endParaRPr lang="en-US" sz="2400" dirty="0"/>
          </a:p>
          <a:p>
            <a:r>
              <a:rPr lang="en-US" sz="2400" dirty="0"/>
              <a:t>Python 3.5 is used for data pre-processing, model training and</a:t>
            </a:r>
          </a:p>
          <a:p>
            <a:r>
              <a:rPr lang="en-US" sz="2400" dirty="0"/>
              <a:t>prediction.</a:t>
            </a:r>
          </a:p>
          <a:p>
            <a:r>
              <a:rPr lang="en-US" sz="2400" dirty="0"/>
              <a:t>Operating System: windows 7 and above or Linux based OS or MAC OS</a:t>
            </a:r>
          </a:p>
          <a:p>
            <a:r>
              <a:rPr lang="en-US" sz="2400" dirty="0"/>
              <a:t>Javascript,Html5,Css for creating the website which will host the entire model.</a:t>
            </a:r>
          </a:p>
        </p:txBody>
      </p:sp>
    </p:spTree>
    <p:extLst>
      <p:ext uri="{BB962C8B-B14F-4D97-AF65-F5344CB8AC3E}">
        <p14:creationId xmlns:p14="http://schemas.microsoft.com/office/powerpoint/2010/main" val="28753311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CE0E2AC-6B32-E292-94CB-C3D9E8AC1EA6}"/>
              </a:ext>
            </a:extLst>
          </p:cNvPr>
          <p:cNvSpPr>
            <a:spLocks noGrp="1"/>
          </p:cNvSpPr>
          <p:nvPr>
            <p:ph type="title"/>
          </p:nvPr>
        </p:nvSpPr>
        <p:spPr/>
        <p:txBody>
          <a:bodyPr>
            <a:normAutofit/>
          </a:bodyPr>
          <a:lstStyle/>
          <a:p>
            <a:r>
              <a:rPr lang="en-IN" dirty="0"/>
              <a:t>Theoretical Analysis</a:t>
            </a:r>
          </a:p>
        </p:txBody>
      </p:sp>
      <p:sp>
        <p:nvSpPr>
          <p:cNvPr id="6" name="TextBox 5">
            <a:extLst>
              <a:ext uri="{FF2B5EF4-FFF2-40B4-BE49-F238E27FC236}">
                <a16:creationId xmlns:a16="http://schemas.microsoft.com/office/drawing/2014/main" id="{0FD755E9-3C2F-1B6E-2F2E-894E2A473FA1}"/>
              </a:ext>
            </a:extLst>
          </p:cNvPr>
          <p:cNvSpPr txBox="1"/>
          <p:nvPr/>
        </p:nvSpPr>
        <p:spPr>
          <a:xfrm>
            <a:off x="869576" y="1246094"/>
            <a:ext cx="10596283" cy="1949252"/>
          </a:xfrm>
          <a:prstGeom prst="rect">
            <a:avLst/>
          </a:prstGeom>
          <a:noFill/>
        </p:spPr>
        <p:txBody>
          <a:bodyPr wrap="square" rtlCol="0">
            <a:spAutoFit/>
          </a:bodyPr>
          <a:lstStyle/>
          <a:p>
            <a:pPr marL="381635" marR="662940" algn="just">
              <a:spcBef>
                <a:spcPts val="150"/>
              </a:spcBef>
              <a:spcAft>
                <a:spcPts val="150"/>
              </a:spcAft>
            </a:pPr>
            <a:r>
              <a:rPr lang="en-US" sz="2400" b="1" dirty="0">
                <a:effectLst/>
                <a:latin typeface="Times New Roman" panose="02020603050405020304" pitchFamily="18" charset="0"/>
                <a:ea typeface="Times New Roman" panose="02020603050405020304" pitchFamily="18" charset="0"/>
              </a:rPr>
              <a:t>RNN (Recurrent Neural Network)</a:t>
            </a:r>
          </a:p>
          <a:p>
            <a:pPr marL="381635" marR="662940" algn="just">
              <a:spcBef>
                <a:spcPts val="150"/>
              </a:spcBef>
              <a:spcAft>
                <a:spcPts val="150"/>
              </a:spcAft>
            </a:pPr>
            <a:r>
              <a:rPr lang="en-US" sz="2400" b="0" i="0" dirty="0">
                <a:effectLst/>
                <a:latin typeface="Söhne"/>
              </a:rPr>
              <a:t>Time series prediction: RNNs can be trained on historical stock prices to predict future prices. The RNN can take into account the sequential nature of the data, including factors such as trends, seasonality, and cyclicality.</a:t>
            </a:r>
          </a:p>
          <a:p>
            <a:pPr marL="381635" marR="662940" algn="just">
              <a:spcBef>
                <a:spcPts val="150"/>
              </a:spcBef>
              <a:spcAft>
                <a:spcPts val="150"/>
              </a:spcAft>
            </a:pPr>
            <a:endParaRPr lang="en-IN" sz="1800" dirty="0">
              <a:effectLst/>
              <a:latin typeface="Times New Roman" panose="02020603050405020304" pitchFamily="18" charset="0"/>
              <a:ea typeface="Times New Roman" panose="02020603050405020304" pitchFamily="18" charset="0"/>
            </a:endParaRPr>
          </a:p>
        </p:txBody>
      </p:sp>
      <p:pic>
        <p:nvPicPr>
          <p:cNvPr id="4" name="Picture 3">
            <a:extLst>
              <a:ext uri="{FF2B5EF4-FFF2-40B4-BE49-F238E27FC236}">
                <a16:creationId xmlns:a16="http://schemas.microsoft.com/office/drawing/2014/main" id="{9ADC3630-D15A-9DDA-D6E2-4152536BC10E}"/>
              </a:ext>
            </a:extLst>
          </p:cNvPr>
          <p:cNvPicPr/>
          <p:nvPr/>
        </p:nvPicPr>
        <p:blipFill>
          <a:blip r:embed="rId2"/>
          <a:srcRect/>
          <a:stretch>
            <a:fillRect/>
          </a:stretch>
        </p:blipFill>
        <p:spPr>
          <a:xfrm>
            <a:off x="3604258" y="3633591"/>
            <a:ext cx="4983480" cy="1663065"/>
          </a:xfrm>
          <a:prstGeom prst="rect">
            <a:avLst/>
          </a:prstGeom>
          <a:ln/>
        </p:spPr>
      </p:pic>
    </p:spTree>
    <p:extLst>
      <p:ext uri="{BB962C8B-B14F-4D97-AF65-F5344CB8AC3E}">
        <p14:creationId xmlns:p14="http://schemas.microsoft.com/office/powerpoint/2010/main" val="28717461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CE0E2AC-6B32-E292-94CB-C3D9E8AC1EA6}"/>
              </a:ext>
            </a:extLst>
          </p:cNvPr>
          <p:cNvSpPr>
            <a:spLocks noGrp="1"/>
          </p:cNvSpPr>
          <p:nvPr>
            <p:ph type="title"/>
          </p:nvPr>
        </p:nvSpPr>
        <p:spPr/>
        <p:txBody>
          <a:bodyPr>
            <a:normAutofit/>
          </a:bodyPr>
          <a:lstStyle/>
          <a:p>
            <a:endParaRPr lang="en-IN" dirty="0"/>
          </a:p>
        </p:txBody>
      </p:sp>
      <p:sp>
        <p:nvSpPr>
          <p:cNvPr id="6" name="TextBox 5">
            <a:extLst>
              <a:ext uri="{FF2B5EF4-FFF2-40B4-BE49-F238E27FC236}">
                <a16:creationId xmlns:a16="http://schemas.microsoft.com/office/drawing/2014/main" id="{0FD755E9-3C2F-1B6E-2F2E-894E2A473FA1}"/>
              </a:ext>
            </a:extLst>
          </p:cNvPr>
          <p:cNvSpPr txBox="1"/>
          <p:nvPr/>
        </p:nvSpPr>
        <p:spPr>
          <a:xfrm>
            <a:off x="869576" y="1246094"/>
            <a:ext cx="10596283" cy="2010807"/>
          </a:xfrm>
          <a:prstGeom prst="rect">
            <a:avLst/>
          </a:prstGeom>
          <a:noFill/>
        </p:spPr>
        <p:txBody>
          <a:bodyPr wrap="square" rtlCol="0">
            <a:spAutoFit/>
          </a:bodyPr>
          <a:lstStyle/>
          <a:p>
            <a:pPr marL="291465" marR="573405" algn="just">
              <a:spcBef>
                <a:spcPts val="150"/>
              </a:spcBef>
              <a:spcAft>
                <a:spcPts val="150"/>
              </a:spcAft>
            </a:pPr>
            <a:r>
              <a:rPr lang="en-US" sz="2000" b="1" dirty="0">
                <a:solidFill>
                  <a:srgbClr val="282829"/>
                </a:solidFill>
                <a:effectLst/>
                <a:latin typeface="Times New Roman" panose="02020603050405020304" pitchFamily="18" charset="0"/>
                <a:ea typeface="Times New Roman" panose="02020603050405020304" pitchFamily="18" charset="0"/>
              </a:rPr>
              <a:t>LSTM (Long-short Term memory)</a:t>
            </a:r>
          </a:p>
          <a:p>
            <a:pPr marL="291465" marR="573405" algn="just">
              <a:spcBef>
                <a:spcPts val="150"/>
              </a:spcBef>
              <a:spcAft>
                <a:spcPts val="150"/>
              </a:spcAft>
            </a:pPr>
            <a:r>
              <a:rPr lang="en-US" sz="2000" dirty="0">
                <a:solidFill>
                  <a:srgbClr val="282829"/>
                </a:solidFill>
                <a:effectLst/>
                <a:latin typeface="Times New Roman" panose="02020603050405020304" pitchFamily="18" charset="0"/>
                <a:ea typeface="Times New Roman" panose="02020603050405020304" pitchFamily="18" charset="0"/>
              </a:rPr>
              <a:t>Recurrent neural networks (RNNs) of the Long Short-Term Memory (LSTM) type have been extensively used to predict stock prices. LSTM can successfully address the vanishing gradient issue that typical RNNs encounter and can capture long-term dependencies in time series data.</a:t>
            </a:r>
            <a:endParaRPr lang="en-US" sz="2000" b="1" dirty="0">
              <a:solidFill>
                <a:srgbClr val="282829"/>
              </a:solidFill>
              <a:effectLst/>
              <a:latin typeface="Times New Roman" panose="02020603050405020304" pitchFamily="18" charset="0"/>
              <a:ea typeface="Times New Roman" panose="02020603050405020304" pitchFamily="18" charset="0"/>
            </a:endParaRPr>
          </a:p>
          <a:p>
            <a:pPr marL="291465" marR="573405" algn="just">
              <a:spcBef>
                <a:spcPts val="150"/>
              </a:spcBef>
              <a:spcAft>
                <a:spcPts val="150"/>
              </a:spcAft>
            </a:pPr>
            <a:endParaRPr lang="en-IN" sz="1800" dirty="0">
              <a:effectLst/>
              <a:latin typeface="Times New Roman" panose="02020603050405020304" pitchFamily="18" charset="0"/>
              <a:ea typeface="Times New Roman" panose="02020603050405020304" pitchFamily="18" charset="0"/>
            </a:endParaRPr>
          </a:p>
        </p:txBody>
      </p:sp>
      <p:pic>
        <p:nvPicPr>
          <p:cNvPr id="2" name="Picture 1" descr="Diagram, schematic&#10;&#10;Description automatically generated">
            <a:extLst>
              <a:ext uri="{FF2B5EF4-FFF2-40B4-BE49-F238E27FC236}">
                <a16:creationId xmlns:a16="http://schemas.microsoft.com/office/drawing/2014/main" id="{1041791B-B18E-1523-E3A8-DF492F494490}"/>
              </a:ext>
            </a:extLst>
          </p:cNvPr>
          <p:cNvPicPr>
            <a:picLocks noChangeAspect="1"/>
          </p:cNvPicPr>
          <p:nvPr/>
        </p:nvPicPr>
        <p:blipFill>
          <a:blip r:embed="rId2" cstate="print"/>
          <a:stretch>
            <a:fillRect/>
          </a:stretch>
        </p:blipFill>
        <p:spPr>
          <a:xfrm>
            <a:off x="3197192" y="3317059"/>
            <a:ext cx="5059680" cy="2663190"/>
          </a:xfrm>
          <a:prstGeom prst="rect">
            <a:avLst/>
          </a:prstGeom>
        </p:spPr>
      </p:pic>
    </p:spTree>
    <p:extLst>
      <p:ext uri="{BB962C8B-B14F-4D97-AF65-F5344CB8AC3E}">
        <p14:creationId xmlns:p14="http://schemas.microsoft.com/office/powerpoint/2010/main" val="29204598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CE0E2AC-6B32-E292-94CB-C3D9E8AC1EA6}"/>
              </a:ext>
            </a:extLst>
          </p:cNvPr>
          <p:cNvSpPr>
            <a:spLocks noGrp="1"/>
          </p:cNvSpPr>
          <p:nvPr>
            <p:ph type="title"/>
          </p:nvPr>
        </p:nvSpPr>
        <p:spPr/>
        <p:txBody>
          <a:bodyPr>
            <a:normAutofit/>
          </a:bodyPr>
          <a:lstStyle/>
          <a:p>
            <a:r>
              <a:rPr lang="en-IN" dirty="0"/>
              <a:t>Design and Methodology</a:t>
            </a:r>
          </a:p>
        </p:txBody>
      </p:sp>
      <p:sp>
        <p:nvSpPr>
          <p:cNvPr id="6" name="TextBox 5">
            <a:extLst>
              <a:ext uri="{FF2B5EF4-FFF2-40B4-BE49-F238E27FC236}">
                <a16:creationId xmlns:a16="http://schemas.microsoft.com/office/drawing/2014/main" id="{0FD755E9-3C2F-1B6E-2F2E-894E2A473FA1}"/>
              </a:ext>
            </a:extLst>
          </p:cNvPr>
          <p:cNvSpPr txBox="1"/>
          <p:nvPr/>
        </p:nvSpPr>
        <p:spPr>
          <a:xfrm>
            <a:off x="869576" y="1246094"/>
            <a:ext cx="10596283" cy="4370427"/>
          </a:xfrm>
          <a:prstGeom prst="rect">
            <a:avLst/>
          </a:prstGeom>
          <a:noFill/>
        </p:spPr>
        <p:txBody>
          <a:bodyPr wrap="square" rtlCol="0">
            <a:spAutoFit/>
          </a:bodyPr>
          <a:lstStyle/>
          <a:p>
            <a:pPr marL="453390" marR="612140" algn="just">
              <a:spcBef>
                <a:spcPts val="150"/>
              </a:spcBef>
              <a:spcAft>
                <a:spcPts val="150"/>
              </a:spcAft>
            </a:pPr>
            <a:r>
              <a:rPr lang="en-US" sz="2000" dirty="0">
                <a:effectLst/>
                <a:latin typeface="Times New Roman" panose="02020603050405020304" pitchFamily="18" charset="0"/>
                <a:ea typeface="Times New Roman" panose="02020603050405020304" pitchFamily="18" charset="0"/>
              </a:rPr>
              <a:t>Interface module:</a:t>
            </a:r>
            <a:endParaRPr lang="en-IN" sz="2000" dirty="0">
              <a:effectLst/>
              <a:latin typeface="Times New Roman" panose="02020603050405020304" pitchFamily="18" charset="0"/>
              <a:ea typeface="Times New Roman" panose="02020603050405020304" pitchFamily="18" charset="0"/>
            </a:endParaRPr>
          </a:p>
          <a:p>
            <a:pPr marL="453390" marR="612140" algn="just">
              <a:spcBef>
                <a:spcPts val="150"/>
              </a:spcBef>
              <a:spcAft>
                <a:spcPts val="150"/>
              </a:spcAft>
            </a:pPr>
            <a:r>
              <a:rPr lang="en-US" sz="2000" dirty="0">
                <a:effectLst/>
                <a:latin typeface="Times New Roman" panose="02020603050405020304" pitchFamily="18" charset="0"/>
                <a:ea typeface="Times New Roman" panose="02020603050405020304" pitchFamily="18" charset="0"/>
              </a:rPr>
              <a:t>Description and Priority-</a:t>
            </a:r>
            <a:endParaRPr lang="en-IN" sz="2000" dirty="0">
              <a:effectLst/>
              <a:latin typeface="Times New Roman" panose="02020603050405020304" pitchFamily="18" charset="0"/>
              <a:ea typeface="Times New Roman" panose="02020603050405020304" pitchFamily="18" charset="0"/>
            </a:endParaRPr>
          </a:p>
          <a:p>
            <a:pPr marL="453390" marR="612140" algn="just">
              <a:spcBef>
                <a:spcPts val="150"/>
              </a:spcBef>
              <a:spcAft>
                <a:spcPts val="150"/>
              </a:spcAft>
            </a:pPr>
            <a:r>
              <a:rPr lang="en-US" sz="2000" dirty="0">
                <a:effectLst/>
                <a:latin typeface="Times New Roman" panose="02020603050405020304" pitchFamily="18" charset="0"/>
                <a:ea typeface="Times New Roman" panose="02020603050405020304" pitchFamily="18" charset="0"/>
              </a:rPr>
              <a:t>This feature allows personnel to view the application. In general, the response of a web interface module should be designed to provide feedback to the user, indicating whether their input was successful, and if not, why it failed. This is an important feature, so it has high priority.</a:t>
            </a:r>
            <a:endParaRPr lang="en-IN" sz="2000" dirty="0">
              <a:effectLst/>
              <a:latin typeface="Times New Roman" panose="02020603050405020304" pitchFamily="18" charset="0"/>
              <a:ea typeface="Times New Roman" panose="02020603050405020304" pitchFamily="18" charset="0"/>
            </a:endParaRPr>
          </a:p>
          <a:p>
            <a:pPr marL="453390" marR="612140" algn="just">
              <a:spcBef>
                <a:spcPts val="150"/>
              </a:spcBef>
              <a:spcAft>
                <a:spcPts val="150"/>
              </a:spcAft>
            </a:pPr>
            <a:r>
              <a:rPr lang="en-US" sz="2000" dirty="0">
                <a:effectLst/>
                <a:latin typeface="Times New Roman" panose="02020603050405020304" pitchFamily="18" charset="0"/>
                <a:ea typeface="Times New Roman" panose="02020603050405020304" pitchFamily="18" charset="0"/>
              </a:rPr>
              <a:t> </a:t>
            </a:r>
            <a:endParaRPr lang="en-IN" sz="2000" dirty="0">
              <a:effectLst/>
              <a:latin typeface="Times New Roman" panose="02020603050405020304" pitchFamily="18" charset="0"/>
              <a:ea typeface="Times New Roman" panose="02020603050405020304" pitchFamily="18" charset="0"/>
            </a:endParaRPr>
          </a:p>
          <a:p>
            <a:pPr marL="453390" marR="612140" algn="just">
              <a:spcBef>
                <a:spcPts val="150"/>
              </a:spcBef>
              <a:spcAft>
                <a:spcPts val="150"/>
              </a:spcAft>
            </a:pPr>
            <a:r>
              <a:rPr lang="en-US" sz="2000" dirty="0">
                <a:effectLst/>
                <a:latin typeface="Times New Roman" panose="02020603050405020304" pitchFamily="18" charset="0"/>
                <a:ea typeface="Times New Roman" panose="02020603050405020304" pitchFamily="18" charset="0"/>
              </a:rPr>
              <a:t>Stimulus/response sequences</a:t>
            </a:r>
            <a:endParaRPr lang="en-IN" sz="2000" dirty="0">
              <a:effectLst/>
              <a:latin typeface="Times New Roman" panose="02020603050405020304" pitchFamily="18" charset="0"/>
              <a:ea typeface="Times New Roman" panose="02020603050405020304" pitchFamily="18" charset="0"/>
            </a:endParaRPr>
          </a:p>
          <a:p>
            <a:pPr marL="453390" marR="612140" algn="just">
              <a:spcBef>
                <a:spcPts val="150"/>
              </a:spcBef>
              <a:spcAft>
                <a:spcPts val="150"/>
              </a:spcAft>
            </a:pPr>
            <a:r>
              <a:rPr lang="en-US" sz="2000" dirty="0">
                <a:effectLst/>
                <a:latin typeface="Times New Roman" panose="02020603050405020304" pitchFamily="18" charset="0"/>
                <a:ea typeface="Times New Roman" panose="02020603050405020304" pitchFamily="18" charset="0"/>
              </a:rPr>
              <a:t>Users first click on a button or link to start the registration process. The system then prompts the student to fill in their first name, last name, email address and password. Students enter the field. The system will verify the user data and a new account is created for students.</a:t>
            </a:r>
            <a:endParaRPr lang="en-IN" sz="2000" dirty="0">
              <a:effectLst/>
              <a:latin typeface="Times New Roman" panose="02020603050405020304" pitchFamily="18" charset="0"/>
              <a:ea typeface="Times New Roman" panose="02020603050405020304" pitchFamily="18" charset="0"/>
            </a:endParaRPr>
          </a:p>
          <a:p>
            <a:pPr marL="453390" marR="612140" algn="just">
              <a:spcBef>
                <a:spcPts val="150"/>
              </a:spcBef>
              <a:spcAft>
                <a:spcPts val="150"/>
              </a:spcAft>
            </a:pPr>
            <a:r>
              <a:rPr lang="en-US" sz="180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3624407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CE0E2AC-6B32-E292-94CB-C3D9E8AC1EA6}"/>
              </a:ext>
            </a:extLst>
          </p:cNvPr>
          <p:cNvSpPr>
            <a:spLocks noGrp="1"/>
          </p:cNvSpPr>
          <p:nvPr>
            <p:ph type="title"/>
          </p:nvPr>
        </p:nvSpPr>
        <p:spPr/>
        <p:txBody>
          <a:bodyPr>
            <a:normAutofit/>
          </a:bodyPr>
          <a:lstStyle/>
          <a:p>
            <a:endParaRPr lang="en-IN" dirty="0"/>
          </a:p>
        </p:txBody>
      </p:sp>
      <p:sp>
        <p:nvSpPr>
          <p:cNvPr id="6" name="TextBox 5">
            <a:extLst>
              <a:ext uri="{FF2B5EF4-FFF2-40B4-BE49-F238E27FC236}">
                <a16:creationId xmlns:a16="http://schemas.microsoft.com/office/drawing/2014/main" id="{0FD755E9-3C2F-1B6E-2F2E-894E2A473FA1}"/>
              </a:ext>
            </a:extLst>
          </p:cNvPr>
          <p:cNvSpPr txBox="1"/>
          <p:nvPr/>
        </p:nvSpPr>
        <p:spPr>
          <a:xfrm>
            <a:off x="869576" y="1246094"/>
            <a:ext cx="10596283" cy="4154984"/>
          </a:xfrm>
          <a:prstGeom prst="rect">
            <a:avLst/>
          </a:prstGeom>
          <a:noFill/>
        </p:spPr>
        <p:txBody>
          <a:bodyPr wrap="square" rtlCol="0">
            <a:spAutoFit/>
          </a:bodyPr>
          <a:lstStyle/>
          <a:p>
            <a:r>
              <a:rPr lang="en-US" sz="2000" dirty="0"/>
              <a:t>Administrator module:</a:t>
            </a:r>
          </a:p>
          <a:p>
            <a:r>
              <a:rPr lang="en-US" sz="2000" dirty="0"/>
              <a:t>Description and Priority:-Computer servers and Networks are supported and maintained by administrators</a:t>
            </a:r>
          </a:p>
          <a:p>
            <a:r>
              <a:rPr lang="en-US" sz="2000" dirty="0"/>
              <a:t>Functional requirements</a:t>
            </a:r>
          </a:p>
          <a:p>
            <a:r>
              <a:rPr lang="en-US" sz="2000" dirty="0"/>
              <a:t>REQ-1: Separate login.</a:t>
            </a:r>
          </a:p>
          <a:p>
            <a:r>
              <a:rPr lang="en-US" sz="2000" dirty="0"/>
              <a:t>REQ-2: To login as normal users, master password and ID is required.</a:t>
            </a:r>
          </a:p>
          <a:p>
            <a:r>
              <a:rPr lang="en-US" sz="2000" dirty="0"/>
              <a:t>REQ-3: Tools for implementing automated software solutions.</a:t>
            </a:r>
          </a:p>
          <a:p>
            <a:r>
              <a:rPr lang="en-US" sz="2000" dirty="0"/>
              <a:t>REQ-4: Tools for replacing hardware and software components.</a:t>
            </a:r>
          </a:p>
          <a:p>
            <a:r>
              <a:rPr lang="en-US" sz="2000" dirty="0"/>
              <a:t>Preprocessing module:</a:t>
            </a:r>
          </a:p>
          <a:p>
            <a:r>
              <a:rPr lang="en-US" sz="2000" dirty="0"/>
              <a:t>Description and Priority Data preprocessing involves looking for missing values, looking for categorical values, splitting the dataset into a training and testing set, and finally performing feature scaling to reduce the range of variables.</a:t>
            </a:r>
          </a:p>
          <a:p>
            <a:endParaRPr lang="en-IN" sz="2400" dirty="0"/>
          </a:p>
        </p:txBody>
      </p:sp>
    </p:spTree>
    <p:extLst>
      <p:ext uri="{BB962C8B-B14F-4D97-AF65-F5344CB8AC3E}">
        <p14:creationId xmlns:p14="http://schemas.microsoft.com/office/powerpoint/2010/main" val="30414361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CE0E2AC-6B32-E292-94CB-C3D9E8AC1EA6}"/>
              </a:ext>
            </a:extLst>
          </p:cNvPr>
          <p:cNvSpPr>
            <a:spLocks noGrp="1"/>
          </p:cNvSpPr>
          <p:nvPr>
            <p:ph type="title"/>
          </p:nvPr>
        </p:nvSpPr>
        <p:spPr/>
        <p:txBody>
          <a:bodyPr>
            <a:normAutofit/>
          </a:bodyPr>
          <a:lstStyle/>
          <a:p>
            <a:endParaRPr lang="en-IN" dirty="0"/>
          </a:p>
        </p:txBody>
      </p:sp>
      <p:sp>
        <p:nvSpPr>
          <p:cNvPr id="6" name="TextBox 5">
            <a:extLst>
              <a:ext uri="{FF2B5EF4-FFF2-40B4-BE49-F238E27FC236}">
                <a16:creationId xmlns:a16="http://schemas.microsoft.com/office/drawing/2014/main" id="{0FD755E9-3C2F-1B6E-2F2E-894E2A473FA1}"/>
              </a:ext>
            </a:extLst>
          </p:cNvPr>
          <p:cNvSpPr txBox="1"/>
          <p:nvPr/>
        </p:nvSpPr>
        <p:spPr>
          <a:xfrm>
            <a:off x="869576" y="1246094"/>
            <a:ext cx="10596283" cy="2923877"/>
          </a:xfrm>
          <a:prstGeom prst="rect">
            <a:avLst/>
          </a:prstGeom>
          <a:noFill/>
        </p:spPr>
        <p:txBody>
          <a:bodyPr wrap="square" rtlCol="0">
            <a:spAutoFit/>
          </a:bodyPr>
          <a:lstStyle/>
          <a:p>
            <a:r>
              <a:rPr lang="en-US" sz="2000" dirty="0"/>
              <a:t>Data collection module:</a:t>
            </a:r>
          </a:p>
          <a:p>
            <a:r>
              <a:rPr lang="en-US" sz="2000" dirty="0"/>
              <a:t>Description and Priority:-It generally deals with composing the right data set. The data set to be used in market </a:t>
            </a:r>
          </a:p>
          <a:p>
            <a:r>
              <a:rPr lang="en-US" sz="2000" dirty="0"/>
              <a:t>forecasting must be used to filter grounded on varied aspects. Data collection also complements the data set by adding fresh data that's external. Our data consists substantially of stock prices from the former time. We'll originally dissect the Kaggle data set and according to the accurateness, we will use the model with the data to directly the forecasts can be analyzed.</a:t>
            </a:r>
          </a:p>
          <a:p>
            <a:endParaRPr lang="en-US" sz="2400" dirty="0"/>
          </a:p>
        </p:txBody>
      </p:sp>
    </p:spTree>
    <p:extLst>
      <p:ext uri="{BB962C8B-B14F-4D97-AF65-F5344CB8AC3E}">
        <p14:creationId xmlns:p14="http://schemas.microsoft.com/office/powerpoint/2010/main" val="8371086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47C3674-8D74-3C45-BE37-D2C235665EF5}"/>
              </a:ext>
            </a:extLst>
          </p:cNvPr>
          <p:cNvSpPr>
            <a:spLocks noGrp="1"/>
          </p:cNvSpPr>
          <p:nvPr>
            <p:ph type="title"/>
          </p:nvPr>
        </p:nvSpPr>
        <p:spPr/>
        <p:txBody>
          <a:bodyPr/>
          <a:lstStyle/>
          <a:p>
            <a:r>
              <a:rPr lang="en-IN" dirty="0"/>
              <a:t>Abstract</a:t>
            </a:r>
          </a:p>
        </p:txBody>
      </p:sp>
      <p:sp>
        <p:nvSpPr>
          <p:cNvPr id="5" name="TextBox 4">
            <a:extLst>
              <a:ext uri="{FF2B5EF4-FFF2-40B4-BE49-F238E27FC236}">
                <a16:creationId xmlns:a16="http://schemas.microsoft.com/office/drawing/2014/main" id="{67224688-BF26-63E2-8737-5B119F7645E1}"/>
              </a:ext>
            </a:extLst>
          </p:cNvPr>
          <p:cNvSpPr txBox="1"/>
          <p:nvPr/>
        </p:nvSpPr>
        <p:spPr>
          <a:xfrm>
            <a:off x="1192306" y="1552207"/>
            <a:ext cx="9879106" cy="1938992"/>
          </a:xfrm>
          <a:prstGeom prst="rect">
            <a:avLst/>
          </a:prstGeom>
          <a:noFill/>
        </p:spPr>
        <p:txBody>
          <a:bodyPr wrap="square" rtlCol="0">
            <a:spAutoFit/>
          </a:bodyPr>
          <a:lstStyle/>
          <a:p>
            <a:r>
              <a:rPr lang="en-IN" sz="2400" dirty="0"/>
              <a:t>Demand of Stock have become huge with increased in popularity of Stock Digital World. Prediction and Analysing stock can benefit people to think before buying or selling stocks. So ,a new stock price prediction through Machine learning Algorithms will be </a:t>
            </a:r>
            <a:r>
              <a:rPr lang="en-IN" sz="2400" dirty="0" err="1"/>
              <a:t>analyzed</a:t>
            </a:r>
            <a:r>
              <a:rPr lang="en-IN" sz="2400" dirty="0"/>
              <a:t> and visualized. Through this system we can predict of any company in the world.</a:t>
            </a:r>
          </a:p>
        </p:txBody>
      </p:sp>
    </p:spTree>
    <p:extLst>
      <p:ext uri="{BB962C8B-B14F-4D97-AF65-F5344CB8AC3E}">
        <p14:creationId xmlns:p14="http://schemas.microsoft.com/office/powerpoint/2010/main" val="5732361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CE0E2AC-6B32-E292-94CB-C3D9E8AC1EA6}"/>
              </a:ext>
            </a:extLst>
          </p:cNvPr>
          <p:cNvSpPr>
            <a:spLocks noGrp="1"/>
          </p:cNvSpPr>
          <p:nvPr>
            <p:ph type="title"/>
          </p:nvPr>
        </p:nvSpPr>
        <p:spPr/>
        <p:txBody>
          <a:bodyPr>
            <a:normAutofit/>
          </a:bodyPr>
          <a:lstStyle/>
          <a:p>
            <a:r>
              <a:rPr lang="en-IN" dirty="0"/>
              <a:t>Implementation</a:t>
            </a:r>
          </a:p>
        </p:txBody>
      </p:sp>
      <p:sp>
        <p:nvSpPr>
          <p:cNvPr id="6" name="TextBox 5">
            <a:extLst>
              <a:ext uri="{FF2B5EF4-FFF2-40B4-BE49-F238E27FC236}">
                <a16:creationId xmlns:a16="http://schemas.microsoft.com/office/drawing/2014/main" id="{0FD755E9-3C2F-1B6E-2F2E-894E2A473FA1}"/>
              </a:ext>
            </a:extLst>
          </p:cNvPr>
          <p:cNvSpPr txBox="1"/>
          <p:nvPr/>
        </p:nvSpPr>
        <p:spPr>
          <a:xfrm>
            <a:off x="869576" y="1246094"/>
            <a:ext cx="10596283" cy="5611793"/>
          </a:xfrm>
          <a:prstGeom prst="rect">
            <a:avLst/>
          </a:prstGeom>
          <a:noFill/>
        </p:spPr>
        <p:txBody>
          <a:bodyPr wrap="square" rtlCol="0">
            <a:spAutoFit/>
          </a:bodyPr>
          <a:lstStyle/>
          <a:p>
            <a:pPr marL="471805" marR="1005205" algn="just">
              <a:spcBef>
                <a:spcPts val="150"/>
              </a:spcBef>
              <a:spcAft>
                <a:spcPts val="150"/>
              </a:spcAft>
            </a:pPr>
            <a:r>
              <a:rPr lang="en-US" sz="2000" dirty="0">
                <a:effectLst/>
                <a:latin typeface="Times New Roman" panose="02020603050405020304" pitchFamily="18" charset="0"/>
                <a:ea typeface="Times New Roman" panose="02020603050405020304" pitchFamily="18" charset="0"/>
              </a:rPr>
              <a:t>Creating LSTM Model</a:t>
            </a:r>
            <a:endParaRPr lang="en-IN" sz="2000" dirty="0">
              <a:effectLst/>
              <a:latin typeface="Times New Roman" panose="02020603050405020304" pitchFamily="18" charset="0"/>
              <a:ea typeface="Times New Roman" panose="02020603050405020304" pitchFamily="18" charset="0"/>
            </a:endParaRPr>
          </a:p>
          <a:p>
            <a:pPr marL="471805" marR="1005205" algn="just">
              <a:spcBef>
                <a:spcPts val="150"/>
              </a:spcBef>
              <a:spcAft>
                <a:spcPts val="150"/>
              </a:spcAft>
            </a:pPr>
            <a:r>
              <a:rPr lang="en-US" sz="2000" dirty="0">
                <a:solidFill>
                  <a:srgbClr val="000000"/>
                </a:solidFill>
                <a:effectLst/>
                <a:latin typeface="Times New Roman" panose="02020603050405020304" pitchFamily="18" charset="0"/>
                <a:ea typeface="Times New Roman" panose="02020603050405020304" pitchFamily="18" charset="0"/>
              </a:rPr>
              <a:t>Libraries used for the implementation are as follows:</a:t>
            </a:r>
            <a:endParaRPr lang="en-IN" sz="2000" dirty="0">
              <a:effectLst/>
              <a:latin typeface="Times New Roman" panose="02020603050405020304" pitchFamily="18" charset="0"/>
              <a:ea typeface="Times New Roman" panose="02020603050405020304" pitchFamily="18" charset="0"/>
            </a:endParaRPr>
          </a:p>
          <a:p>
            <a:pPr marL="471805" marR="1005205" algn="just">
              <a:spcBef>
                <a:spcPts val="150"/>
              </a:spcBef>
              <a:spcAft>
                <a:spcPts val="150"/>
              </a:spcAft>
            </a:pPr>
            <a:r>
              <a:rPr lang="en-US" sz="2000" dirty="0">
                <a:solidFill>
                  <a:srgbClr val="000000"/>
                </a:solidFill>
                <a:effectLst/>
                <a:latin typeface="Times New Roman" panose="02020603050405020304" pitchFamily="18" charset="0"/>
                <a:ea typeface="Times New Roman" panose="02020603050405020304" pitchFamily="18" charset="0"/>
              </a:rPr>
              <a:t>Pandas:</a:t>
            </a:r>
            <a:endParaRPr lang="en-IN" sz="2000" dirty="0">
              <a:effectLst/>
              <a:latin typeface="Times New Roman" panose="02020603050405020304" pitchFamily="18" charset="0"/>
              <a:ea typeface="Times New Roman" panose="02020603050405020304" pitchFamily="18" charset="0"/>
            </a:endParaRPr>
          </a:p>
          <a:p>
            <a:pPr marL="471805" marR="1005205" algn="just">
              <a:spcBef>
                <a:spcPts val="150"/>
              </a:spcBef>
              <a:spcAft>
                <a:spcPts val="150"/>
              </a:spcAft>
            </a:pPr>
            <a:endParaRPr lang="en-IN" sz="2000" dirty="0">
              <a:effectLst/>
              <a:latin typeface="Times New Roman" panose="02020603050405020304" pitchFamily="18" charset="0"/>
              <a:ea typeface="Times New Roman" panose="02020603050405020304" pitchFamily="18" charset="0"/>
            </a:endParaRPr>
          </a:p>
          <a:p>
            <a:pPr marL="342900" marR="1005205" lvl="0" indent="-342900" algn="just">
              <a:spcBef>
                <a:spcPts val="150"/>
              </a:spcBef>
              <a:spcAft>
                <a:spcPts val="150"/>
              </a:spcAft>
              <a:buFont typeface="Times New Roman" panose="02020603050405020304" pitchFamily="18" charset="0"/>
              <a:buChar char="•"/>
            </a:pPr>
            <a:r>
              <a:rPr lang="en-US" sz="2000" dirty="0">
                <a:solidFill>
                  <a:srgbClr val="000000"/>
                </a:solidFill>
                <a:effectLst/>
                <a:latin typeface="Times New Roman" panose="02020603050405020304" pitchFamily="18" charset="0"/>
                <a:ea typeface="Times New Roman" panose="02020603050405020304" pitchFamily="18" charset="0"/>
              </a:rPr>
              <a:t>Data manipulation and dissection is quick and efficient.</a:t>
            </a:r>
            <a:endParaRPr lang="en-IN" sz="2000" dirty="0">
              <a:effectLst/>
              <a:latin typeface="Times New Roman" panose="02020603050405020304" pitchFamily="18" charset="0"/>
              <a:ea typeface="Times New Roman" panose="02020603050405020304" pitchFamily="18" charset="0"/>
            </a:endParaRPr>
          </a:p>
          <a:p>
            <a:pPr marL="342900" marR="1005205" lvl="0" indent="-342900" algn="just">
              <a:spcBef>
                <a:spcPts val="150"/>
              </a:spcBef>
              <a:spcAft>
                <a:spcPts val="150"/>
              </a:spcAft>
              <a:buFont typeface="Times New Roman" panose="02020603050405020304" pitchFamily="18" charset="0"/>
              <a:buChar char="•"/>
            </a:pPr>
            <a:r>
              <a:rPr lang="en-US" sz="2000" dirty="0">
                <a:solidFill>
                  <a:srgbClr val="000000"/>
                </a:solidFill>
                <a:effectLst/>
                <a:latin typeface="Times New Roman" panose="02020603050405020304" pitchFamily="18" charset="0"/>
                <a:ea typeface="Times New Roman" panose="02020603050405020304" pitchFamily="18" charset="0"/>
              </a:rPr>
              <a:t>It is possible to load data from different file objects.</a:t>
            </a:r>
            <a:endParaRPr lang="en-IN" sz="2000" dirty="0">
              <a:effectLst/>
              <a:latin typeface="Times New Roman" panose="02020603050405020304" pitchFamily="18" charset="0"/>
              <a:ea typeface="Times New Roman" panose="02020603050405020304" pitchFamily="18" charset="0"/>
            </a:endParaRPr>
          </a:p>
          <a:p>
            <a:pPr marL="342900" marR="1005205" lvl="0" indent="-342900" algn="just">
              <a:spcBef>
                <a:spcPts val="150"/>
              </a:spcBef>
              <a:spcAft>
                <a:spcPts val="150"/>
              </a:spcAft>
              <a:buFont typeface="Times New Roman" panose="02020603050405020304" pitchFamily="18" charset="0"/>
              <a:buChar char="•"/>
            </a:pPr>
            <a:r>
              <a:rPr lang="en-US" sz="2000" dirty="0">
                <a:solidFill>
                  <a:srgbClr val="000000"/>
                </a:solidFill>
                <a:effectLst/>
                <a:latin typeface="Times New Roman" panose="02020603050405020304" pitchFamily="18" charset="0"/>
                <a:ea typeface="Times New Roman" panose="02020603050405020304" pitchFamily="18" charset="0"/>
              </a:rPr>
              <a:t>Both Data Frame and advanced dimensional objects allow for the fitting and deletion of size mutability columns</a:t>
            </a:r>
            <a:endParaRPr lang="en-IN" sz="2000" dirty="0">
              <a:effectLst/>
              <a:latin typeface="Times New Roman" panose="02020603050405020304" pitchFamily="18" charset="0"/>
              <a:ea typeface="Times New Roman" panose="02020603050405020304" pitchFamily="18" charset="0"/>
            </a:endParaRPr>
          </a:p>
          <a:p>
            <a:pPr marL="342900" marR="1005205" lvl="0" indent="-342900" algn="just">
              <a:spcBef>
                <a:spcPts val="150"/>
              </a:spcBef>
              <a:spcAft>
                <a:spcPts val="150"/>
              </a:spcAft>
              <a:buFont typeface="Times New Roman" panose="02020603050405020304" pitchFamily="18" charset="0"/>
              <a:buChar char="•"/>
            </a:pPr>
            <a:r>
              <a:rPr lang="en-US" sz="2000" dirty="0">
                <a:solidFill>
                  <a:srgbClr val="000000"/>
                </a:solidFill>
                <a:effectLst/>
                <a:latin typeface="Times New Roman" panose="02020603050405020304" pitchFamily="18" charset="0"/>
                <a:ea typeface="Times New Roman" panose="02020603050405020304" pitchFamily="18" charset="0"/>
              </a:rPr>
              <a:t>Including and joining a data collection.</a:t>
            </a:r>
            <a:endParaRPr lang="en-IN" sz="2000" dirty="0">
              <a:effectLst/>
              <a:latin typeface="Times New Roman" panose="02020603050405020304" pitchFamily="18" charset="0"/>
              <a:ea typeface="Times New Roman" panose="02020603050405020304" pitchFamily="18" charset="0"/>
            </a:endParaRPr>
          </a:p>
          <a:p>
            <a:pPr marL="342900" marR="1005205" lvl="0" indent="-342900" algn="just">
              <a:spcBef>
                <a:spcPts val="150"/>
              </a:spcBef>
              <a:spcAft>
                <a:spcPts val="150"/>
              </a:spcAft>
              <a:buFont typeface="Times New Roman" panose="02020603050405020304" pitchFamily="18" charset="0"/>
              <a:buChar char="•"/>
            </a:pPr>
            <a:r>
              <a:rPr lang="en-US" sz="2000" dirty="0">
                <a:solidFill>
                  <a:srgbClr val="000000"/>
                </a:solidFill>
                <a:effectLst/>
                <a:latin typeface="Times New Roman" panose="02020603050405020304" pitchFamily="18" charset="0"/>
                <a:ea typeface="Times New Roman" panose="02020603050405020304" pitchFamily="18" charset="0"/>
              </a:rPr>
              <a:t>Pivoting and flexible reconfiguration of data collections.</a:t>
            </a:r>
            <a:endParaRPr lang="en-IN" sz="2000" dirty="0">
              <a:effectLst/>
              <a:latin typeface="Times New Roman" panose="02020603050405020304" pitchFamily="18" charset="0"/>
              <a:ea typeface="Times New Roman" panose="02020603050405020304" pitchFamily="18" charset="0"/>
            </a:endParaRPr>
          </a:p>
          <a:p>
            <a:pPr marL="342900" marR="1005205" lvl="0" indent="-342900" algn="just">
              <a:spcBef>
                <a:spcPts val="150"/>
              </a:spcBef>
              <a:spcAft>
                <a:spcPts val="150"/>
              </a:spcAft>
              <a:buFont typeface="Times New Roman" panose="02020603050405020304" pitchFamily="18" charset="0"/>
              <a:buChar char="•"/>
            </a:pPr>
            <a:r>
              <a:rPr lang="en-US" sz="2000" dirty="0">
                <a:solidFill>
                  <a:srgbClr val="000000"/>
                </a:solidFill>
                <a:effectLst/>
                <a:latin typeface="Times New Roman" panose="02020603050405020304" pitchFamily="18" charset="0"/>
                <a:ea typeface="Times New Roman" panose="02020603050405020304" pitchFamily="18" charset="0"/>
              </a:rPr>
              <a:t>Provides capability for time series.</a:t>
            </a:r>
            <a:endParaRPr lang="en-IN" sz="2000" dirty="0">
              <a:effectLst/>
              <a:latin typeface="Times New Roman" panose="02020603050405020304" pitchFamily="18" charset="0"/>
              <a:ea typeface="Times New Roman" panose="02020603050405020304" pitchFamily="18" charset="0"/>
            </a:endParaRPr>
          </a:p>
          <a:p>
            <a:pPr marL="342900" marR="1005205" lvl="0" indent="-342900" algn="just">
              <a:spcBef>
                <a:spcPts val="150"/>
              </a:spcBef>
              <a:spcAft>
                <a:spcPts val="150"/>
              </a:spcAft>
              <a:buFont typeface="Times New Roman" panose="02020603050405020304" pitchFamily="18" charset="0"/>
              <a:buChar char="•"/>
            </a:pPr>
            <a:r>
              <a:rPr lang="en-US" sz="2000" dirty="0">
                <a:solidFill>
                  <a:srgbClr val="000000"/>
                </a:solidFill>
                <a:effectLst/>
                <a:latin typeface="Times New Roman" panose="02020603050405020304" pitchFamily="18" charset="0"/>
                <a:ea typeface="Times New Roman" panose="02020603050405020304" pitchFamily="18" charset="0"/>
              </a:rPr>
              <a:t>Important group by features for splitting, applying, and combining data sets</a:t>
            </a:r>
            <a:endParaRPr lang="en-IN" sz="2000" dirty="0">
              <a:effectLst/>
              <a:latin typeface="Times New Roman" panose="02020603050405020304" pitchFamily="18" charset="0"/>
              <a:ea typeface="Times New Roman" panose="02020603050405020304" pitchFamily="18" charset="0"/>
            </a:endParaRPr>
          </a:p>
          <a:p>
            <a:pPr marL="471805" marR="1005205" algn="just">
              <a:spcBef>
                <a:spcPts val="150"/>
              </a:spcBef>
              <a:spcAft>
                <a:spcPts val="150"/>
              </a:spcAft>
            </a:pPr>
            <a:r>
              <a:rPr lang="en-US" sz="1800" dirty="0">
                <a:solidFill>
                  <a:srgbClr val="000000"/>
                </a:solidFill>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marL="471805" marR="1005205" algn="just">
              <a:spcBef>
                <a:spcPts val="150"/>
              </a:spcBef>
              <a:spcAft>
                <a:spcPts val="150"/>
              </a:spcAft>
            </a:pPr>
            <a:r>
              <a:rPr lang="en-US" sz="1800" dirty="0">
                <a:solidFill>
                  <a:srgbClr val="000000"/>
                </a:solidFill>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marL="471805" marR="1005205" algn="just">
              <a:spcBef>
                <a:spcPts val="150"/>
              </a:spcBef>
              <a:spcAft>
                <a:spcPts val="150"/>
              </a:spcAft>
            </a:pPr>
            <a:endParaRPr lang="en-IN" sz="1800" dirty="0">
              <a:effectLst/>
              <a:latin typeface="Times New Roman" panose="02020603050405020304" pitchFamily="18" charset="0"/>
              <a:ea typeface="Times New Roman" panose="02020603050405020304" pitchFamily="18" charset="0"/>
            </a:endParaRPr>
          </a:p>
          <a:p>
            <a:pPr marL="381635" marR="662940" algn="just">
              <a:spcBef>
                <a:spcPts val="150"/>
              </a:spcBef>
              <a:spcAft>
                <a:spcPts val="150"/>
              </a:spcAft>
            </a:pPr>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495972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CE0E2AC-6B32-E292-94CB-C3D9E8AC1EA6}"/>
              </a:ext>
            </a:extLst>
          </p:cNvPr>
          <p:cNvSpPr>
            <a:spLocks noGrp="1"/>
          </p:cNvSpPr>
          <p:nvPr>
            <p:ph type="title"/>
          </p:nvPr>
        </p:nvSpPr>
        <p:spPr/>
        <p:txBody>
          <a:bodyPr>
            <a:normAutofit/>
          </a:bodyPr>
          <a:lstStyle/>
          <a:p>
            <a:endParaRPr lang="en-IN" dirty="0"/>
          </a:p>
        </p:txBody>
      </p:sp>
      <p:sp>
        <p:nvSpPr>
          <p:cNvPr id="6" name="TextBox 5">
            <a:extLst>
              <a:ext uri="{FF2B5EF4-FFF2-40B4-BE49-F238E27FC236}">
                <a16:creationId xmlns:a16="http://schemas.microsoft.com/office/drawing/2014/main" id="{0FD755E9-3C2F-1B6E-2F2E-894E2A473FA1}"/>
              </a:ext>
            </a:extLst>
          </p:cNvPr>
          <p:cNvSpPr txBox="1"/>
          <p:nvPr/>
        </p:nvSpPr>
        <p:spPr>
          <a:xfrm>
            <a:off x="869576" y="1246094"/>
            <a:ext cx="10596283" cy="5396349"/>
          </a:xfrm>
          <a:prstGeom prst="rect">
            <a:avLst/>
          </a:prstGeom>
          <a:noFill/>
        </p:spPr>
        <p:txBody>
          <a:bodyPr wrap="square" rtlCol="0">
            <a:spAutoFit/>
          </a:bodyPr>
          <a:lstStyle/>
          <a:p>
            <a:pPr marL="381635" marR="662940" algn="just">
              <a:spcBef>
                <a:spcPts val="150"/>
              </a:spcBef>
              <a:spcAft>
                <a:spcPts val="150"/>
              </a:spcAft>
            </a:pPr>
            <a:r>
              <a:rPr lang="en-US" sz="2000" dirty="0" err="1">
                <a:solidFill>
                  <a:srgbClr val="000000"/>
                </a:solidFill>
                <a:effectLst/>
                <a:latin typeface="Times New Roman" panose="02020603050405020304" pitchFamily="18" charset="0"/>
                <a:ea typeface="Times New Roman" panose="02020603050405020304" pitchFamily="18" charset="0"/>
              </a:rPr>
              <a:t>Keras</a:t>
            </a:r>
            <a:r>
              <a:rPr lang="en-US" sz="2000" dirty="0">
                <a:solidFill>
                  <a:srgbClr val="000000"/>
                </a:solidFill>
                <a:effectLst/>
                <a:latin typeface="Times New Roman" panose="02020603050405020304" pitchFamily="18" charset="0"/>
                <a:ea typeface="Times New Roman" panose="02020603050405020304" pitchFamily="18" charset="0"/>
              </a:rPr>
              <a:t>:</a:t>
            </a:r>
            <a:endParaRPr lang="en-IN" sz="2000" dirty="0">
              <a:effectLst/>
              <a:latin typeface="Times New Roman" panose="02020603050405020304" pitchFamily="18" charset="0"/>
              <a:ea typeface="Times New Roman" panose="02020603050405020304" pitchFamily="18" charset="0"/>
            </a:endParaRPr>
          </a:p>
          <a:p>
            <a:pPr marL="471805" marR="1005205" algn="just">
              <a:spcBef>
                <a:spcPts val="150"/>
              </a:spcBef>
              <a:spcAft>
                <a:spcPts val="150"/>
              </a:spcAft>
            </a:pPr>
            <a:r>
              <a:rPr lang="en-US" sz="2000" dirty="0">
                <a:solidFill>
                  <a:srgbClr val="000000"/>
                </a:solidFill>
                <a:effectLst/>
                <a:latin typeface="Times New Roman" panose="02020603050405020304" pitchFamily="18" charset="0"/>
                <a:ea typeface="Times New Roman" panose="02020603050405020304" pitchFamily="18" charset="0"/>
              </a:rPr>
              <a:t> </a:t>
            </a:r>
            <a:endParaRPr lang="en-IN" sz="2000" dirty="0">
              <a:effectLst/>
              <a:latin typeface="Times New Roman" panose="02020603050405020304" pitchFamily="18" charset="0"/>
              <a:ea typeface="Times New Roman" panose="02020603050405020304" pitchFamily="18" charset="0"/>
            </a:endParaRPr>
          </a:p>
          <a:p>
            <a:pPr marL="342900" marR="1005205" lvl="0" indent="-342900" algn="just">
              <a:spcBef>
                <a:spcPts val="150"/>
              </a:spcBef>
              <a:spcAft>
                <a:spcPts val="150"/>
              </a:spcAft>
              <a:buFont typeface="Times New Roman" panose="02020603050405020304" pitchFamily="18" charset="0"/>
              <a:buChar char="•"/>
            </a:pPr>
            <a:r>
              <a:rPr lang="en-US" sz="2000" dirty="0">
                <a:solidFill>
                  <a:srgbClr val="000000"/>
                </a:solidFill>
                <a:effectLst/>
                <a:latin typeface="Times New Roman" panose="02020603050405020304" pitchFamily="18" charset="0"/>
                <a:ea typeface="Times New Roman" panose="02020603050405020304" pitchFamily="18" charset="0"/>
              </a:rPr>
              <a:t>User-Friendly and Fast Deployment</a:t>
            </a:r>
            <a:endParaRPr lang="en-IN" sz="2000" dirty="0">
              <a:effectLst/>
              <a:latin typeface="Times New Roman" panose="02020603050405020304" pitchFamily="18" charset="0"/>
              <a:ea typeface="Times New Roman" panose="02020603050405020304" pitchFamily="18" charset="0"/>
            </a:endParaRPr>
          </a:p>
          <a:p>
            <a:pPr marL="342900" marR="1005205" lvl="0" indent="-342900" algn="just">
              <a:spcBef>
                <a:spcPts val="150"/>
              </a:spcBef>
              <a:spcAft>
                <a:spcPts val="150"/>
              </a:spcAft>
              <a:buFont typeface="Times New Roman" panose="02020603050405020304" pitchFamily="18" charset="0"/>
              <a:buChar char="•"/>
            </a:pPr>
            <a:r>
              <a:rPr lang="en-US" sz="2000" dirty="0">
                <a:solidFill>
                  <a:srgbClr val="000000"/>
                </a:solidFill>
                <a:effectLst/>
                <a:latin typeface="Times New Roman" panose="02020603050405020304" pitchFamily="18" charset="0"/>
                <a:ea typeface="Times New Roman" panose="02020603050405020304" pitchFamily="18" charset="0"/>
              </a:rPr>
              <a:t>Quality Documentation and Large Community Support</a:t>
            </a:r>
            <a:endParaRPr lang="en-IN" sz="2000" dirty="0">
              <a:effectLst/>
              <a:latin typeface="Times New Roman" panose="02020603050405020304" pitchFamily="18" charset="0"/>
              <a:ea typeface="Times New Roman" panose="02020603050405020304" pitchFamily="18" charset="0"/>
            </a:endParaRPr>
          </a:p>
          <a:p>
            <a:pPr marL="342900" marR="1005205" lvl="0" indent="-342900" algn="just">
              <a:spcBef>
                <a:spcPts val="150"/>
              </a:spcBef>
              <a:spcAft>
                <a:spcPts val="150"/>
              </a:spcAft>
              <a:buFont typeface="Times New Roman" panose="02020603050405020304" pitchFamily="18" charset="0"/>
              <a:buChar char="•"/>
            </a:pPr>
            <a:r>
              <a:rPr lang="en-US" sz="2000" dirty="0">
                <a:solidFill>
                  <a:srgbClr val="000000"/>
                </a:solidFill>
                <a:effectLst/>
                <a:latin typeface="Times New Roman" panose="02020603050405020304" pitchFamily="18" charset="0"/>
                <a:ea typeface="Times New Roman" panose="02020603050405020304" pitchFamily="18" charset="0"/>
              </a:rPr>
              <a:t>Pretrained models</a:t>
            </a:r>
            <a:endParaRPr lang="en-IN" sz="2000" dirty="0">
              <a:effectLst/>
              <a:latin typeface="Times New Roman" panose="02020603050405020304" pitchFamily="18" charset="0"/>
              <a:ea typeface="Times New Roman" panose="02020603050405020304" pitchFamily="18" charset="0"/>
            </a:endParaRPr>
          </a:p>
          <a:p>
            <a:pPr marL="342900" marR="1005205" lvl="0" indent="-342900" algn="just">
              <a:spcBef>
                <a:spcPts val="150"/>
              </a:spcBef>
              <a:spcAft>
                <a:spcPts val="150"/>
              </a:spcAft>
              <a:buFont typeface="Times New Roman" panose="02020603050405020304" pitchFamily="18" charset="0"/>
              <a:buChar char="•"/>
            </a:pPr>
            <a:r>
              <a:rPr lang="en-US" sz="2000" dirty="0">
                <a:solidFill>
                  <a:srgbClr val="000000"/>
                </a:solidFill>
                <a:effectLst/>
                <a:latin typeface="Times New Roman" panose="02020603050405020304" pitchFamily="18" charset="0"/>
                <a:ea typeface="Times New Roman" panose="02020603050405020304" pitchFamily="18" charset="0"/>
              </a:rPr>
              <a:t>Multiple Backend and Modularity</a:t>
            </a:r>
            <a:endParaRPr lang="en-IN" sz="2000" dirty="0">
              <a:effectLst/>
              <a:latin typeface="Times New Roman" panose="02020603050405020304" pitchFamily="18" charset="0"/>
              <a:ea typeface="Times New Roman" panose="02020603050405020304" pitchFamily="18" charset="0"/>
            </a:endParaRPr>
          </a:p>
          <a:p>
            <a:pPr marL="753745" marR="1005205" algn="just">
              <a:spcBef>
                <a:spcPts val="150"/>
              </a:spcBef>
              <a:spcAft>
                <a:spcPts val="150"/>
              </a:spcAft>
            </a:pPr>
            <a:r>
              <a:rPr lang="en-US" sz="2000" dirty="0">
                <a:solidFill>
                  <a:srgbClr val="000000"/>
                </a:solidFill>
                <a:effectLst/>
                <a:latin typeface="Times New Roman" panose="02020603050405020304" pitchFamily="18" charset="0"/>
                <a:ea typeface="Times New Roman" panose="02020603050405020304" pitchFamily="18" charset="0"/>
              </a:rPr>
              <a:t> </a:t>
            </a:r>
            <a:endParaRPr lang="en-IN" sz="2000" dirty="0">
              <a:effectLst/>
              <a:latin typeface="Times New Roman" panose="02020603050405020304" pitchFamily="18" charset="0"/>
              <a:ea typeface="Times New Roman" panose="02020603050405020304" pitchFamily="18" charset="0"/>
            </a:endParaRPr>
          </a:p>
          <a:p>
            <a:pPr marL="471805" marR="1005205" algn="just">
              <a:spcBef>
                <a:spcPts val="150"/>
              </a:spcBef>
              <a:spcAft>
                <a:spcPts val="150"/>
              </a:spcAft>
            </a:pPr>
            <a:r>
              <a:rPr lang="en-US" sz="2000" dirty="0" err="1">
                <a:solidFill>
                  <a:srgbClr val="000000"/>
                </a:solidFill>
                <a:effectLst/>
                <a:latin typeface="Times New Roman" panose="02020603050405020304" pitchFamily="18" charset="0"/>
                <a:ea typeface="Times New Roman" panose="02020603050405020304" pitchFamily="18" charset="0"/>
              </a:rPr>
              <a:t>Streamlit</a:t>
            </a:r>
            <a:r>
              <a:rPr lang="en-US" sz="2000" dirty="0">
                <a:solidFill>
                  <a:srgbClr val="000000"/>
                </a:solidFill>
                <a:effectLst/>
                <a:latin typeface="Times New Roman" panose="02020603050405020304" pitchFamily="18" charset="0"/>
                <a:ea typeface="Times New Roman" panose="02020603050405020304" pitchFamily="18" charset="0"/>
              </a:rPr>
              <a:t>:</a:t>
            </a:r>
            <a:endParaRPr lang="en-IN" sz="2000" dirty="0">
              <a:effectLst/>
              <a:latin typeface="Times New Roman" panose="02020603050405020304" pitchFamily="18" charset="0"/>
              <a:ea typeface="Times New Roman" panose="02020603050405020304" pitchFamily="18" charset="0"/>
            </a:endParaRPr>
          </a:p>
          <a:p>
            <a:pPr marL="471805" marR="1005205" algn="just">
              <a:spcBef>
                <a:spcPts val="150"/>
              </a:spcBef>
              <a:spcAft>
                <a:spcPts val="150"/>
              </a:spcAft>
            </a:pPr>
            <a:r>
              <a:rPr lang="en-US" sz="2000" dirty="0">
                <a:solidFill>
                  <a:srgbClr val="000000"/>
                </a:solidFill>
                <a:effectLst/>
                <a:latin typeface="Times New Roman" panose="02020603050405020304" pitchFamily="18" charset="0"/>
                <a:ea typeface="Times New Roman" panose="02020603050405020304" pitchFamily="18" charset="0"/>
              </a:rPr>
              <a:t> </a:t>
            </a:r>
            <a:endParaRPr lang="en-IN" sz="2000" dirty="0">
              <a:effectLst/>
              <a:latin typeface="Times New Roman" panose="02020603050405020304" pitchFamily="18" charset="0"/>
              <a:ea typeface="Times New Roman" panose="02020603050405020304" pitchFamily="18" charset="0"/>
            </a:endParaRPr>
          </a:p>
          <a:p>
            <a:pPr marL="342900" marR="1005205" lvl="0" indent="-342900" algn="just">
              <a:spcBef>
                <a:spcPts val="150"/>
              </a:spcBef>
              <a:spcAft>
                <a:spcPts val="150"/>
              </a:spcAft>
              <a:buFont typeface="Times New Roman" panose="02020603050405020304" pitchFamily="18" charset="0"/>
              <a:buChar char="•"/>
            </a:pPr>
            <a:r>
              <a:rPr lang="en-US" sz="2000" dirty="0">
                <a:solidFill>
                  <a:srgbClr val="000000"/>
                </a:solidFill>
                <a:effectLst/>
                <a:latin typeface="Times New Roman" panose="02020603050405020304" pitchFamily="18" charset="0"/>
                <a:ea typeface="Times New Roman" panose="02020603050405020304" pitchFamily="18" charset="0"/>
              </a:rPr>
              <a:t>Web framework</a:t>
            </a:r>
            <a:endParaRPr lang="en-IN" sz="2000" dirty="0">
              <a:effectLst/>
              <a:latin typeface="Times New Roman" panose="02020603050405020304" pitchFamily="18" charset="0"/>
              <a:ea typeface="Times New Roman" panose="02020603050405020304" pitchFamily="18" charset="0"/>
            </a:endParaRPr>
          </a:p>
          <a:p>
            <a:pPr marL="342900" marR="1005205" lvl="0" indent="-342900" algn="just">
              <a:spcBef>
                <a:spcPts val="150"/>
              </a:spcBef>
              <a:spcAft>
                <a:spcPts val="150"/>
              </a:spcAft>
              <a:buFont typeface="Times New Roman" panose="02020603050405020304" pitchFamily="18" charset="0"/>
              <a:buChar char="•"/>
            </a:pPr>
            <a:r>
              <a:rPr lang="en-US" sz="2000" dirty="0">
                <a:solidFill>
                  <a:srgbClr val="000000"/>
                </a:solidFill>
                <a:effectLst/>
                <a:latin typeface="Times New Roman" panose="02020603050405020304" pitchFamily="18" charset="0"/>
                <a:ea typeface="Times New Roman" panose="02020603050405020304" pitchFamily="18" charset="0"/>
              </a:rPr>
              <a:t>Data visualization</a:t>
            </a:r>
            <a:endParaRPr lang="en-IN" sz="2000" dirty="0">
              <a:effectLst/>
              <a:latin typeface="Times New Roman" panose="02020603050405020304" pitchFamily="18" charset="0"/>
              <a:ea typeface="Times New Roman" panose="02020603050405020304" pitchFamily="18" charset="0"/>
            </a:endParaRPr>
          </a:p>
          <a:p>
            <a:pPr marL="342900" marR="1005205" lvl="0" indent="-342900" algn="just">
              <a:spcBef>
                <a:spcPts val="150"/>
              </a:spcBef>
              <a:spcAft>
                <a:spcPts val="150"/>
              </a:spcAft>
              <a:buFont typeface="Times New Roman" panose="02020603050405020304" pitchFamily="18" charset="0"/>
              <a:buChar char="•"/>
            </a:pPr>
            <a:r>
              <a:rPr lang="en-US" sz="2000" dirty="0">
                <a:solidFill>
                  <a:srgbClr val="000000"/>
                </a:solidFill>
                <a:effectLst/>
                <a:latin typeface="Times New Roman" panose="02020603050405020304" pitchFamily="18" charset="0"/>
                <a:ea typeface="Times New Roman" panose="02020603050405020304" pitchFamily="18" charset="0"/>
              </a:rPr>
              <a:t>Python-based</a:t>
            </a:r>
            <a:endParaRPr lang="en-IN" sz="2000" dirty="0">
              <a:effectLst/>
              <a:latin typeface="Times New Roman" panose="02020603050405020304" pitchFamily="18" charset="0"/>
              <a:ea typeface="Times New Roman" panose="02020603050405020304" pitchFamily="18" charset="0"/>
            </a:endParaRPr>
          </a:p>
          <a:p>
            <a:pPr marL="342900" marR="1005205" lvl="0" indent="-342900" algn="just">
              <a:spcBef>
                <a:spcPts val="150"/>
              </a:spcBef>
              <a:spcAft>
                <a:spcPts val="150"/>
              </a:spcAft>
              <a:buFont typeface="Times New Roman" panose="02020603050405020304" pitchFamily="18" charset="0"/>
              <a:buChar char="•"/>
            </a:pPr>
            <a:r>
              <a:rPr lang="en-US" sz="2000" dirty="0">
                <a:solidFill>
                  <a:srgbClr val="000000"/>
                </a:solidFill>
                <a:effectLst/>
                <a:latin typeface="Times New Roman" panose="02020603050405020304" pitchFamily="18" charset="0"/>
                <a:ea typeface="Times New Roman" panose="02020603050405020304" pitchFamily="18" charset="0"/>
              </a:rPr>
              <a:t>Interactive apps</a:t>
            </a:r>
            <a:endParaRPr lang="en-IN" sz="2000" dirty="0">
              <a:effectLst/>
              <a:latin typeface="Times New Roman" panose="02020603050405020304" pitchFamily="18" charset="0"/>
              <a:ea typeface="Times New Roman" panose="02020603050405020304" pitchFamily="18" charset="0"/>
            </a:endParaRPr>
          </a:p>
          <a:p>
            <a:pPr marL="342900" marR="1005205" lvl="0" indent="-342900" algn="just">
              <a:spcBef>
                <a:spcPts val="150"/>
              </a:spcBef>
              <a:spcAft>
                <a:spcPts val="150"/>
              </a:spcAft>
              <a:buFont typeface="Times New Roman" panose="02020603050405020304" pitchFamily="18" charset="0"/>
              <a:buChar char="•"/>
            </a:pPr>
            <a:r>
              <a:rPr lang="en-US" sz="2000" dirty="0">
                <a:solidFill>
                  <a:srgbClr val="000000"/>
                </a:solidFill>
                <a:effectLst/>
                <a:latin typeface="Times New Roman" panose="02020603050405020304" pitchFamily="18" charset="0"/>
                <a:ea typeface="Times New Roman" panose="02020603050405020304" pitchFamily="18" charset="0"/>
              </a:rPr>
              <a:t>Machine learning</a:t>
            </a:r>
            <a:endParaRPr lang="en-IN" sz="2000" dirty="0">
              <a:effectLst/>
              <a:latin typeface="Times New Roman" panose="02020603050405020304" pitchFamily="18" charset="0"/>
              <a:ea typeface="Times New Roman" panose="02020603050405020304" pitchFamily="18" charset="0"/>
            </a:endParaRPr>
          </a:p>
          <a:p>
            <a:pPr marL="381635" marR="662940" algn="just">
              <a:spcBef>
                <a:spcPts val="150"/>
              </a:spcBef>
              <a:spcAft>
                <a:spcPts val="150"/>
              </a:spcAft>
            </a:pPr>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0410032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CE0E2AC-6B32-E292-94CB-C3D9E8AC1EA6}"/>
              </a:ext>
            </a:extLst>
          </p:cNvPr>
          <p:cNvSpPr>
            <a:spLocks noGrp="1"/>
          </p:cNvSpPr>
          <p:nvPr>
            <p:ph type="title"/>
          </p:nvPr>
        </p:nvSpPr>
        <p:spPr/>
        <p:txBody>
          <a:bodyPr>
            <a:normAutofit/>
          </a:bodyPr>
          <a:lstStyle/>
          <a:p>
            <a:endParaRPr lang="en-IN" dirty="0"/>
          </a:p>
        </p:txBody>
      </p:sp>
      <p:sp>
        <p:nvSpPr>
          <p:cNvPr id="6" name="TextBox 5">
            <a:extLst>
              <a:ext uri="{FF2B5EF4-FFF2-40B4-BE49-F238E27FC236}">
                <a16:creationId xmlns:a16="http://schemas.microsoft.com/office/drawing/2014/main" id="{0FD755E9-3C2F-1B6E-2F2E-894E2A473FA1}"/>
              </a:ext>
            </a:extLst>
          </p:cNvPr>
          <p:cNvSpPr txBox="1"/>
          <p:nvPr/>
        </p:nvSpPr>
        <p:spPr>
          <a:xfrm>
            <a:off x="869576" y="1246094"/>
            <a:ext cx="10596283" cy="4319131"/>
          </a:xfrm>
          <a:prstGeom prst="rect">
            <a:avLst/>
          </a:prstGeom>
          <a:noFill/>
        </p:spPr>
        <p:txBody>
          <a:bodyPr wrap="square" rtlCol="0">
            <a:spAutoFit/>
          </a:bodyPr>
          <a:lstStyle/>
          <a:p>
            <a:pPr marL="471805" marR="1005205" algn="just">
              <a:spcBef>
                <a:spcPts val="150"/>
              </a:spcBef>
              <a:spcAft>
                <a:spcPts val="150"/>
              </a:spcAft>
            </a:pPr>
            <a:r>
              <a:rPr lang="en-US" sz="2000" dirty="0">
                <a:solidFill>
                  <a:srgbClr val="000000"/>
                </a:solidFill>
                <a:effectLst/>
                <a:latin typeface="Times New Roman" panose="02020603050405020304" pitchFamily="18" charset="0"/>
                <a:ea typeface="Times New Roman" panose="02020603050405020304" pitchFamily="18" charset="0"/>
              </a:rPr>
              <a:t>Yahoo Finance:</a:t>
            </a:r>
            <a:endParaRPr lang="en-IN" sz="2000" dirty="0">
              <a:effectLst/>
              <a:latin typeface="Times New Roman" panose="02020603050405020304" pitchFamily="18" charset="0"/>
              <a:ea typeface="Times New Roman" panose="02020603050405020304" pitchFamily="18" charset="0"/>
            </a:endParaRPr>
          </a:p>
          <a:p>
            <a:pPr marL="471805" marR="1005205" algn="just">
              <a:spcBef>
                <a:spcPts val="150"/>
              </a:spcBef>
              <a:spcAft>
                <a:spcPts val="150"/>
              </a:spcAft>
            </a:pPr>
            <a:r>
              <a:rPr lang="en-US" sz="2000" dirty="0">
                <a:solidFill>
                  <a:srgbClr val="000000"/>
                </a:solidFill>
                <a:effectLst/>
                <a:latin typeface="Times New Roman" panose="02020603050405020304" pitchFamily="18" charset="0"/>
                <a:ea typeface="Times New Roman" panose="02020603050405020304" pitchFamily="18" charset="0"/>
              </a:rPr>
              <a:t> </a:t>
            </a:r>
            <a:endParaRPr lang="en-IN" sz="2000" dirty="0">
              <a:effectLst/>
              <a:latin typeface="Times New Roman" panose="02020603050405020304" pitchFamily="18" charset="0"/>
              <a:ea typeface="Times New Roman" panose="02020603050405020304" pitchFamily="18" charset="0"/>
            </a:endParaRPr>
          </a:p>
          <a:p>
            <a:pPr marL="342900" marR="1005205" lvl="0" indent="-342900" algn="just">
              <a:spcBef>
                <a:spcPts val="150"/>
              </a:spcBef>
              <a:spcAft>
                <a:spcPts val="150"/>
              </a:spcAft>
              <a:buFont typeface="Times New Roman" panose="02020603050405020304" pitchFamily="18" charset="0"/>
              <a:buChar char="•"/>
            </a:pPr>
            <a:r>
              <a:rPr lang="en-US" sz="2000" dirty="0">
                <a:solidFill>
                  <a:srgbClr val="000000"/>
                </a:solidFill>
                <a:effectLst/>
                <a:latin typeface="Times New Roman" panose="02020603050405020304" pitchFamily="18" charset="0"/>
                <a:ea typeface="Times New Roman" panose="02020603050405020304" pitchFamily="18" charset="0"/>
              </a:rPr>
              <a:t>Financial data</a:t>
            </a:r>
            <a:endParaRPr lang="en-IN" sz="2000" dirty="0">
              <a:effectLst/>
              <a:latin typeface="Times New Roman" panose="02020603050405020304" pitchFamily="18" charset="0"/>
              <a:ea typeface="Times New Roman" panose="02020603050405020304" pitchFamily="18" charset="0"/>
            </a:endParaRPr>
          </a:p>
          <a:p>
            <a:pPr marL="342900" marR="1005205" lvl="0" indent="-342900" algn="just">
              <a:spcBef>
                <a:spcPts val="150"/>
              </a:spcBef>
              <a:spcAft>
                <a:spcPts val="150"/>
              </a:spcAft>
              <a:buFont typeface="Times New Roman" panose="02020603050405020304" pitchFamily="18" charset="0"/>
              <a:buChar char="•"/>
            </a:pPr>
            <a:r>
              <a:rPr lang="en-US" sz="2000" dirty="0">
                <a:solidFill>
                  <a:srgbClr val="000000"/>
                </a:solidFill>
                <a:effectLst/>
                <a:latin typeface="Times New Roman" panose="02020603050405020304" pitchFamily="18" charset="0"/>
                <a:ea typeface="Times New Roman" panose="02020603050405020304" pitchFamily="18" charset="0"/>
              </a:rPr>
              <a:t>Stock market</a:t>
            </a:r>
            <a:endParaRPr lang="en-IN" sz="2000" dirty="0">
              <a:effectLst/>
              <a:latin typeface="Times New Roman" panose="02020603050405020304" pitchFamily="18" charset="0"/>
              <a:ea typeface="Times New Roman" panose="02020603050405020304" pitchFamily="18" charset="0"/>
            </a:endParaRPr>
          </a:p>
          <a:p>
            <a:pPr marL="342900" marR="1005205" lvl="0" indent="-342900" algn="just">
              <a:spcBef>
                <a:spcPts val="150"/>
              </a:spcBef>
              <a:spcAft>
                <a:spcPts val="150"/>
              </a:spcAft>
              <a:buFont typeface="Times New Roman" panose="02020603050405020304" pitchFamily="18" charset="0"/>
              <a:buChar char="•"/>
            </a:pPr>
            <a:r>
              <a:rPr lang="en-US" sz="2000" dirty="0">
                <a:solidFill>
                  <a:srgbClr val="000000"/>
                </a:solidFill>
                <a:effectLst/>
                <a:latin typeface="Times New Roman" panose="02020603050405020304" pitchFamily="18" charset="0"/>
                <a:ea typeface="Times New Roman" panose="02020603050405020304" pitchFamily="18" charset="0"/>
              </a:rPr>
              <a:t>Investment tools</a:t>
            </a:r>
            <a:endParaRPr lang="en-IN" sz="2000" dirty="0">
              <a:effectLst/>
              <a:latin typeface="Times New Roman" panose="02020603050405020304" pitchFamily="18" charset="0"/>
              <a:ea typeface="Times New Roman" panose="02020603050405020304" pitchFamily="18" charset="0"/>
            </a:endParaRPr>
          </a:p>
          <a:p>
            <a:pPr marL="342900" marR="1005205" lvl="0" indent="-342900" algn="just">
              <a:spcBef>
                <a:spcPts val="150"/>
              </a:spcBef>
              <a:spcAft>
                <a:spcPts val="150"/>
              </a:spcAft>
              <a:buFont typeface="Times New Roman" panose="02020603050405020304" pitchFamily="18" charset="0"/>
              <a:buChar char="•"/>
            </a:pPr>
            <a:r>
              <a:rPr lang="en-US" sz="2000" dirty="0">
                <a:solidFill>
                  <a:srgbClr val="000000"/>
                </a:solidFill>
                <a:effectLst/>
                <a:latin typeface="Times New Roman" panose="02020603050405020304" pitchFamily="18" charset="0"/>
                <a:ea typeface="Times New Roman" panose="02020603050405020304" pitchFamily="18" charset="0"/>
              </a:rPr>
              <a:t>Company profiles</a:t>
            </a:r>
            <a:endParaRPr lang="en-IN" sz="2000" dirty="0">
              <a:effectLst/>
              <a:latin typeface="Times New Roman" panose="02020603050405020304" pitchFamily="18" charset="0"/>
              <a:ea typeface="Times New Roman" panose="02020603050405020304" pitchFamily="18" charset="0"/>
            </a:endParaRPr>
          </a:p>
          <a:p>
            <a:pPr marL="342900" marR="1005205" lvl="0" indent="-342900" algn="just">
              <a:spcBef>
                <a:spcPts val="150"/>
              </a:spcBef>
              <a:spcAft>
                <a:spcPts val="150"/>
              </a:spcAft>
              <a:buFont typeface="Times New Roman" panose="02020603050405020304" pitchFamily="18" charset="0"/>
              <a:buChar char="•"/>
            </a:pPr>
            <a:r>
              <a:rPr lang="en-US" sz="2000" dirty="0">
                <a:solidFill>
                  <a:srgbClr val="000000"/>
                </a:solidFill>
                <a:effectLst/>
                <a:latin typeface="Times New Roman" panose="02020603050405020304" pitchFamily="18" charset="0"/>
                <a:ea typeface="Times New Roman" panose="02020603050405020304" pitchFamily="18" charset="0"/>
              </a:rPr>
              <a:t>Historical prices</a:t>
            </a:r>
            <a:endParaRPr lang="en-IN" sz="2000" dirty="0">
              <a:effectLst/>
              <a:latin typeface="Times New Roman" panose="02020603050405020304" pitchFamily="18" charset="0"/>
              <a:ea typeface="Times New Roman" panose="02020603050405020304" pitchFamily="18" charset="0"/>
            </a:endParaRPr>
          </a:p>
          <a:p>
            <a:pPr marL="342900" marR="1005205" lvl="0" indent="-342900" algn="just">
              <a:spcBef>
                <a:spcPts val="150"/>
              </a:spcBef>
              <a:spcAft>
                <a:spcPts val="150"/>
              </a:spcAft>
              <a:buFont typeface="Times New Roman" panose="02020603050405020304" pitchFamily="18" charset="0"/>
              <a:buChar char="•"/>
            </a:pPr>
            <a:r>
              <a:rPr lang="en-US" sz="2000" dirty="0">
                <a:solidFill>
                  <a:srgbClr val="000000"/>
                </a:solidFill>
                <a:effectLst/>
                <a:latin typeface="Times New Roman" panose="02020603050405020304" pitchFamily="18" charset="0"/>
                <a:ea typeface="Times New Roman" panose="02020603050405020304" pitchFamily="18" charset="0"/>
              </a:rPr>
              <a:t>Real-time quotes</a:t>
            </a:r>
            <a:endParaRPr lang="en-IN" sz="2000" dirty="0">
              <a:effectLst/>
              <a:latin typeface="Times New Roman" panose="02020603050405020304" pitchFamily="18" charset="0"/>
              <a:ea typeface="Times New Roman" panose="02020603050405020304" pitchFamily="18" charset="0"/>
            </a:endParaRPr>
          </a:p>
          <a:p>
            <a:pPr marL="342900" marR="1005205" lvl="0" indent="-342900" algn="just">
              <a:spcBef>
                <a:spcPts val="150"/>
              </a:spcBef>
              <a:spcAft>
                <a:spcPts val="150"/>
              </a:spcAft>
              <a:buFont typeface="Times New Roman" panose="02020603050405020304" pitchFamily="18" charset="0"/>
              <a:buChar char="•"/>
            </a:pPr>
            <a:r>
              <a:rPr lang="en-US" sz="2000" dirty="0">
                <a:solidFill>
                  <a:srgbClr val="000000"/>
                </a:solidFill>
                <a:effectLst/>
                <a:latin typeface="Times New Roman" panose="02020603050405020304" pitchFamily="18" charset="0"/>
                <a:ea typeface="Times New Roman" panose="02020603050405020304" pitchFamily="18" charset="0"/>
              </a:rPr>
              <a:t>Customizable watchlists</a:t>
            </a:r>
            <a:endParaRPr lang="en-IN" sz="2000" dirty="0">
              <a:effectLst/>
              <a:latin typeface="Times New Roman" panose="02020603050405020304" pitchFamily="18" charset="0"/>
              <a:ea typeface="Times New Roman" panose="02020603050405020304" pitchFamily="18" charset="0"/>
            </a:endParaRPr>
          </a:p>
          <a:p>
            <a:pPr marL="342900" marR="1005205" lvl="0" indent="-342900" algn="just">
              <a:spcBef>
                <a:spcPts val="150"/>
              </a:spcBef>
              <a:spcAft>
                <a:spcPts val="150"/>
              </a:spcAft>
              <a:buFont typeface="Times New Roman" panose="02020603050405020304" pitchFamily="18" charset="0"/>
              <a:buChar char="•"/>
            </a:pPr>
            <a:r>
              <a:rPr lang="en-US" sz="2000" dirty="0">
                <a:solidFill>
                  <a:srgbClr val="000000"/>
                </a:solidFill>
                <a:effectLst/>
                <a:latin typeface="Times New Roman" panose="02020603050405020304" pitchFamily="18" charset="0"/>
                <a:ea typeface="Times New Roman" panose="02020603050405020304" pitchFamily="18" charset="0"/>
              </a:rPr>
              <a:t>Portfolio tracking</a:t>
            </a:r>
            <a:endParaRPr lang="en-IN" sz="2000" dirty="0">
              <a:effectLst/>
              <a:latin typeface="Times New Roman" panose="02020603050405020304" pitchFamily="18" charset="0"/>
              <a:ea typeface="Times New Roman" panose="02020603050405020304" pitchFamily="18" charset="0"/>
            </a:endParaRPr>
          </a:p>
          <a:p>
            <a:pPr marL="342900" marR="1005205" lvl="0" indent="-342900" algn="just">
              <a:spcBef>
                <a:spcPts val="150"/>
              </a:spcBef>
              <a:spcAft>
                <a:spcPts val="150"/>
              </a:spcAft>
              <a:buFont typeface="Times New Roman" panose="02020603050405020304" pitchFamily="18" charset="0"/>
              <a:buChar char="•"/>
            </a:pPr>
            <a:endParaRPr lang="en-IN" sz="2000" dirty="0">
              <a:effectLst/>
              <a:latin typeface="Times New Roman" panose="02020603050405020304" pitchFamily="18" charset="0"/>
              <a:ea typeface="Times New Roman" panose="02020603050405020304" pitchFamily="18" charset="0"/>
            </a:endParaRPr>
          </a:p>
          <a:p>
            <a:pPr marL="381635" marR="662940" algn="just">
              <a:spcBef>
                <a:spcPts val="150"/>
              </a:spcBef>
              <a:spcAft>
                <a:spcPts val="150"/>
              </a:spcAft>
            </a:pPr>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9747568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CE0E2AC-6B32-E292-94CB-C3D9E8AC1EA6}"/>
              </a:ext>
            </a:extLst>
          </p:cNvPr>
          <p:cNvSpPr>
            <a:spLocks noGrp="1"/>
          </p:cNvSpPr>
          <p:nvPr>
            <p:ph type="title"/>
          </p:nvPr>
        </p:nvSpPr>
        <p:spPr/>
        <p:txBody>
          <a:bodyPr>
            <a:normAutofit/>
          </a:bodyPr>
          <a:lstStyle/>
          <a:p>
            <a:r>
              <a:rPr lang="en-US" dirty="0"/>
              <a:t>Results</a:t>
            </a:r>
            <a:endParaRPr lang="en-IN" dirty="0"/>
          </a:p>
        </p:txBody>
      </p:sp>
      <p:sp>
        <p:nvSpPr>
          <p:cNvPr id="6" name="TextBox 5">
            <a:extLst>
              <a:ext uri="{FF2B5EF4-FFF2-40B4-BE49-F238E27FC236}">
                <a16:creationId xmlns:a16="http://schemas.microsoft.com/office/drawing/2014/main" id="{0FD755E9-3C2F-1B6E-2F2E-894E2A473FA1}"/>
              </a:ext>
            </a:extLst>
          </p:cNvPr>
          <p:cNvSpPr txBox="1"/>
          <p:nvPr/>
        </p:nvSpPr>
        <p:spPr>
          <a:xfrm>
            <a:off x="869576" y="1246094"/>
            <a:ext cx="10596283" cy="1200329"/>
          </a:xfrm>
          <a:prstGeom prst="rect">
            <a:avLst/>
          </a:prstGeom>
          <a:noFill/>
        </p:spPr>
        <p:txBody>
          <a:bodyPr wrap="square" rtlCol="0">
            <a:spAutoFit/>
          </a:bodyPr>
          <a:lstStyle/>
          <a:p>
            <a:r>
              <a:rPr lang="en-US" sz="2400" dirty="0"/>
              <a:t>The following graphs represent the losses that occur when the model is training</a:t>
            </a:r>
          </a:p>
          <a:p>
            <a:endParaRPr lang="en-US" sz="2400" dirty="0"/>
          </a:p>
        </p:txBody>
      </p:sp>
      <p:pic>
        <p:nvPicPr>
          <p:cNvPr id="4" name="Picture 3">
            <a:extLst>
              <a:ext uri="{FF2B5EF4-FFF2-40B4-BE49-F238E27FC236}">
                <a16:creationId xmlns:a16="http://schemas.microsoft.com/office/drawing/2014/main" id="{03E2B01A-F967-C02C-B8FC-44F3D2A23728}"/>
              </a:ext>
            </a:extLst>
          </p:cNvPr>
          <p:cNvPicPr>
            <a:picLocks noChangeAspect="1"/>
          </p:cNvPicPr>
          <p:nvPr/>
        </p:nvPicPr>
        <p:blipFill>
          <a:blip r:embed="rId2"/>
          <a:stretch>
            <a:fillRect/>
          </a:stretch>
        </p:blipFill>
        <p:spPr>
          <a:xfrm>
            <a:off x="1482725" y="2530285"/>
            <a:ext cx="8921750" cy="3416300"/>
          </a:xfrm>
          <a:prstGeom prst="rect">
            <a:avLst/>
          </a:prstGeom>
        </p:spPr>
      </p:pic>
    </p:spTree>
    <p:extLst>
      <p:ext uri="{BB962C8B-B14F-4D97-AF65-F5344CB8AC3E}">
        <p14:creationId xmlns:p14="http://schemas.microsoft.com/office/powerpoint/2010/main" val="27448156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CE0E2AC-6B32-E292-94CB-C3D9E8AC1EA6}"/>
              </a:ext>
            </a:extLst>
          </p:cNvPr>
          <p:cNvSpPr>
            <a:spLocks noGrp="1"/>
          </p:cNvSpPr>
          <p:nvPr>
            <p:ph type="title"/>
          </p:nvPr>
        </p:nvSpPr>
        <p:spPr/>
        <p:txBody>
          <a:bodyPr>
            <a:normAutofit/>
          </a:bodyPr>
          <a:lstStyle/>
          <a:p>
            <a:endParaRPr lang="en-IN" dirty="0"/>
          </a:p>
        </p:txBody>
      </p:sp>
      <p:pic>
        <p:nvPicPr>
          <p:cNvPr id="4" name="Picture 3">
            <a:extLst>
              <a:ext uri="{FF2B5EF4-FFF2-40B4-BE49-F238E27FC236}">
                <a16:creationId xmlns:a16="http://schemas.microsoft.com/office/drawing/2014/main" id="{3A39A713-A3E1-4A18-FAB3-29B431C7563B}"/>
              </a:ext>
            </a:extLst>
          </p:cNvPr>
          <p:cNvPicPr>
            <a:picLocks noChangeAspect="1"/>
          </p:cNvPicPr>
          <p:nvPr/>
        </p:nvPicPr>
        <p:blipFill>
          <a:blip r:embed="rId2"/>
          <a:stretch>
            <a:fillRect/>
          </a:stretch>
        </p:blipFill>
        <p:spPr>
          <a:xfrm>
            <a:off x="3187700" y="1349375"/>
            <a:ext cx="5816600" cy="4159250"/>
          </a:xfrm>
          <a:prstGeom prst="rect">
            <a:avLst/>
          </a:prstGeom>
        </p:spPr>
      </p:pic>
    </p:spTree>
    <p:extLst>
      <p:ext uri="{BB962C8B-B14F-4D97-AF65-F5344CB8AC3E}">
        <p14:creationId xmlns:p14="http://schemas.microsoft.com/office/powerpoint/2010/main" val="2193963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CE0E2AC-6B32-E292-94CB-C3D9E8AC1EA6}"/>
              </a:ext>
            </a:extLst>
          </p:cNvPr>
          <p:cNvSpPr>
            <a:spLocks noGrp="1"/>
          </p:cNvSpPr>
          <p:nvPr>
            <p:ph type="title"/>
          </p:nvPr>
        </p:nvSpPr>
        <p:spPr/>
        <p:txBody>
          <a:bodyPr>
            <a:normAutofit/>
          </a:bodyPr>
          <a:lstStyle/>
          <a:p>
            <a:endParaRPr lang="en-IN" dirty="0"/>
          </a:p>
        </p:txBody>
      </p:sp>
      <p:sp>
        <p:nvSpPr>
          <p:cNvPr id="6" name="TextBox 5">
            <a:extLst>
              <a:ext uri="{FF2B5EF4-FFF2-40B4-BE49-F238E27FC236}">
                <a16:creationId xmlns:a16="http://schemas.microsoft.com/office/drawing/2014/main" id="{0FD755E9-3C2F-1B6E-2F2E-894E2A473FA1}"/>
              </a:ext>
            </a:extLst>
          </p:cNvPr>
          <p:cNvSpPr txBox="1"/>
          <p:nvPr/>
        </p:nvSpPr>
        <p:spPr>
          <a:xfrm>
            <a:off x="869576" y="1246094"/>
            <a:ext cx="10596283" cy="830997"/>
          </a:xfrm>
          <a:prstGeom prst="rect">
            <a:avLst/>
          </a:prstGeom>
          <a:noFill/>
        </p:spPr>
        <p:txBody>
          <a:bodyPr wrap="square" rtlCol="0">
            <a:spAutoFit/>
          </a:bodyPr>
          <a:lstStyle/>
          <a:p>
            <a:r>
              <a:rPr lang="en-US" sz="2400" dirty="0"/>
              <a:t>The </a:t>
            </a:r>
          </a:p>
          <a:p>
            <a:endParaRPr lang="en-US" sz="2400" dirty="0"/>
          </a:p>
        </p:txBody>
      </p:sp>
      <p:pic>
        <p:nvPicPr>
          <p:cNvPr id="5" name="Picture 4">
            <a:extLst>
              <a:ext uri="{FF2B5EF4-FFF2-40B4-BE49-F238E27FC236}">
                <a16:creationId xmlns:a16="http://schemas.microsoft.com/office/drawing/2014/main" id="{64D1DC6E-17EA-74FC-CA90-F77297816B42}"/>
              </a:ext>
            </a:extLst>
          </p:cNvPr>
          <p:cNvPicPr>
            <a:picLocks noChangeAspect="1"/>
          </p:cNvPicPr>
          <p:nvPr/>
        </p:nvPicPr>
        <p:blipFill>
          <a:blip r:embed="rId2"/>
          <a:stretch>
            <a:fillRect/>
          </a:stretch>
        </p:blipFill>
        <p:spPr>
          <a:xfrm>
            <a:off x="340658" y="1314450"/>
            <a:ext cx="11358283" cy="4229100"/>
          </a:xfrm>
          <a:prstGeom prst="rect">
            <a:avLst/>
          </a:prstGeom>
        </p:spPr>
      </p:pic>
    </p:spTree>
    <p:extLst>
      <p:ext uri="{BB962C8B-B14F-4D97-AF65-F5344CB8AC3E}">
        <p14:creationId xmlns:p14="http://schemas.microsoft.com/office/powerpoint/2010/main" val="12310988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CE0E2AC-6B32-E292-94CB-C3D9E8AC1EA6}"/>
              </a:ext>
            </a:extLst>
          </p:cNvPr>
          <p:cNvSpPr>
            <a:spLocks noGrp="1"/>
          </p:cNvSpPr>
          <p:nvPr>
            <p:ph type="title"/>
          </p:nvPr>
        </p:nvSpPr>
        <p:spPr/>
        <p:txBody>
          <a:bodyPr>
            <a:normAutofit/>
          </a:bodyPr>
          <a:lstStyle/>
          <a:p>
            <a:endParaRPr lang="en-IN" dirty="0"/>
          </a:p>
        </p:txBody>
      </p:sp>
      <p:sp>
        <p:nvSpPr>
          <p:cNvPr id="6" name="TextBox 5">
            <a:extLst>
              <a:ext uri="{FF2B5EF4-FFF2-40B4-BE49-F238E27FC236}">
                <a16:creationId xmlns:a16="http://schemas.microsoft.com/office/drawing/2014/main" id="{0FD755E9-3C2F-1B6E-2F2E-894E2A473FA1}"/>
              </a:ext>
            </a:extLst>
          </p:cNvPr>
          <p:cNvSpPr txBox="1"/>
          <p:nvPr/>
        </p:nvSpPr>
        <p:spPr>
          <a:xfrm>
            <a:off x="869576" y="1246094"/>
            <a:ext cx="10596283" cy="461665"/>
          </a:xfrm>
          <a:prstGeom prst="rect">
            <a:avLst/>
          </a:prstGeom>
          <a:noFill/>
        </p:spPr>
        <p:txBody>
          <a:bodyPr wrap="square" rtlCol="0">
            <a:spAutoFit/>
          </a:bodyPr>
          <a:lstStyle/>
          <a:p>
            <a:r>
              <a:rPr lang="en-US" sz="2400" dirty="0"/>
              <a:t> </a:t>
            </a:r>
          </a:p>
        </p:txBody>
      </p:sp>
      <p:pic>
        <p:nvPicPr>
          <p:cNvPr id="4" name="Picture 3">
            <a:extLst>
              <a:ext uri="{FF2B5EF4-FFF2-40B4-BE49-F238E27FC236}">
                <a16:creationId xmlns:a16="http://schemas.microsoft.com/office/drawing/2014/main" id="{4EC39E52-E0CA-2965-CF39-15EAC31EA6E1}"/>
              </a:ext>
            </a:extLst>
          </p:cNvPr>
          <p:cNvPicPr>
            <a:picLocks noChangeAspect="1"/>
          </p:cNvPicPr>
          <p:nvPr/>
        </p:nvPicPr>
        <p:blipFill>
          <a:blip r:embed="rId2"/>
          <a:stretch>
            <a:fillRect/>
          </a:stretch>
        </p:blipFill>
        <p:spPr>
          <a:xfrm>
            <a:off x="454025" y="1501775"/>
            <a:ext cx="11283950" cy="3854450"/>
          </a:xfrm>
          <a:prstGeom prst="rect">
            <a:avLst/>
          </a:prstGeom>
        </p:spPr>
      </p:pic>
    </p:spTree>
    <p:extLst>
      <p:ext uri="{BB962C8B-B14F-4D97-AF65-F5344CB8AC3E}">
        <p14:creationId xmlns:p14="http://schemas.microsoft.com/office/powerpoint/2010/main" val="33901123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CE0E2AC-6B32-E292-94CB-C3D9E8AC1EA6}"/>
              </a:ext>
            </a:extLst>
          </p:cNvPr>
          <p:cNvSpPr>
            <a:spLocks noGrp="1"/>
          </p:cNvSpPr>
          <p:nvPr>
            <p:ph type="title"/>
          </p:nvPr>
        </p:nvSpPr>
        <p:spPr/>
        <p:txBody>
          <a:bodyPr>
            <a:normAutofit/>
          </a:bodyPr>
          <a:lstStyle/>
          <a:p>
            <a:endParaRPr lang="en-IN" dirty="0"/>
          </a:p>
        </p:txBody>
      </p:sp>
      <p:sp>
        <p:nvSpPr>
          <p:cNvPr id="6" name="TextBox 5">
            <a:extLst>
              <a:ext uri="{FF2B5EF4-FFF2-40B4-BE49-F238E27FC236}">
                <a16:creationId xmlns:a16="http://schemas.microsoft.com/office/drawing/2014/main" id="{0FD755E9-3C2F-1B6E-2F2E-894E2A473FA1}"/>
              </a:ext>
            </a:extLst>
          </p:cNvPr>
          <p:cNvSpPr txBox="1"/>
          <p:nvPr/>
        </p:nvSpPr>
        <p:spPr>
          <a:xfrm>
            <a:off x="869576" y="1246094"/>
            <a:ext cx="10596283" cy="830997"/>
          </a:xfrm>
          <a:prstGeom prst="rect">
            <a:avLst/>
          </a:prstGeom>
          <a:noFill/>
        </p:spPr>
        <p:txBody>
          <a:bodyPr wrap="square" rtlCol="0">
            <a:spAutoFit/>
          </a:bodyPr>
          <a:lstStyle/>
          <a:p>
            <a:pPr marL="291465" marR="735330">
              <a:spcBef>
                <a:spcPts val="150"/>
              </a:spcBef>
              <a:spcAft>
                <a:spcPts val="150"/>
              </a:spcAft>
            </a:pPr>
            <a:r>
              <a:rPr lang="en-IN" sz="2400" dirty="0">
                <a:solidFill>
                  <a:srgbClr val="000000"/>
                </a:solidFill>
                <a:latin typeface="Times New Roman" panose="02020603050405020304" pitchFamily="18" charset="0"/>
                <a:ea typeface="Times New Roman" panose="02020603050405020304" pitchFamily="18" charset="0"/>
              </a:rPr>
              <a:t>The below graph</a:t>
            </a:r>
            <a:r>
              <a:rPr lang="en-IN" sz="2400" dirty="0">
                <a:solidFill>
                  <a:srgbClr val="000000"/>
                </a:solidFill>
                <a:effectLst/>
                <a:latin typeface="Times New Roman" panose="02020603050405020304" pitchFamily="18" charset="0"/>
                <a:ea typeface="Times New Roman" panose="02020603050405020304" pitchFamily="18" charset="0"/>
              </a:rPr>
              <a:t> is the 100-day </a:t>
            </a:r>
            <a:r>
              <a:rPr lang="en-IN" sz="2400" dirty="0">
                <a:effectLst/>
                <a:latin typeface="Times New Roman" panose="02020603050405020304" pitchFamily="18" charset="0"/>
                <a:ea typeface="Times New Roman" panose="02020603050405020304" pitchFamily="18" charset="0"/>
              </a:rPr>
              <a:t>Moving Average vs Closing represented using plotly.js on a </a:t>
            </a:r>
            <a:r>
              <a:rPr lang="en-IN" sz="2400" dirty="0" err="1">
                <a:effectLst/>
                <a:latin typeface="Times New Roman" panose="02020603050405020304" pitchFamily="18" charset="0"/>
                <a:ea typeface="Times New Roman" panose="02020603050405020304" pitchFamily="18" charset="0"/>
              </a:rPr>
              <a:t>StockX</a:t>
            </a:r>
            <a:endParaRPr lang="en-IN" sz="2400" dirty="0">
              <a:effectLst/>
              <a:latin typeface="Times New Roman" panose="02020603050405020304" pitchFamily="18" charset="0"/>
              <a:ea typeface="Times New Roman" panose="02020603050405020304" pitchFamily="18" charset="0"/>
            </a:endParaRPr>
          </a:p>
        </p:txBody>
      </p:sp>
      <p:pic>
        <p:nvPicPr>
          <p:cNvPr id="2" name="Picture 1">
            <a:extLst>
              <a:ext uri="{FF2B5EF4-FFF2-40B4-BE49-F238E27FC236}">
                <a16:creationId xmlns:a16="http://schemas.microsoft.com/office/drawing/2014/main" id="{AEC2D580-5457-9DAC-3218-6B4272DA81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42147" y="2160953"/>
            <a:ext cx="6314891" cy="3996948"/>
          </a:xfrm>
          <a:prstGeom prst="rect">
            <a:avLst/>
          </a:prstGeom>
        </p:spPr>
      </p:pic>
    </p:spTree>
    <p:extLst>
      <p:ext uri="{BB962C8B-B14F-4D97-AF65-F5344CB8AC3E}">
        <p14:creationId xmlns:p14="http://schemas.microsoft.com/office/powerpoint/2010/main" val="17639919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CE0E2AC-6B32-E292-94CB-C3D9E8AC1EA6}"/>
              </a:ext>
            </a:extLst>
          </p:cNvPr>
          <p:cNvSpPr>
            <a:spLocks noGrp="1"/>
          </p:cNvSpPr>
          <p:nvPr>
            <p:ph type="title"/>
          </p:nvPr>
        </p:nvSpPr>
        <p:spPr/>
        <p:txBody>
          <a:bodyPr>
            <a:normAutofit/>
          </a:bodyPr>
          <a:lstStyle/>
          <a:p>
            <a:endParaRPr lang="en-IN" dirty="0"/>
          </a:p>
        </p:txBody>
      </p:sp>
      <p:sp>
        <p:nvSpPr>
          <p:cNvPr id="6" name="TextBox 5">
            <a:extLst>
              <a:ext uri="{FF2B5EF4-FFF2-40B4-BE49-F238E27FC236}">
                <a16:creationId xmlns:a16="http://schemas.microsoft.com/office/drawing/2014/main" id="{0FD755E9-3C2F-1B6E-2F2E-894E2A473FA1}"/>
              </a:ext>
            </a:extLst>
          </p:cNvPr>
          <p:cNvSpPr txBox="1"/>
          <p:nvPr/>
        </p:nvSpPr>
        <p:spPr>
          <a:xfrm>
            <a:off x="869576" y="1246094"/>
            <a:ext cx="10596283" cy="1159292"/>
          </a:xfrm>
          <a:prstGeom prst="rect">
            <a:avLst/>
          </a:prstGeom>
          <a:noFill/>
        </p:spPr>
        <p:txBody>
          <a:bodyPr wrap="square" rtlCol="0">
            <a:spAutoFit/>
          </a:bodyPr>
          <a:lstStyle/>
          <a:p>
            <a:pPr marL="291465" marR="735330">
              <a:spcBef>
                <a:spcPts val="150"/>
              </a:spcBef>
              <a:spcAft>
                <a:spcPts val="150"/>
              </a:spcAft>
            </a:pPr>
            <a:r>
              <a:rPr lang="en-IN" sz="2400" dirty="0">
                <a:solidFill>
                  <a:srgbClr val="000000"/>
                </a:solidFill>
                <a:latin typeface="Times New Roman" panose="02020603050405020304" pitchFamily="18" charset="0"/>
                <a:ea typeface="Times New Roman" panose="02020603050405020304" pitchFamily="18" charset="0"/>
              </a:rPr>
              <a:t>The below graph</a:t>
            </a:r>
            <a:r>
              <a:rPr lang="en-IN" sz="2400" dirty="0">
                <a:solidFill>
                  <a:srgbClr val="000000"/>
                </a:solidFill>
                <a:effectLst/>
                <a:latin typeface="Times New Roman" panose="02020603050405020304" pitchFamily="18" charset="0"/>
                <a:ea typeface="Times New Roman" panose="02020603050405020304" pitchFamily="18" charset="0"/>
              </a:rPr>
              <a:t> is the 200-day </a:t>
            </a:r>
            <a:r>
              <a:rPr lang="en-IN" sz="2400" dirty="0">
                <a:effectLst/>
                <a:latin typeface="Times New Roman" panose="02020603050405020304" pitchFamily="18" charset="0"/>
                <a:ea typeface="Times New Roman" panose="02020603050405020304" pitchFamily="18" charset="0"/>
              </a:rPr>
              <a:t>Moving Average vs Closing represented using plotly.js on </a:t>
            </a:r>
            <a:r>
              <a:rPr lang="en-IN" sz="2400" dirty="0" err="1">
                <a:effectLst/>
                <a:latin typeface="Times New Roman" panose="02020603050405020304" pitchFamily="18" charset="0"/>
                <a:ea typeface="Times New Roman" panose="02020603050405020304" pitchFamily="18" charset="0"/>
              </a:rPr>
              <a:t>StockX</a:t>
            </a:r>
            <a:r>
              <a:rPr lang="en-IN" sz="2400" dirty="0">
                <a:effectLst/>
                <a:latin typeface="Times New Roman" panose="02020603050405020304" pitchFamily="18" charset="0"/>
                <a:ea typeface="Times New Roman" panose="02020603050405020304" pitchFamily="18" charset="0"/>
              </a:rPr>
              <a:t>.</a:t>
            </a:r>
          </a:p>
          <a:p>
            <a:pPr marL="291465" marR="735330">
              <a:spcBef>
                <a:spcPts val="150"/>
              </a:spcBef>
              <a:spcAft>
                <a:spcPts val="150"/>
              </a:spcAft>
            </a:pPr>
            <a:endParaRPr lang="en-IN" sz="1800" dirty="0">
              <a:effectLst/>
              <a:latin typeface="Times New Roman" panose="02020603050405020304" pitchFamily="18" charset="0"/>
              <a:ea typeface="Times New Roman" panose="02020603050405020304" pitchFamily="18" charset="0"/>
            </a:endParaRPr>
          </a:p>
        </p:txBody>
      </p:sp>
      <p:pic>
        <p:nvPicPr>
          <p:cNvPr id="4" name="Picture 3">
            <a:extLst>
              <a:ext uri="{FF2B5EF4-FFF2-40B4-BE49-F238E27FC236}">
                <a16:creationId xmlns:a16="http://schemas.microsoft.com/office/drawing/2014/main" id="{D63ACA23-561D-94E3-A62A-1A592C5500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31486" y="2183230"/>
            <a:ext cx="6272462" cy="3912770"/>
          </a:xfrm>
          <a:prstGeom prst="rect">
            <a:avLst/>
          </a:prstGeom>
        </p:spPr>
      </p:pic>
    </p:spTree>
    <p:extLst>
      <p:ext uri="{BB962C8B-B14F-4D97-AF65-F5344CB8AC3E}">
        <p14:creationId xmlns:p14="http://schemas.microsoft.com/office/powerpoint/2010/main" val="39728094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CE0E2AC-6B32-E292-94CB-C3D9E8AC1EA6}"/>
              </a:ext>
            </a:extLst>
          </p:cNvPr>
          <p:cNvSpPr>
            <a:spLocks noGrp="1"/>
          </p:cNvSpPr>
          <p:nvPr>
            <p:ph type="title"/>
          </p:nvPr>
        </p:nvSpPr>
        <p:spPr/>
        <p:txBody>
          <a:bodyPr>
            <a:normAutofit/>
          </a:bodyPr>
          <a:lstStyle/>
          <a:p>
            <a:endParaRPr lang="en-IN" dirty="0"/>
          </a:p>
        </p:txBody>
      </p:sp>
      <p:sp>
        <p:nvSpPr>
          <p:cNvPr id="6" name="TextBox 5">
            <a:extLst>
              <a:ext uri="{FF2B5EF4-FFF2-40B4-BE49-F238E27FC236}">
                <a16:creationId xmlns:a16="http://schemas.microsoft.com/office/drawing/2014/main" id="{0FD755E9-3C2F-1B6E-2F2E-894E2A473FA1}"/>
              </a:ext>
            </a:extLst>
          </p:cNvPr>
          <p:cNvSpPr txBox="1"/>
          <p:nvPr/>
        </p:nvSpPr>
        <p:spPr>
          <a:xfrm>
            <a:off x="869576" y="1246094"/>
            <a:ext cx="10596283" cy="1518364"/>
          </a:xfrm>
          <a:prstGeom prst="rect">
            <a:avLst/>
          </a:prstGeom>
          <a:noFill/>
        </p:spPr>
        <p:txBody>
          <a:bodyPr wrap="square" rtlCol="0">
            <a:spAutoFit/>
          </a:bodyPr>
          <a:lstStyle/>
          <a:p>
            <a:pPr marL="291465" marR="735330">
              <a:spcBef>
                <a:spcPts val="150"/>
              </a:spcBef>
              <a:spcAft>
                <a:spcPts val="150"/>
              </a:spcAft>
            </a:pPr>
            <a:r>
              <a:rPr lang="en-IN" sz="2400" dirty="0">
                <a:solidFill>
                  <a:srgbClr val="000000"/>
                </a:solidFill>
                <a:latin typeface="Times New Roman" panose="02020603050405020304" pitchFamily="18" charset="0"/>
                <a:ea typeface="Times New Roman" panose="02020603050405020304" pitchFamily="18" charset="0"/>
              </a:rPr>
              <a:t>The below graph</a:t>
            </a:r>
            <a:r>
              <a:rPr lang="en-IN" sz="2400" dirty="0">
                <a:solidFill>
                  <a:srgbClr val="000000"/>
                </a:solidFill>
                <a:effectLst/>
                <a:latin typeface="Times New Roman" panose="02020603050405020304" pitchFamily="18" charset="0"/>
                <a:ea typeface="Times New Roman" panose="02020603050405020304" pitchFamily="18" charset="0"/>
              </a:rPr>
              <a:t> is the testing data</a:t>
            </a:r>
            <a:r>
              <a:rPr lang="en-IN" sz="2400" dirty="0">
                <a:effectLst/>
                <a:latin typeface="Times New Roman" panose="02020603050405020304" pitchFamily="18" charset="0"/>
                <a:ea typeface="Times New Roman" panose="02020603050405020304" pitchFamily="18" charset="0"/>
              </a:rPr>
              <a:t> vs prediction data represented using plotly.js on </a:t>
            </a:r>
            <a:r>
              <a:rPr lang="en-IN" sz="2400" dirty="0" err="1">
                <a:effectLst/>
                <a:latin typeface="Times New Roman" panose="02020603050405020304" pitchFamily="18" charset="0"/>
                <a:ea typeface="Times New Roman" panose="02020603050405020304" pitchFamily="18" charset="0"/>
              </a:rPr>
              <a:t>StockX</a:t>
            </a:r>
            <a:r>
              <a:rPr lang="en-IN" sz="2400" dirty="0">
                <a:effectLst/>
                <a:latin typeface="Times New Roman" panose="02020603050405020304" pitchFamily="18" charset="0"/>
                <a:ea typeface="Times New Roman" panose="02020603050405020304" pitchFamily="18" charset="0"/>
              </a:rPr>
              <a:t>.</a:t>
            </a:r>
          </a:p>
          <a:p>
            <a:pPr marL="291465" marR="735330">
              <a:spcBef>
                <a:spcPts val="150"/>
              </a:spcBef>
              <a:spcAft>
                <a:spcPts val="150"/>
              </a:spcAft>
            </a:pPr>
            <a:endParaRPr lang="en-IN" sz="2000" dirty="0">
              <a:effectLst/>
              <a:latin typeface="Times New Roman" panose="02020603050405020304" pitchFamily="18" charset="0"/>
              <a:ea typeface="Times New Roman" panose="02020603050405020304" pitchFamily="18" charset="0"/>
            </a:endParaRPr>
          </a:p>
          <a:p>
            <a:pPr marL="291465" marR="735330">
              <a:spcBef>
                <a:spcPts val="150"/>
              </a:spcBef>
              <a:spcAft>
                <a:spcPts val="150"/>
              </a:spcAft>
            </a:pPr>
            <a:endParaRPr lang="en-IN" sz="1800" dirty="0">
              <a:effectLst/>
              <a:latin typeface="Times New Roman" panose="02020603050405020304" pitchFamily="18" charset="0"/>
              <a:ea typeface="Times New Roman" panose="02020603050405020304" pitchFamily="18" charset="0"/>
            </a:endParaRPr>
          </a:p>
        </p:txBody>
      </p:sp>
      <p:pic>
        <p:nvPicPr>
          <p:cNvPr id="2" name="Picture 1">
            <a:extLst>
              <a:ext uri="{FF2B5EF4-FFF2-40B4-BE49-F238E27FC236}">
                <a16:creationId xmlns:a16="http://schemas.microsoft.com/office/drawing/2014/main" id="{225E79FC-D296-80EA-4DFE-962DB0AE65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54443" y="2171316"/>
            <a:ext cx="6994358" cy="3732180"/>
          </a:xfrm>
          <a:prstGeom prst="rect">
            <a:avLst/>
          </a:prstGeom>
        </p:spPr>
      </p:pic>
    </p:spTree>
    <p:extLst>
      <p:ext uri="{BB962C8B-B14F-4D97-AF65-F5344CB8AC3E}">
        <p14:creationId xmlns:p14="http://schemas.microsoft.com/office/powerpoint/2010/main" val="13178178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CE0E2AC-6B32-E292-94CB-C3D9E8AC1EA6}"/>
              </a:ext>
            </a:extLst>
          </p:cNvPr>
          <p:cNvSpPr>
            <a:spLocks noGrp="1"/>
          </p:cNvSpPr>
          <p:nvPr>
            <p:ph type="title"/>
          </p:nvPr>
        </p:nvSpPr>
        <p:spPr>
          <a:xfrm>
            <a:off x="1314208" y="240551"/>
            <a:ext cx="9563581" cy="823070"/>
          </a:xfrm>
        </p:spPr>
        <p:txBody>
          <a:bodyPr>
            <a:normAutofit/>
          </a:bodyPr>
          <a:lstStyle/>
          <a:p>
            <a:r>
              <a:rPr lang="en-IN" dirty="0"/>
              <a:t>Introduction</a:t>
            </a:r>
          </a:p>
        </p:txBody>
      </p:sp>
      <p:sp>
        <p:nvSpPr>
          <p:cNvPr id="8" name="TextBox 7">
            <a:extLst>
              <a:ext uri="{FF2B5EF4-FFF2-40B4-BE49-F238E27FC236}">
                <a16:creationId xmlns:a16="http://schemas.microsoft.com/office/drawing/2014/main" id="{9A9E4478-3E20-B650-B8F4-FC026BEFAECC}"/>
              </a:ext>
            </a:extLst>
          </p:cNvPr>
          <p:cNvSpPr txBox="1"/>
          <p:nvPr/>
        </p:nvSpPr>
        <p:spPr>
          <a:xfrm>
            <a:off x="959224" y="1281953"/>
            <a:ext cx="9918565" cy="5632311"/>
          </a:xfrm>
          <a:prstGeom prst="rect">
            <a:avLst/>
          </a:prstGeom>
          <a:noFill/>
        </p:spPr>
        <p:txBody>
          <a:bodyPr wrap="square" rtlCol="0">
            <a:spAutoFit/>
          </a:bodyPr>
          <a:lstStyle/>
          <a:p>
            <a:pPr marL="342900" indent="-342900">
              <a:buFont typeface="Arial" panose="020B0604020202020204" pitchFamily="34" charset="0"/>
              <a:buChar char="•"/>
            </a:pPr>
            <a:r>
              <a:rPr lang="en-US" sz="2400" b="0" i="0" dirty="0">
                <a:solidFill>
                  <a:srgbClr val="222222"/>
                </a:solidFill>
                <a:effectLst/>
                <a:latin typeface="arial" panose="020B0604020202020204" pitchFamily="34" charset="0"/>
              </a:rPr>
              <a:t>As any one of us could guess, the market is unstable and, more than often, unpredictable. For several decades researchers have toyed with time-series data to predict future values – of which the most challenging and potentially lucrative application is predicting the values of stocks for a given company. </a:t>
            </a:r>
          </a:p>
          <a:p>
            <a:endParaRPr lang="en-US" sz="2400" dirty="0">
              <a:solidFill>
                <a:srgbClr val="222222"/>
              </a:solidFill>
              <a:latin typeface="arial" panose="020B0604020202020204" pitchFamily="34" charset="0"/>
            </a:endParaRPr>
          </a:p>
          <a:p>
            <a:pPr marL="342900" indent="-342900">
              <a:buFont typeface="Arial" panose="020B0604020202020204" pitchFamily="34" charset="0"/>
              <a:buChar char="•"/>
            </a:pPr>
            <a:r>
              <a:rPr lang="en-US" sz="2400" b="0" i="0" dirty="0">
                <a:solidFill>
                  <a:srgbClr val="222222"/>
                </a:solidFill>
                <a:effectLst/>
                <a:latin typeface="arial" panose="020B0604020202020204" pitchFamily="34" charset="0"/>
              </a:rPr>
              <a:t>However, as expected, market change depends on many parameters of which only a bunch can be quantified, such as historical stock data, the volume of trade, current prices. </a:t>
            </a:r>
          </a:p>
          <a:p>
            <a:endParaRPr lang="en-US" sz="2400" b="0" i="0" dirty="0">
              <a:solidFill>
                <a:srgbClr val="222222"/>
              </a:solidFill>
              <a:effectLst/>
              <a:latin typeface="arial" panose="020B0604020202020204" pitchFamily="34" charset="0"/>
            </a:endParaRPr>
          </a:p>
          <a:p>
            <a:pPr marL="342900" indent="-342900">
              <a:buFont typeface="Arial" panose="020B0604020202020204" pitchFamily="34" charset="0"/>
              <a:buChar char="•"/>
            </a:pPr>
            <a:r>
              <a:rPr lang="en-US" sz="2400" b="0" i="0" dirty="0">
                <a:solidFill>
                  <a:srgbClr val="222222"/>
                </a:solidFill>
                <a:effectLst/>
                <a:latin typeface="arial" panose="020B0604020202020204" pitchFamily="34" charset="0"/>
              </a:rPr>
              <a:t>Of course, fundamental factors such as a company’s intrinsic value, assets, quarterly performance, recent investments, and strategies all affect the traders’ trust in the company and thus the price of its stock. Only a few of the latter can be incorporated effectively into a mathematical model. </a:t>
            </a:r>
            <a:endParaRPr lang="en-IN" sz="2400" dirty="0"/>
          </a:p>
        </p:txBody>
      </p:sp>
    </p:spTree>
    <p:extLst>
      <p:ext uri="{BB962C8B-B14F-4D97-AF65-F5344CB8AC3E}">
        <p14:creationId xmlns:p14="http://schemas.microsoft.com/office/powerpoint/2010/main" val="23262692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CE0E2AC-6B32-E292-94CB-C3D9E8AC1EA6}"/>
              </a:ext>
            </a:extLst>
          </p:cNvPr>
          <p:cNvSpPr>
            <a:spLocks noGrp="1"/>
          </p:cNvSpPr>
          <p:nvPr>
            <p:ph type="title"/>
          </p:nvPr>
        </p:nvSpPr>
        <p:spPr/>
        <p:txBody>
          <a:bodyPr>
            <a:normAutofit/>
          </a:bodyPr>
          <a:lstStyle/>
          <a:p>
            <a:r>
              <a:rPr lang="en-IN" dirty="0"/>
              <a:t>Conclusion</a:t>
            </a:r>
          </a:p>
        </p:txBody>
      </p:sp>
      <p:sp>
        <p:nvSpPr>
          <p:cNvPr id="6" name="TextBox 5">
            <a:extLst>
              <a:ext uri="{FF2B5EF4-FFF2-40B4-BE49-F238E27FC236}">
                <a16:creationId xmlns:a16="http://schemas.microsoft.com/office/drawing/2014/main" id="{0FD755E9-3C2F-1B6E-2F2E-894E2A473FA1}"/>
              </a:ext>
            </a:extLst>
          </p:cNvPr>
          <p:cNvSpPr txBox="1"/>
          <p:nvPr/>
        </p:nvSpPr>
        <p:spPr>
          <a:xfrm>
            <a:off x="869576" y="1246094"/>
            <a:ext cx="10596283" cy="4893647"/>
          </a:xfrm>
          <a:prstGeom prst="rect">
            <a:avLst/>
          </a:prstGeom>
          <a:noFill/>
        </p:spPr>
        <p:txBody>
          <a:bodyPr wrap="square" rtlCol="0">
            <a:spAutoFit/>
          </a:bodyPr>
          <a:lstStyle/>
          <a:p>
            <a:pPr marL="291465" marR="735330">
              <a:spcBef>
                <a:spcPts val="150"/>
              </a:spcBef>
              <a:spcAft>
                <a:spcPts val="150"/>
              </a:spcAft>
            </a:pPr>
            <a:r>
              <a:rPr lang="en-US" sz="2400" dirty="0">
                <a:effectLst/>
                <a:latin typeface="Times New Roman" panose="02020603050405020304" pitchFamily="18" charset="0"/>
                <a:ea typeface="Times New Roman" panose="02020603050405020304" pitchFamily="18" charset="0"/>
              </a:rPr>
              <a:t>Recurrent Neural Networks (RNNs), a type of neural network that can account for the sequential structure of data, are ideal for a variety of applications, including time series analysis, speech recognition, and natural language processing. They can handle input sequences of varying length because they can model time dependencies using feedback loops within the network. RNNs come in a variety of forms, such as the fundamental RNN, LSTM, and gated recurrent units. (GRUs). These modifications enhance the fundamental RNN architecture by tackling the vanishing gradient issue, which can have an impact on how deep networks are trained. Recent years have seen a rise in the use of Long Short-Term Memory (LSTM), a type of Recurrent Neural Network (RNN), for market price forecasting. The temporal and long-term dependencies present in finance time series data have been successfully captured by LSTMs. </a:t>
            </a:r>
            <a:endParaRPr lang="en-IN" sz="24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14128933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CE0E2AC-6B32-E292-94CB-C3D9E8AC1EA6}"/>
              </a:ext>
            </a:extLst>
          </p:cNvPr>
          <p:cNvSpPr>
            <a:spLocks noGrp="1"/>
          </p:cNvSpPr>
          <p:nvPr>
            <p:ph type="title"/>
          </p:nvPr>
        </p:nvSpPr>
        <p:spPr/>
        <p:txBody>
          <a:bodyPr>
            <a:normAutofit/>
          </a:bodyPr>
          <a:lstStyle/>
          <a:p>
            <a:endParaRPr lang="en-IN" dirty="0"/>
          </a:p>
        </p:txBody>
      </p:sp>
      <p:sp>
        <p:nvSpPr>
          <p:cNvPr id="6" name="TextBox 5">
            <a:extLst>
              <a:ext uri="{FF2B5EF4-FFF2-40B4-BE49-F238E27FC236}">
                <a16:creationId xmlns:a16="http://schemas.microsoft.com/office/drawing/2014/main" id="{0FD755E9-3C2F-1B6E-2F2E-894E2A473FA1}"/>
              </a:ext>
            </a:extLst>
          </p:cNvPr>
          <p:cNvSpPr txBox="1"/>
          <p:nvPr/>
        </p:nvSpPr>
        <p:spPr>
          <a:xfrm>
            <a:off x="869576" y="1246094"/>
            <a:ext cx="10596283" cy="5591274"/>
          </a:xfrm>
          <a:prstGeom prst="rect">
            <a:avLst/>
          </a:prstGeom>
          <a:noFill/>
        </p:spPr>
        <p:txBody>
          <a:bodyPr wrap="square" rtlCol="0">
            <a:spAutoFit/>
          </a:bodyPr>
          <a:lstStyle/>
          <a:p>
            <a:pPr marL="291465" marR="735330">
              <a:spcBef>
                <a:spcPts val="150"/>
              </a:spcBef>
              <a:spcAft>
                <a:spcPts val="150"/>
              </a:spcAft>
            </a:pPr>
            <a:r>
              <a:rPr lang="en-US" sz="2400" dirty="0">
                <a:effectLst/>
                <a:latin typeface="Times New Roman" panose="02020603050405020304" pitchFamily="18" charset="0"/>
                <a:ea typeface="Times New Roman" panose="02020603050405020304" pitchFamily="18" charset="0"/>
              </a:rPr>
              <a:t>The majority of the studies that used LSTMs for stock price forecasts outperformed conventional statistical models. The ability of LSTMs to manage noisy and non-linear data is another benefit. For stock price prediction in the presence of noise and non-linearities, LSTMs have been used in a number of </a:t>
            </a:r>
            <a:r>
              <a:rPr lang="en-US" sz="2400" dirty="0" err="1">
                <a:effectLst/>
                <a:latin typeface="Times New Roman" panose="02020603050405020304" pitchFamily="18" charset="0"/>
                <a:ea typeface="Times New Roman" panose="02020603050405020304" pitchFamily="18" charset="0"/>
              </a:rPr>
              <a:t>experiments.LSTMs</a:t>
            </a:r>
            <a:r>
              <a:rPr lang="en-US" sz="2400" dirty="0">
                <a:effectLst/>
                <a:latin typeface="Times New Roman" panose="02020603050405020304" pitchFamily="18" charset="0"/>
                <a:ea typeface="Times New Roman" panose="02020603050405020304" pitchFamily="18" charset="0"/>
              </a:rPr>
              <a:t> have some drawbacks that must be taken into account when using them to forecast stock prices despite their benefits. The inability to easily understand the findings is one drawback. LSTMs are frequently referred to as "black box" models, which makes it challenging to understand how they make forecasts. The sensitivity of LSTMs to hyperparameter choices is another drawback. The number of layers, the number of neurons in each layer, the learning rate, and the dropout rate are examples of hyperparameters, which are parameters specified before the model is trained. The selection of hyperparameters can have a significant impact on how well an LSTM model performs.</a:t>
            </a:r>
            <a:endParaRPr lang="en-IN" sz="2400" dirty="0">
              <a:effectLst/>
              <a:latin typeface="Times New Roman" panose="02020603050405020304" pitchFamily="18" charset="0"/>
              <a:ea typeface="Times New Roman" panose="02020603050405020304" pitchFamily="18" charset="0"/>
            </a:endParaRPr>
          </a:p>
          <a:p>
            <a:pPr marL="291465" marR="735330">
              <a:spcBef>
                <a:spcPts val="150"/>
              </a:spcBef>
              <a:spcAft>
                <a:spcPts val="150"/>
              </a:spcAft>
            </a:pPr>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58588142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CE0E2AC-6B32-E292-94CB-C3D9E8AC1EA6}"/>
              </a:ext>
            </a:extLst>
          </p:cNvPr>
          <p:cNvSpPr>
            <a:spLocks noGrp="1"/>
          </p:cNvSpPr>
          <p:nvPr>
            <p:ph type="title"/>
          </p:nvPr>
        </p:nvSpPr>
        <p:spPr/>
        <p:txBody>
          <a:bodyPr>
            <a:normAutofit/>
          </a:bodyPr>
          <a:lstStyle/>
          <a:p>
            <a:r>
              <a:rPr lang="en-IN" dirty="0"/>
              <a:t>References</a:t>
            </a:r>
          </a:p>
        </p:txBody>
      </p:sp>
      <p:sp>
        <p:nvSpPr>
          <p:cNvPr id="6" name="TextBox 5">
            <a:extLst>
              <a:ext uri="{FF2B5EF4-FFF2-40B4-BE49-F238E27FC236}">
                <a16:creationId xmlns:a16="http://schemas.microsoft.com/office/drawing/2014/main" id="{0FD755E9-3C2F-1B6E-2F2E-894E2A473FA1}"/>
              </a:ext>
            </a:extLst>
          </p:cNvPr>
          <p:cNvSpPr txBox="1"/>
          <p:nvPr/>
        </p:nvSpPr>
        <p:spPr>
          <a:xfrm>
            <a:off x="797856" y="1162232"/>
            <a:ext cx="10596283" cy="5324535"/>
          </a:xfrm>
          <a:prstGeom prst="rect">
            <a:avLst/>
          </a:prstGeom>
          <a:noFill/>
        </p:spPr>
        <p:txBody>
          <a:bodyPr wrap="square" rtlCol="0">
            <a:spAutoFit/>
          </a:bodyPr>
          <a:lstStyle/>
          <a:p>
            <a:pPr marL="342900" indent="-342900">
              <a:buFont typeface="Arial" panose="020B0604020202020204" pitchFamily="34" charset="0"/>
              <a:buChar char="•"/>
            </a:pPr>
            <a:r>
              <a:rPr lang="en-IN" sz="2000" dirty="0"/>
              <a:t>R. Gupta and M. Chen, "Sentiment Analysis for Stock Price Prediction," 2020 IEEE Conference on Multimedia Information Processing and Retrieval (MIPR), 2020, pp. 213-218, </a:t>
            </a:r>
            <a:r>
              <a:rPr lang="en-IN" sz="2000" dirty="0" err="1"/>
              <a:t>doi</a:t>
            </a:r>
            <a:r>
              <a:rPr lang="en-IN" sz="2000" dirty="0"/>
              <a:t>: 10.1109/MIPR49039.2020.00051.</a:t>
            </a:r>
          </a:p>
          <a:p>
            <a:pPr marL="342900" indent="-342900">
              <a:buFont typeface="Arial" panose="020B0604020202020204" pitchFamily="34" charset="0"/>
              <a:buChar char="•"/>
            </a:pPr>
            <a:r>
              <a:rPr lang="en-IN" sz="2000" dirty="0"/>
              <a:t>B. N. </a:t>
            </a:r>
            <a:r>
              <a:rPr lang="en-IN" sz="2000" dirty="0" err="1"/>
              <a:t>Varaprasad</a:t>
            </a:r>
            <a:r>
              <a:rPr lang="en-IN" sz="2000" dirty="0"/>
              <a:t>, C. Kundan </a:t>
            </a:r>
            <a:r>
              <a:rPr lang="en-IN" sz="2000" dirty="0" err="1"/>
              <a:t>Kanth</a:t>
            </a:r>
            <a:r>
              <a:rPr lang="en-IN" sz="2000" dirty="0"/>
              <a:t>, G. Jeevan and Y. K. </a:t>
            </a:r>
            <a:r>
              <a:rPr lang="en-IN" sz="2000" dirty="0" err="1"/>
              <a:t>Chakravarti</a:t>
            </a:r>
            <a:r>
              <a:rPr lang="en-IN" sz="2000" dirty="0"/>
              <a:t>, "Stock Price Prediction using Machine Learning," 2022 International Conference on Electronics and Renewable Systems (ICEARS), 2022, pp. 1309-1313, </a:t>
            </a:r>
            <a:r>
              <a:rPr lang="en-IN" sz="2000" dirty="0" err="1"/>
              <a:t>doi</a:t>
            </a:r>
            <a:r>
              <a:rPr lang="en-IN" sz="2000" dirty="0"/>
              <a:t>: 10.1109/ICEARS53579.2022.9752248.</a:t>
            </a:r>
          </a:p>
          <a:p>
            <a:pPr marL="342900" indent="-342900">
              <a:buFont typeface="Arial" panose="020B0604020202020204" pitchFamily="34" charset="0"/>
              <a:buChar char="•"/>
            </a:pPr>
            <a:r>
              <a:rPr lang="en-US" sz="2000" dirty="0"/>
              <a:t>A. </a:t>
            </a:r>
            <a:r>
              <a:rPr lang="en-US" sz="2000" dirty="0" err="1"/>
              <a:t>Maiti</a:t>
            </a:r>
            <a:r>
              <a:rPr lang="en-US" sz="2000" dirty="0"/>
              <a:t> and P. Shetty D, "Indian Stock Market Prediction using Deep Learning," 2020 IEEE REGION 10 CONFERENCE (TENCON), 2020, pp. 1215-1220, </a:t>
            </a:r>
            <a:r>
              <a:rPr lang="en-US" sz="2000" dirty="0" err="1"/>
              <a:t>doi</a:t>
            </a:r>
            <a:r>
              <a:rPr lang="en-US" sz="2000" dirty="0"/>
              <a:t>: 10.1109/TENCON50793.2020.9293712.</a:t>
            </a:r>
          </a:p>
          <a:p>
            <a:pPr marL="342900" indent="-342900">
              <a:buFont typeface="Arial" panose="020B0604020202020204" pitchFamily="34" charset="0"/>
              <a:buChar char="•"/>
            </a:pPr>
            <a:r>
              <a:rPr lang="en-IN" sz="2000" dirty="0">
                <a:effectLst/>
                <a:latin typeface="Arial" panose="020B0604020202020204" pitchFamily="34" charset="0"/>
                <a:ea typeface="Calibri" panose="020F0502020204030204" pitchFamily="34" charset="0"/>
                <a:cs typeface="Arial" panose="020B0604020202020204" pitchFamily="34" charset="0"/>
              </a:rPr>
              <a:t>R. Zhang, Z. Wu and S. Wang, "Prediction of Stock Based on Convolution Neural Network," 2020 Chinese Control And Decision Conference (CCDC), 2020, pp. 3175-3178, </a:t>
            </a:r>
            <a:r>
              <a:rPr lang="en-IN" sz="2000" dirty="0" err="1">
                <a:effectLst/>
                <a:latin typeface="Arial" panose="020B0604020202020204" pitchFamily="34" charset="0"/>
                <a:ea typeface="Calibri" panose="020F0502020204030204" pitchFamily="34" charset="0"/>
                <a:cs typeface="Arial" panose="020B0604020202020204" pitchFamily="34" charset="0"/>
              </a:rPr>
              <a:t>doi</a:t>
            </a:r>
            <a:r>
              <a:rPr lang="en-IN" sz="2000" dirty="0">
                <a:effectLst/>
                <a:latin typeface="Arial" panose="020B0604020202020204" pitchFamily="34" charset="0"/>
                <a:ea typeface="Calibri" panose="020F0502020204030204" pitchFamily="34" charset="0"/>
                <a:cs typeface="Arial" panose="020B0604020202020204" pitchFamily="34" charset="0"/>
              </a:rPr>
              <a:t>: 10.1109/CCDC49329.2020.9164222.</a:t>
            </a:r>
          </a:p>
          <a:p>
            <a:pPr marL="342900" indent="-342900">
              <a:buFont typeface="Arial" panose="020B0604020202020204" pitchFamily="34" charset="0"/>
              <a:buChar char="•"/>
            </a:pPr>
            <a:r>
              <a:rPr lang="en-US" sz="2000" dirty="0">
                <a:effectLst/>
                <a:latin typeface="Arial" panose="020B0604020202020204" pitchFamily="34" charset="0"/>
                <a:ea typeface="Calibri" panose="020F0502020204030204" pitchFamily="34" charset="0"/>
                <a:cs typeface="Arial" panose="020B0604020202020204" pitchFamily="34" charset="0"/>
              </a:rPr>
              <a:t>L. </a:t>
            </a:r>
            <a:r>
              <a:rPr lang="en-US" sz="2000" dirty="0" err="1">
                <a:effectLst/>
                <a:latin typeface="Arial" panose="020B0604020202020204" pitchFamily="34" charset="0"/>
                <a:ea typeface="Calibri" panose="020F0502020204030204" pitchFamily="34" charset="0"/>
                <a:cs typeface="Arial" panose="020B0604020202020204" pitchFamily="34" charset="0"/>
              </a:rPr>
              <a:t>Sayavong</a:t>
            </a:r>
            <a:r>
              <a:rPr lang="en-US" sz="2000" dirty="0">
                <a:effectLst/>
                <a:latin typeface="Arial" panose="020B0604020202020204" pitchFamily="34" charset="0"/>
                <a:ea typeface="Calibri" panose="020F0502020204030204" pitchFamily="34" charset="0"/>
                <a:cs typeface="Arial" panose="020B0604020202020204" pitchFamily="34" charset="0"/>
              </a:rPr>
              <a:t>, Z. Wu and S. </a:t>
            </a:r>
            <a:r>
              <a:rPr lang="en-US" sz="2000" dirty="0" err="1">
                <a:effectLst/>
                <a:latin typeface="Arial" panose="020B0604020202020204" pitchFamily="34" charset="0"/>
                <a:ea typeface="Calibri" panose="020F0502020204030204" pitchFamily="34" charset="0"/>
                <a:cs typeface="Arial" panose="020B0604020202020204" pitchFamily="34" charset="0"/>
              </a:rPr>
              <a:t>Chalita</a:t>
            </a:r>
            <a:r>
              <a:rPr lang="en-US" sz="2000" dirty="0">
                <a:effectLst/>
                <a:latin typeface="Arial" panose="020B0604020202020204" pitchFamily="34" charset="0"/>
                <a:ea typeface="Calibri" panose="020F0502020204030204" pitchFamily="34" charset="0"/>
                <a:cs typeface="Arial" panose="020B0604020202020204" pitchFamily="34" charset="0"/>
              </a:rPr>
              <a:t>, "Research on Stock Price Prediction Method Based on Convolutional Neural Network," 2019 International Conference on Virtual Reality and Intelligent Systems (ICVRIS), 2019, pp. 173-176, </a:t>
            </a:r>
            <a:r>
              <a:rPr lang="en-US" sz="2000" dirty="0" err="1">
                <a:effectLst/>
                <a:latin typeface="Arial" panose="020B0604020202020204" pitchFamily="34" charset="0"/>
                <a:ea typeface="Calibri" panose="020F0502020204030204" pitchFamily="34" charset="0"/>
                <a:cs typeface="Arial" panose="020B0604020202020204" pitchFamily="34" charset="0"/>
              </a:rPr>
              <a:t>doi</a:t>
            </a:r>
            <a:r>
              <a:rPr lang="en-US" sz="2000" dirty="0">
                <a:effectLst/>
                <a:latin typeface="Arial" panose="020B0604020202020204" pitchFamily="34" charset="0"/>
                <a:ea typeface="Calibri" panose="020F0502020204030204" pitchFamily="34" charset="0"/>
                <a:cs typeface="Arial" panose="020B0604020202020204" pitchFamily="34" charset="0"/>
              </a:rPr>
              <a:t>: 10.1109/ICVRIS.2019.00050.</a:t>
            </a:r>
            <a:endParaRPr lang="en-IN" sz="2000" dirty="0">
              <a:effectLst/>
              <a:latin typeface="Arial" panose="020B0604020202020204" pitchFamily="34" charset="0"/>
              <a:ea typeface="Calibri" panose="020F0502020204030204" pitchFamily="34" charset="0"/>
              <a:cs typeface="Arial" panose="020B0604020202020204" pitchFamily="34" charset="0"/>
            </a:endParaRPr>
          </a:p>
          <a:p>
            <a:pPr marL="342900" indent="-342900">
              <a:buFont typeface="Arial" panose="020B0604020202020204" pitchFamily="34" charset="0"/>
              <a:buChar char="•"/>
            </a:pPr>
            <a:endParaRPr lang="en-IN" sz="2000" dirty="0"/>
          </a:p>
        </p:txBody>
      </p:sp>
    </p:spTree>
    <p:extLst>
      <p:ext uri="{BB962C8B-B14F-4D97-AF65-F5344CB8AC3E}">
        <p14:creationId xmlns:p14="http://schemas.microsoft.com/office/powerpoint/2010/main" val="148793748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E3111A17-1D0C-C12A-FC05-92C963F65A30}"/>
              </a:ext>
            </a:extLst>
          </p:cNvPr>
          <p:cNvSpPr>
            <a:spLocks noGrp="1"/>
          </p:cNvSpPr>
          <p:nvPr>
            <p:ph type="pic" sz="quarter" idx="15"/>
          </p:nvPr>
        </p:nvSpPr>
        <p:spPr/>
        <p:txBody>
          <a:bodyPr/>
          <a:lstStyle/>
          <a:p>
            <a:endParaRPr lang="en-IN"/>
          </a:p>
        </p:txBody>
      </p:sp>
      <p:sp>
        <p:nvSpPr>
          <p:cNvPr id="3" name="Title 2">
            <a:extLst>
              <a:ext uri="{FF2B5EF4-FFF2-40B4-BE49-F238E27FC236}">
                <a16:creationId xmlns:a16="http://schemas.microsoft.com/office/drawing/2014/main" id="{EF2320A3-07D6-D8B8-0710-F84CBA99B96F}"/>
              </a:ext>
            </a:extLst>
          </p:cNvPr>
          <p:cNvSpPr>
            <a:spLocks noGrp="1"/>
          </p:cNvSpPr>
          <p:nvPr>
            <p:ph type="title"/>
          </p:nvPr>
        </p:nvSpPr>
        <p:spPr/>
        <p:txBody>
          <a:bodyPr/>
          <a:lstStyle/>
          <a:p>
            <a:r>
              <a:rPr lang="en-IN" dirty="0"/>
              <a:t>Thank You</a:t>
            </a:r>
          </a:p>
        </p:txBody>
      </p:sp>
      <p:sp>
        <p:nvSpPr>
          <p:cNvPr id="4" name="Text Placeholder 3">
            <a:extLst>
              <a:ext uri="{FF2B5EF4-FFF2-40B4-BE49-F238E27FC236}">
                <a16:creationId xmlns:a16="http://schemas.microsoft.com/office/drawing/2014/main" id="{F34059D7-91AE-F8DB-7C37-8E5011D3C7E2}"/>
              </a:ext>
            </a:extLst>
          </p:cNvPr>
          <p:cNvSpPr>
            <a:spLocks noGrp="1"/>
          </p:cNvSpPr>
          <p:nvPr>
            <p:ph type="body" sz="quarter" idx="14"/>
          </p:nvPr>
        </p:nvSpPr>
        <p:spPr/>
        <p:txBody>
          <a:bodyPr/>
          <a:lstStyle/>
          <a:p>
            <a:endParaRPr lang="en-IN" dirty="0"/>
          </a:p>
        </p:txBody>
      </p:sp>
    </p:spTree>
    <p:extLst>
      <p:ext uri="{BB962C8B-B14F-4D97-AF65-F5344CB8AC3E}">
        <p14:creationId xmlns:p14="http://schemas.microsoft.com/office/powerpoint/2010/main" val="42652124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CE0E2AC-6B32-E292-94CB-C3D9E8AC1EA6}"/>
              </a:ext>
            </a:extLst>
          </p:cNvPr>
          <p:cNvSpPr>
            <a:spLocks noGrp="1"/>
          </p:cNvSpPr>
          <p:nvPr>
            <p:ph type="title"/>
          </p:nvPr>
        </p:nvSpPr>
        <p:spPr/>
        <p:txBody>
          <a:bodyPr>
            <a:normAutofit/>
          </a:bodyPr>
          <a:lstStyle/>
          <a:p>
            <a:r>
              <a:rPr lang="en-IN" dirty="0"/>
              <a:t>Problem Statement</a:t>
            </a:r>
          </a:p>
        </p:txBody>
      </p:sp>
      <p:sp>
        <p:nvSpPr>
          <p:cNvPr id="4" name="TextBox 3">
            <a:extLst>
              <a:ext uri="{FF2B5EF4-FFF2-40B4-BE49-F238E27FC236}">
                <a16:creationId xmlns:a16="http://schemas.microsoft.com/office/drawing/2014/main" id="{BD6BFAF3-A4A8-7954-09D2-E288C42BF909}"/>
              </a:ext>
            </a:extLst>
          </p:cNvPr>
          <p:cNvSpPr txBox="1"/>
          <p:nvPr/>
        </p:nvSpPr>
        <p:spPr>
          <a:xfrm>
            <a:off x="971550" y="1323975"/>
            <a:ext cx="9906239" cy="5262979"/>
          </a:xfrm>
          <a:prstGeom prst="rect">
            <a:avLst/>
          </a:prstGeom>
          <a:noFill/>
        </p:spPr>
        <p:txBody>
          <a:bodyPr wrap="square" rtlCol="0">
            <a:spAutoFit/>
          </a:bodyPr>
          <a:lstStyle/>
          <a:p>
            <a:r>
              <a:rPr lang="en-US" sz="2400" dirty="0"/>
              <a:t>A person who has less experience in stock market mostly follows the following mantra, "buy low, sell high” but this does not provide enough context to make proper investment decisions. Before anyone invests in any stock, we need to be aware how the stock market behaves. </a:t>
            </a:r>
          </a:p>
          <a:p>
            <a:endParaRPr lang="en-US" sz="2400" dirty="0"/>
          </a:p>
          <a:p>
            <a:r>
              <a:rPr lang="en-US" sz="2400" dirty="0"/>
              <a:t>Investing in a good stock but at a bad time can have disastrous results, while investment in an average stock at the right time can bear profits. Inexperience people are facing this problem of trading as they do not properly understand as to which stocks to buy or which stocks to sell in order to get optimum profits. </a:t>
            </a:r>
          </a:p>
          <a:p>
            <a:endParaRPr lang="en-US" sz="2400" dirty="0"/>
          </a:p>
          <a:p>
            <a:r>
              <a:rPr lang="en-US" sz="2400" dirty="0"/>
              <a:t>Predicting long term value of the stock is relatively easy than predicting on day-to-day basis as the stocks fluctuate rapidly every hour based on world events.</a:t>
            </a:r>
            <a:endParaRPr lang="en-IN" sz="2400" dirty="0"/>
          </a:p>
        </p:txBody>
      </p:sp>
    </p:spTree>
    <p:extLst>
      <p:ext uri="{BB962C8B-B14F-4D97-AF65-F5344CB8AC3E}">
        <p14:creationId xmlns:p14="http://schemas.microsoft.com/office/powerpoint/2010/main" val="37483891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CE0E2AC-6B32-E292-94CB-C3D9E8AC1EA6}"/>
              </a:ext>
            </a:extLst>
          </p:cNvPr>
          <p:cNvSpPr>
            <a:spLocks noGrp="1"/>
          </p:cNvSpPr>
          <p:nvPr>
            <p:ph type="title"/>
          </p:nvPr>
        </p:nvSpPr>
        <p:spPr>
          <a:xfrm>
            <a:off x="519953" y="599138"/>
            <a:ext cx="9353789" cy="823070"/>
          </a:xfrm>
        </p:spPr>
        <p:txBody>
          <a:bodyPr>
            <a:normAutofit/>
          </a:bodyPr>
          <a:lstStyle/>
          <a:p>
            <a:r>
              <a:rPr lang="en-IN" sz="4800" dirty="0"/>
              <a:t>Objectives</a:t>
            </a:r>
            <a:endParaRPr lang="en-IN" dirty="0"/>
          </a:p>
        </p:txBody>
      </p:sp>
      <p:sp>
        <p:nvSpPr>
          <p:cNvPr id="6" name="TextBox 5">
            <a:extLst>
              <a:ext uri="{FF2B5EF4-FFF2-40B4-BE49-F238E27FC236}">
                <a16:creationId xmlns:a16="http://schemas.microsoft.com/office/drawing/2014/main" id="{0FD755E9-3C2F-1B6E-2F2E-894E2A473FA1}"/>
              </a:ext>
            </a:extLst>
          </p:cNvPr>
          <p:cNvSpPr txBox="1"/>
          <p:nvPr/>
        </p:nvSpPr>
        <p:spPr>
          <a:xfrm>
            <a:off x="0" y="1771832"/>
            <a:ext cx="12111318" cy="3970318"/>
          </a:xfrm>
          <a:prstGeom prst="rect">
            <a:avLst/>
          </a:prstGeom>
          <a:noFill/>
        </p:spPr>
        <p:txBody>
          <a:bodyPr wrap="square" rtlCol="0">
            <a:spAutoFit/>
          </a:bodyPr>
          <a:lstStyle/>
          <a:p>
            <a:pPr marL="342900" indent="-342900">
              <a:buFont typeface="Arial" panose="020B0604020202020204" pitchFamily="34" charset="0"/>
              <a:buChar char="•"/>
            </a:pPr>
            <a:r>
              <a:rPr lang="en-US" sz="2800" dirty="0"/>
              <a:t>To learn and explore various machine learning algorithm. </a:t>
            </a:r>
          </a:p>
          <a:p>
            <a:endParaRPr lang="en-US" sz="2800" dirty="0"/>
          </a:p>
          <a:p>
            <a:pPr marL="342900" indent="-342900">
              <a:buFont typeface="Arial" panose="020B0604020202020204" pitchFamily="34" charset="0"/>
              <a:buChar char="•"/>
            </a:pPr>
            <a:r>
              <a:rPr lang="en-US" sz="2800" dirty="0"/>
              <a:t>To study and improve these algorithms to predict the stock price.</a:t>
            </a:r>
          </a:p>
          <a:p>
            <a:pPr marL="342900" indent="-342900">
              <a:buFont typeface="Arial" panose="020B0604020202020204" pitchFamily="34" charset="0"/>
              <a:buChar char="•"/>
            </a:pPr>
            <a:endParaRPr lang="en-US" sz="2800" dirty="0"/>
          </a:p>
          <a:p>
            <a:pPr marL="342900" indent="-342900">
              <a:buFont typeface="Arial" panose="020B0604020202020204" pitchFamily="34" charset="0"/>
              <a:buChar char="•"/>
            </a:pPr>
            <a:r>
              <a:rPr lang="en-US" sz="2800" dirty="0"/>
              <a:t>To Build an online system to predict the long term trend and short term trend of various stocks.</a:t>
            </a:r>
          </a:p>
          <a:p>
            <a:pPr marL="342900" indent="-342900">
              <a:buFont typeface="Arial" panose="020B0604020202020204" pitchFamily="34" charset="0"/>
              <a:buChar char="•"/>
            </a:pPr>
            <a:endParaRPr lang="en-US" sz="2800" dirty="0"/>
          </a:p>
          <a:p>
            <a:pPr marL="342900" indent="-342900">
              <a:buFont typeface="Arial" panose="020B0604020202020204" pitchFamily="34" charset="0"/>
              <a:buChar char="•"/>
            </a:pPr>
            <a:r>
              <a:rPr lang="en-US" sz="2800" dirty="0"/>
              <a:t>To build a user friendly web application that allows the users to view prediction results and visualize the trend.</a:t>
            </a:r>
            <a:endParaRPr lang="en-IN" sz="2800" dirty="0"/>
          </a:p>
        </p:txBody>
      </p:sp>
    </p:spTree>
    <p:extLst>
      <p:ext uri="{BB962C8B-B14F-4D97-AF65-F5344CB8AC3E}">
        <p14:creationId xmlns:p14="http://schemas.microsoft.com/office/powerpoint/2010/main" val="20428448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CE0E2AC-6B32-E292-94CB-C3D9E8AC1EA6}"/>
              </a:ext>
            </a:extLst>
          </p:cNvPr>
          <p:cNvSpPr>
            <a:spLocks noGrp="1"/>
          </p:cNvSpPr>
          <p:nvPr>
            <p:ph type="title"/>
          </p:nvPr>
        </p:nvSpPr>
        <p:spPr/>
        <p:txBody>
          <a:bodyPr>
            <a:normAutofit/>
          </a:bodyPr>
          <a:lstStyle/>
          <a:p>
            <a:r>
              <a:rPr lang="en-IN" dirty="0"/>
              <a:t>Literature Survey</a:t>
            </a:r>
          </a:p>
        </p:txBody>
      </p:sp>
      <p:pic>
        <p:nvPicPr>
          <p:cNvPr id="2" name="Picture 1">
            <a:extLst>
              <a:ext uri="{FF2B5EF4-FFF2-40B4-BE49-F238E27FC236}">
                <a16:creationId xmlns:a16="http://schemas.microsoft.com/office/drawing/2014/main" id="{7C61E762-A8A8-8C04-6D79-9E7C0C7FB314}"/>
              </a:ext>
            </a:extLst>
          </p:cNvPr>
          <p:cNvPicPr>
            <a:picLocks noChangeAspect="1"/>
          </p:cNvPicPr>
          <p:nvPr/>
        </p:nvPicPr>
        <p:blipFill>
          <a:blip r:embed="rId2"/>
          <a:stretch>
            <a:fillRect/>
          </a:stretch>
        </p:blipFill>
        <p:spPr>
          <a:xfrm>
            <a:off x="1775013" y="1246094"/>
            <a:ext cx="8238564" cy="5272744"/>
          </a:xfrm>
          <a:prstGeom prst="rect">
            <a:avLst/>
          </a:prstGeom>
        </p:spPr>
      </p:pic>
    </p:spTree>
    <p:extLst>
      <p:ext uri="{BB962C8B-B14F-4D97-AF65-F5344CB8AC3E}">
        <p14:creationId xmlns:p14="http://schemas.microsoft.com/office/powerpoint/2010/main" val="35089941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CE0E2AC-6B32-E292-94CB-C3D9E8AC1EA6}"/>
              </a:ext>
            </a:extLst>
          </p:cNvPr>
          <p:cNvSpPr>
            <a:spLocks noGrp="1"/>
          </p:cNvSpPr>
          <p:nvPr>
            <p:ph type="title"/>
          </p:nvPr>
        </p:nvSpPr>
        <p:spPr/>
        <p:txBody>
          <a:bodyPr>
            <a:normAutofit/>
          </a:bodyPr>
          <a:lstStyle/>
          <a:p>
            <a:endParaRPr lang="en-IN" dirty="0"/>
          </a:p>
        </p:txBody>
      </p:sp>
      <p:pic>
        <p:nvPicPr>
          <p:cNvPr id="2" name="Picture 1">
            <a:extLst>
              <a:ext uri="{FF2B5EF4-FFF2-40B4-BE49-F238E27FC236}">
                <a16:creationId xmlns:a16="http://schemas.microsoft.com/office/drawing/2014/main" id="{55238AE1-2D12-80F8-EBB8-9A8BE40E6E76}"/>
              </a:ext>
            </a:extLst>
          </p:cNvPr>
          <p:cNvPicPr>
            <a:picLocks noChangeAspect="1"/>
          </p:cNvPicPr>
          <p:nvPr/>
        </p:nvPicPr>
        <p:blipFill>
          <a:blip r:embed="rId2"/>
          <a:stretch>
            <a:fillRect/>
          </a:stretch>
        </p:blipFill>
        <p:spPr>
          <a:xfrm>
            <a:off x="2017059" y="654424"/>
            <a:ext cx="7521388" cy="6104964"/>
          </a:xfrm>
          <a:prstGeom prst="rect">
            <a:avLst/>
          </a:prstGeom>
        </p:spPr>
      </p:pic>
    </p:spTree>
    <p:extLst>
      <p:ext uri="{BB962C8B-B14F-4D97-AF65-F5344CB8AC3E}">
        <p14:creationId xmlns:p14="http://schemas.microsoft.com/office/powerpoint/2010/main" val="31210575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CE0E2AC-6B32-E292-94CB-C3D9E8AC1EA6}"/>
              </a:ext>
            </a:extLst>
          </p:cNvPr>
          <p:cNvSpPr>
            <a:spLocks noGrp="1"/>
          </p:cNvSpPr>
          <p:nvPr>
            <p:ph type="title"/>
          </p:nvPr>
        </p:nvSpPr>
        <p:spPr/>
        <p:txBody>
          <a:bodyPr>
            <a:normAutofit/>
          </a:bodyPr>
          <a:lstStyle/>
          <a:p>
            <a:endParaRPr lang="en-IN" dirty="0"/>
          </a:p>
        </p:txBody>
      </p:sp>
      <p:pic>
        <p:nvPicPr>
          <p:cNvPr id="2" name="Picture 1">
            <a:extLst>
              <a:ext uri="{FF2B5EF4-FFF2-40B4-BE49-F238E27FC236}">
                <a16:creationId xmlns:a16="http://schemas.microsoft.com/office/drawing/2014/main" id="{F504DDBD-DEB7-7AF9-0F7A-0EE957F9BC52}"/>
              </a:ext>
            </a:extLst>
          </p:cNvPr>
          <p:cNvPicPr>
            <a:picLocks noChangeAspect="1"/>
          </p:cNvPicPr>
          <p:nvPr/>
        </p:nvPicPr>
        <p:blipFill>
          <a:blip r:embed="rId2"/>
          <a:stretch>
            <a:fillRect/>
          </a:stretch>
        </p:blipFill>
        <p:spPr>
          <a:xfrm>
            <a:off x="2026024" y="339161"/>
            <a:ext cx="8265458" cy="6635379"/>
          </a:xfrm>
          <a:prstGeom prst="rect">
            <a:avLst/>
          </a:prstGeom>
        </p:spPr>
      </p:pic>
    </p:spTree>
    <p:extLst>
      <p:ext uri="{BB962C8B-B14F-4D97-AF65-F5344CB8AC3E}">
        <p14:creationId xmlns:p14="http://schemas.microsoft.com/office/powerpoint/2010/main" val="19188083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CE0E2AC-6B32-E292-94CB-C3D9E8AC1EA6}"/>
              </a:ext>
            </a:extLst>
          </p:cNvPr>
          <p:cNvSpPr>
            <a:spLocks noGrp="1"/>
          </p:cNvSpPr>
          <p:nvPr>
            <p:ph type="title"/>
          </p:nvPr>
        </p:nvSpPr>
        <p:spPr/>
        <p:txBody>
          <a:bodyPr>
            <a:normAutofit/>
          </a:bodyPr>
          <a:lstStyle/>
          <a:p>
            <a:endParaRPr lang="en-IN" dirty="0"/>
          </a:p>
        </p:txBody>
      </p:sp>
      <p:pic>
        <p:nvPicPr>
          <p:cNvPr id="2" name="Picture 1">
            <a:extLst>
              <a:ext uri="{FF2B5EF4-FFF2-40B4-BE49-F238E27FC236}">
                <a16:creationId xmlns:a16="http://schemas.microsoft.com/office/drawing/2014/main" id="{EB56AE78-F7E6-FE94-6EDC-94BC8543EC63}"/>
              </a:ext>
            </a:extLst>
          </p:cNvPr>
          <p:cNvPicPr>
            <a:picLocks noChangeAspect="1"/>
          </p:cNvPicPr>
          <p:nvPr/>
        </p:nvPicPr>
        <p:blipFill>
          <a:blip r:embed="rId2"/>
          <a:stretch>
            <a:fillRect/>
          </a:stretch>
        </p:blipFill>
        <p:spPr>
          <a:xfrm>
            <a:off x="1541929" y="339162"/>
            <a:ext cx="9215718" cy="6518837"/>
          </a:xfrm>
          <a:prstGeom prst="rect">
            <a:avLst/>
          </a:prstGeom>
        </p:spPr>
      </p:pic>
    </p:spTree>
    <p:extLst>
      <p:ext uri="{BB962C8B-B14F-4D97-AF65-F5344CB8AC3E}">
        <p14:creationId xmlns:p14="http://schemas.microsoft.com/office/powerpoint/2010/main" val="3111143506"/>
      </p:ext>
    </p:extLst>
  </p:cSld>
  <p:clrMapOvr>
    <a:masterClrMapping/>
  </p:clrMapOvr>
</p:sld>
</file>

<file path=ppt/theme/theme1.xml><?xml version="1.0" encoding="utf-8"?>
<a:theme xmlns:a="http://schemas.openxmlformats.org/drawingml/2006/main" name="Office Theme">
  <a:themeElements>
    <a:clrScheme name="MSFT_ELT_Template01">
      <a:dk1>
        <a:srgbClr val="3F3F3F"/>
      </a:dk1>
      <a:lt1>
        <a:srgbClr val="FFFFFF"/>
      </a:lt1>
      <a:dk2>
        <a:srgbClr val="000000"/>
      </a:dk2>
      <a:lt2>
        <a:srgbClr val="A5A5A5"/>
      </a:lt2>
      <a:accent1>
        <a:srgbClr val="5DAAB0"/>
      </a:accent1>
      <a:accent2>
        <a:srgbClr val="DFE3E9"/>
      </a:accent2>
      <a:accent3>
        <a:srgbClr val="BBC3CD"/>
      </a:accent3>
      <a:accent4>
        <a:srgbClr val="484848"/>
      </a:accent4>
      <a:accent5>
        <a:srgbClr val="1F1F26"/>
      </a:accent5>
      <a:accent6>
        <a:srgbClr val="F2CAA2"/>
      </a:accent6>
      <a:hlink>
        <a:srgbClr val="00194C"/>
      </a:hlink>
      <a:folHlink>
        <a:srgbClr val="954F72"/>
      </a:folHlink>
    </a:clrScheme>
    <a:fontScheme name="MSFT_ELT_Template01">
      <a:majorFont>
        <a:latin typeface="Constantia"/>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LICK TO ADD TITLE" id="{F1EBDCD4-0DFE-4BFC-B527-76D7C1C6466B}" vid="{B36D0821-FAFD-4A44-B0A3-9261322768B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Classic clean sophisticated presentation</Template>
  <TotalTime>430</TotalTime>
  <Words>1974</Words>
  <Application>Microsoft Office PowerPoint</Application>
  <PresentationFormat>Widescreen</PresentationFormat>
  <Paragraphs>135</Paragraphs>
  <Slides>33</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33</vt:i4>
      </vt:variant>
    </vt:vector>
  </HeadingPairs>
  <TitlesOfParts>
    <vt:vector size="41" baseType="lpstr">
      <vt:lpstr>arial</vt:lpstr>
      <vt:lpstr>arial</vt:lpstr>
      <vt:lpstr>Calibri</vt:lpstr>
      <vt:lpstr>Constantia</vt:lpstr>
      <vt:lpstr>Helvetica Light</vt:lpstr>
      <vt:lpstr>Söhne</vt:lpstr>
      <vt:lpstr>Times New Roman</vt:lpstr>
      <vt:lpstr>Office Theme</vt:lpstr>
      <vt:lpstr>StockX</vt:lpstr>
      <vt:lpstr>Abstract</vt:lpstr>
      <vt:lpstr>Introduction</vt:lpstr>
      <vt:lpstr>Problem Statement</vt:lpstr>
      <vt:lpstr>Objectives</vt:lpstr>
      <vt:lpstr>Literature Survey</vt:lpstr>
      <vt:lpstr>PowerPoint Presentation</vt:lpstr>
      <vt:lpstr>PowerPoint Presentation</vt:lpstr>
      <vt:lpstr>PowerPoint Presentation</vt:lpstr>
      <vt:lpstr>PowerPoint Presentation</vt:lpstr>
      <vt:lpstr>PowerPoint Presentation</vt:lpstr>
      <vt:lpstr>Literature Summary</vt:lpstr>
      <vt:lpstr>Research Gap</vt:lpstr>
      <vt:lpstr>Requirements</vt:lpstr>
      <vt:lpstr>Theoretical Analysis</vt:lpstr>
      <vt:lpstr>PowerPoint Presentation</vt:lpstr>
      <vt:lpstr>Design and Methodology</vt:lpstr>
      <vt:lpstr>PowerPoint Presentation</vt:lpstr>
      <vt:lpstr>PowerPoint Presentation</vt:lpstr>
      <vt:lpstr>Implementation</vt:lpstr>
      <vt:lpstr>PowerPoint Presentation</vt:lpstr>
      <vt:lpstr>PowerPoint Presentation</vt:lpstr>
      <vt:lpstr>Results</vt:lpstr>
      <vt:lpstr>PowerPoint Presentation</vt:lpstr>
      <vt:lpstr>PowerPoint Presentation</vt:lpstr>
      <vt:lpstr>PowerPoint Presentation</vt:lpstr>
      <vt:lpstr>PowerPoint Presentation</vt:lpstr>
      <vt:lpstr>PowerPoint Presentation</vt:lpstr>
      <vt:lpstr>PowerPoint Presentation</vt:lpstr>
      <vt:lpstr>Conclusion</vt:lpstr>
      <vt:lpstr>PowerPoint Presentation</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StockX</dc:title>
  <dc:creator>Suraj Naik</dc:creator>
  <cp:lastModifiedBy>Suraj Naik</cp:lastModifiedBy>
  <cp:revision>9</cp:revision>
  <dcterms:created xsi:type="dcterms:W3CDTF">2022-08-05T17:58:36Z</dcterms:created>
  <dcterms:modified xsi:type="dcterms:W3CDTF">2023-10-05T14:24:59Z</dcterms:modified>
</cp:coreProperties>
</file>