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DE8F-EB4D-4649-ADE4-C4664382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5DDA7-C9A7-4FC1-B7A2-95050339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1F19-DC29-4CD3-BC24-BC9BD98C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7B6C-CCF3-4BCA-9BCF-5C0D5718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9069-0DFC-4C02-9C74-A40121C7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CCED-E39D-4430-855D-025441F6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36B34-BECF-476A-A611-C37BEAD4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49A7-49AD-4C98-8046-B7A9A399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30A4-0E99-466D-8261-078BEE5E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0060-D699-40C8-BBB9-6EF9C8C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94310-CE2B-4C4B-8277-849DFDDD6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CABFF-C60A-4458-B2A1-AF12746A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6B5C-B4EA-405C-B6C0-8D9DD0CD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A431-2F31-49A8-AD63-166A7108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AE89-97B7-40EE-8A40-B26867B6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1263-71D0-4D23-A1E5-C057467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14B2-BBED-4445-A2C4-C0BBADA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2572-7D62-4712-BFDB-F0D4FA7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DCB3-490B-4422-864C-96134775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F2C7-B532-42EA-93DB-AB9FAA79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6D7C-67A8-440E-9F7A-059F71BC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D2D2-FED3-4376-8621-FEE32887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B666-0D15-46B2-92D9-CDB1EA2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4502-D05C-4737-876F-29EF6C3E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E22E-0C42-41AD-A81C-E4552DD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F22F-CE48-4B09-A3B8-B4710D55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0AD9-850B-4209-BA51-891919795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F2D6-9757-4F8E-BCC8-3AC70049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F4AD3-7E7F-4803-BAB7-0F0FE041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D365-30E5-4E06-9A69-EB82F68C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BC07-F101-437B-A780-DB88656A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7042-C11E-460C-99C6-D4D4B6EE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4DE-74A9-440B-870D-18A89961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081F-F9C4-4899-92F7-580261BD8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68B45-CB80-493A-A4CA-FBF144BF9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781B1-B80B-4F9C-AB83-0D170EC1D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D4BBE-7CD7-490D-898B-ADDD1E71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BB37E-CDC9-4249-B00A-7BB5F690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42E51-4093-4165-AF48-28AA9267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296D-C8FD-44C5-9961-20209AAD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498A3-2705-4FA6-8698-1CCD6791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291BD-2CC9-46B4-A7E4-4783CC95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9374-1215-4D22-AD8D-F0F4705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7ABAC-0072-43F6-B74F-16497EC0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4FA85-E0B8-4332-B1A7-810F52D7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A8F36-823A-42A9-8247-011D6E49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86CA-70D6-4C9A-BC36-B3DB7543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12B4-28E3-4414-A037-2D98CB8F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88DD-076F-438A-9C5B-439E2467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ECEDD-376B-414A-ADBC-CADA8B11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1F63-BAFD-49F5-9702-986F0542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DF866-851E-4F8E-9704-903AF4D9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36F5-2946-4159-A1D3-A170FB02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6300B-FC13-453E-A7E6-B34453E67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9FC3-95EB-4A1F-9763-0BFC64CC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219BB-EE22-4BCB-91C9-7F84D8D3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303DB-CF21-44BA-9BDF-BFECDD3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3434B-BFCA-4920-AF3F-14DE427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B1A05-4036-468E-B05A-E3DC197F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E60E-2DE5-4B2B-BC4C-17E4BDCA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4C30-821E-495C-A7BA-5E74DED61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9F81-B47F-483A-8338-58F441737F6D}" type="datetimeFigureOut">
              <a:rPr lang="en-US" smtClean="0"/>
              <a:t>05-Mar-24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B468-49B7-45E7-BF72-28E5926E9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BFF1-48A0-49C3-B357-93967FCD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9A54-0408-4BFD-BBB9-EE6521F5F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0F2D-29BD-4D71-BC99-16C0B65D1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Employee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301036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7CD75-B578-489D-BE10-4EC4AEB0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3" y="464234"/>
            <a:ext cx="11306385" cy="5992837"/>
          </a:xfrm>
        </p:spPr>
      </p:pic>
    </p:spTree>
    <p:extLst>
      <p:ext uri="{BB962C8B-B14F-4D97-AF65-F5344CB8AC3E}">
        <p14:creationId xmlns:p14="http://schemas.microsoft.com/office/powerpoint/2010/main" val="40969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1FB2-048A-4B3C-9643-3A752DFA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78264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6241-EF01-4075-8203-85B49086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F534-7784-4155-AD3D-A0257914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XYZ company which was established a few years back is facing around a 15% attrition rate for a couple of years.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And it's majorly affecting the company in many aspects.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 order to understand why employees are leaving the company and reduce the attrition rate XYZ company has approached an HR analytics consultancy for analyzing the data they have</a:t>
            </a:r>
          </a:p>
        </p:txBody>
      </p:sp>
    </p:spTree>
    <p:extLst>
      <p:ext uri="{BB962C8B-B14F-4D97-AF65-F5344CB8AC3E}">
        <p14:creationId xmlns:p14="http://schemas.microsoft.com/office/powerpoint/2010/main" val="145806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Content Placeholder 7" title="Microsoft Power BI">
                <a:extLst>
                  <a:ext uri="{FF2B5EF4-FFF2-40B4-BE49-F238E27FC236}">
                    <a16:creationId xmlns:a16="http://schemas.microsoft.com/office/drawing/2014/main" id="{3466D9F1-1720-4832-B007-2C67B2D6CB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874530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 title="Microsoft Power BI">
                <a:extLst>
                  <a:ext uri="{FF2B5EF4-FFF2-40B4-BE49-F238E27FC236}">
                    <a16:creationId xmlns:a16="http://schemas.microsoft.com/office/drawing/2014/main" id="{3466D9F1-1720-4832-B007-2C67B2D6CB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05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6ED3-8987-420E-AFB4-19579650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Main KPI’S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913B0-3316-4A55-8392-B90F875C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51653"/>
            <a:ext cx="10515600" cy="19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F299B9-6FF6-40B9-A617-7E79623B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07964"/>
            <a:ext cx="10999305" cy="6155362"/>
          </a:xfrm>
        </p:spPr>
      </p:pic>
    </p:spTree>
    <p:extLst>
      <p:ext uri="{BB962C8B-B14F-4D97-AF65-F5344CB8AC3E}">
        <p14:creationId xmlns:p14="http://schemas.microsoft.com/office/powerpoint/2010/main" val="15126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737DE-8D3D-43D7-968E-653CF647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294458"/>
            <a:ext cx="11380764" cy="6289221"/>
          </a:xfrm>
        </p:spPr>
      </p:pic>
    </p:spTree>
    <p:extLst>
      <p:ext uri="{BB962C8B-B14F-4D97-AF65-F5344CB8AC3E}">
        <p14:creationId xmlns:p14="http://schemas.microsoft.com/office/powerpoint/2010/main" val="336814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24634-3EB6-4BC3-B731-7A8AD7E9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" y="379512"/>
            <a:ext cx="11099410" cy="6170327"/>
          </a:xfrm>
        </p:spPr>
      </p:pic>
    </p:spTree>
    <p:extLst>
      <p:ext uri="{BB962C8B-B14F-4D97-AF65-F5344CB8AC3E}">
        <p14:creationId xmlns:p14="http://schemas.microsoft.com/office/powerpoint/2010/main" val="23307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DD780-10A4-4BB6-9976-FA15100EE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3" y="534572"/>
            <a:ext cx="11174077" cy="5838093"/>
          </a:xfrm>
        </p:spPr>
      </p:pic>
    </p:spTree>
    <p:extLst>
      <p:ext uri="{BB962C8B-B14F-4D97-AF65-F5344CB8AC3E}">
        <p14:creationId xmlns:p14="http://schemas.microsoft.com/office/powerpoint/2010/main" val="255192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6CD7D4-881F-4423-BED3-AA57B09F6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5" y="450166"/>
            <a:ext cx="11239910" cy="5964702"/>
          </a:xfrm>
        </p:spPr>
      </p:pic>
    </p:spTree>
    <p:extLst>
      <p:ext uri="{BB962C8B-B14F-4D97-AF65-F5344CB8AC3E}">
        <p14:creationId xmlns:p14="http://schemas.microsoft.com/office/powerpoint/2010/main" val="277518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04C6523-E798-41A2-8C67-51C9B4FDBE85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S3PbNhD+Kx5ecuF0CFF8yDdbljNundS1Mul0Oj4sgKXEhCJYEHStevTfuwQpx1IlW3YkVWmjE17c/Xb3w2IF3DsyLYsMpu9hgs6xc6rU5wnoz0fMcZ18cawb+WE35IHnh76ArhAB79EqVZhU5aVzfO8Y0CM0H9OygqwWSIO/37gOZNkVjOpeAlmJrlOgLlUOWfoXNotpyugKZ66Dd0WmNNQihwYM1mJvaTn1CQr7wSeNIEx6i0MUphm9xkJpM++7Ttm0LKTFuVqYVdhXuYE0J8H1GJNd8ENIooTFHoSdyO916/EyzUdZC/HLtx+mRe0Wg3eGq7vaA/wTya8lzWZkgvDjOA56SZww7sVeyDuRqL9O0sy0Cvl0cFdo8g75rJHWJ1tHSqeCNFkvaCzLFnJfZdXEtgYL40NVaYHXmNip3KRmSpJOjNFpbe2RBANOjehKK3K5nT3DArSZYG7szFj92ddIuqVz7M1uaORJm8ssFagXTHYmSEGvG1ZdbVLRqEuxmVfSTqO1+N65TMkLjeyPkFW12DenUKbiDSGi302Nqwkx4f70KJZ2eWlV7MwlNzaEPeiJSPAYOKcW95Cx7rMhPJG3kAvypNuus5jn3O24zrlWE/tBu9mAVq7D6DqNyykorvPrGDW2ducyNQ+8mBDytFzu/ZTmFE7fdS4xMRsTqOlYWEsO+g1BlyfGKsindvY6HY3Nmmiy4HIeyV0yeQWqRTa7qyKziOdkNNI4grlDBzsD+zArVNVuvfMqb5OS94qdCLS2PybeLuYf6miJ+nRq2XKW6nniI/oNDtP0muArt3ubEqdb3/D/YE6z6X3m9RjzeRTJuBeDDCLxok3/L1FrMKETc4rY34xZ7t6PnLeYEyVfc9wYjTiBYpniK9nyVquq2DpVHrA3FIGgSzUQUCGUIERdxoFKoMOnyEuzz/45MoQM9LSJ4SuIwkF/VTLcnSn7z26L+hveUiXTjRKP8U4IXPaY9Hz8ztttIBzhq0krLI6X8JbtkrePTNk/aR8pbxgrpY+RiLETMKT/mV7QieXB/IkayEpY+p+nmMn/W+kpVV6Z77XnlqjT0N0LA59qCcY9hsILZUdE7BtI0PPa8+JsybfBf2tPbID9HUJZadwyvqPr+g7swJ05wiUPssMG/E7lZpxNLyj6k28M+opLjyexP1+EgJbt1KEn86eSTXNrGLOAR1Ki5/shZ8L3sRM+m0U/qOL9xld2ZcX/qJDOhWUvDOcT1P5l3tjK5d8QM/L95gfR+nu8HxW/Vhkx3p2DSJpDiLT8vLdor8e3yWlN0XKOu/bMbHzUqffnli5UL5awv+CueQOvW/jAM1z/8QO99nB/+gXXISe8rVevX3tVcDCW7792fcRky8/Z6ncgVZmyAIFXkOOK9yAiEuQSZdte9yZknwofXoRms78BhC/NQqocAAA=&quot;"/>
    <we:property name="creatorSessionId" value="&quot;e434cebe-4a9b-4afb-b940-16a13d8ba820&quot;"/>
    <we:property name="creatorTenantId" value="&quot;94eb8241-7a5c-4bb6-b851-cd5ad34030d5&quot;"/>
    <we:property name="creatorUserId" value="&quot;1003200352103503&quot;"/>
    <we:property name="datasetId" value="&quot;0fe1f87f-f9d0-4864-96e3-546147d65c81&quot;"/>
    <we:property name="embedUrl" value="&quot;/reportEmbed?reportId=5bb6766d-11f1-4a98-86d5-61a979a0aa2d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Z23LiRhD9Fde87IsqJSFAwm8Y4y3H18DWplIpV6pH08KzKzTKaOQ1cfHvaY2EdyFgYy8QnKye5qbu091nem4PTMg8S2ByCWNkh+xIqc9j0J8PPOawtG67ujq76A7O/rjsXvSpWWVGqjRnhw/MgB6h+SjzApJSAjX+fuMwSJJrGJW1GJIcHZahzlUKifwLq8HUZXSBU4fhfZYoDaXIoQGDpdg7Gk510u395JNGiIy8wyFGpmodYKa0mdUdllclC2m+rxRmFfZUakCmJLhs80QT/DbEQeyFLrQbgd9plu25TEdJDfHrvx8mWekHg/eGq/vSA/wTyS8lTadkQuSHYdjqxGHscTd027wRROXfsUxMrZBP+veZJu+QzyppPbJ1pLSMSJP1gsY8ryH3VFKMbak/1z5UhY5wgLHtSo00E5LUNUbL0toDAQZYiehaK3K57T3GDLQZY2psz6360tNIugU7dKc31PKkzXkiI9RzJrMxUtDLglVXmpRV6iRW/UrYbrQWP7BzSV6oZH+EpCjFvjuCXEbvCBF9NyWuKsSE+9M3sbTDc6tiay65sSHsQCcKIh4C51TiLnpe89kQdsUdpBF50qnHWcwz7jYcdqLV2P5Qzy6gkaswOqxyOQXFYb/eosba7lRI88iLMSGX+WLtTKYUTt9h5xibtQlUVSysBQf9hqDzrrEK0ontHcjRrVkRTa91PovkNpm8BNU8m51lkZnH0x2NNI5g5tD+1sA+9kaqqKfeSZHWScl9xUwEGtu7Jd7O5x+qaIH6aGLZciz1LPER/fr7aXpJ8KXTvU6Jk41P+H8wp5r0NN2bQex6vNEGLjqecH18yaR/I9Rydr7mdEf4Xqsie82KE1kcL2G6t8j0LZmye95+o7xirBA+BlGIjZaHLd5xW41Q7M1Ooy+KyNL/RGIi/m/5Wai0MD8S9IaoU9Hdbbd84B3aVXsYuW3RiALvDSTo/piONBPE0+MF37b+W3NiDewXCHmhccP4DgblQXHPnTnCBQ96+w34gk7It8nklKI/fmPQl5wMnsT+/CYEtKi79j2ZP5VsqqN16LV4IAS6vt/mXuT72Gg/m0U/qOxy7XNtXvA/C6R1YdELw1kHlX+ZFTZyQh5iQr5ffyFafdj9WfGBSojxzgxEXC1CpOVqZ9FejW+d1ZqixQ6bds2sfNQo5+eGbh1OF7C/4EJmDa9b+MATXP3zI712cMnwFdc+J7yN71456B971+9lTLVp9T2343k+DwIRdkIQrSB60VXiv7xp7e3rpcJ7TImLr7lSMBpxDNkit5fSpDpvb5ojj9grikCr6bebEPjtGCFoepwOOW+AIvt/8TSEBPTk1XdP35sFt2fK7tPavP4bu/ROl78DqcLkGUR4DSkueQ+icAPRX9TlVW9C9qmQWSUUFFnvCJ74oXxAfHxBmk7/Brau8erLHAAA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reportEmbeddedTime" value="&quot;2024-03-04T11:22:48.575Z&quot;"/>
    <we:property name="reportName" value="&quot;Employee_Attrition_Analysis&quot;"/>
    <we:property name="reportState" value="&quot;CONNECTED&quot;"/>
    <we:property name="reportUrl" value="&quot;/groups/me/reports/5bb6766d-11f1-4a98-86d5-61a979a0aa2d/ReportSection?bookmarkGuid=23bea857-04b3-430d-a355-20b50e3ddcf8&amp;bookmarkUsage=1&amp;ctid=94eb8241-7a5c-4bb6-b851-cd5ad34030d5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71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Employee Attrition Analysis</vt:lpstr>
      <vt:lpstr>Introduction</vt:lpstr>
      <vt:lpstr>PowerPoint Presentation</vt:lpstr>
      <vt:lpstr>Main KPI’S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nakhale</dc:creator>
  <cp:lastModifiedBy>suraj nakhale</cp:lastModifiedBy>
  <cp:revision>9</cp:revision>
  <dcterms:created xsi:type="dcterms:W3CDTF">2024-03-04T11:07:40Z</dcterms:created>
  <dcterms:modified xsi:type="dcterms:W3CDTF">2024-03-05T14:03:28Z</dcterms:modified>
</cp:coreProperties>
</file>