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BBF2F-B46C-4F27-A399-43243B09505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0A7BD37-22E4-429E-9995-608A099486EE}">
      <dgm:prSet/>
      <dgm:spPr/>
      <dgm:t>
        <a:bodyPr/>
        <a:lstStyle/>
        <a:p>
          <a:r>
            <a:rPr lang="en-IN"/>
            <a:t>About the company</a:t>
          </a:r>
          <a:endParaRPr lang="en-US"/>
        </a:p>
      </dgm:t>
    </dgm:pt>
    <dgm:pt modelId="{59C44753-7811-4E2C-985A-19ED00E01E65}" type="parTrans" cxnId="{D1F6A10F-42C8-4178-96D1-05C56CD73E0E}">
      <dgm:prSet/>
      <dgm:spPr/>
      <dgm:t>
        <a:bodyPr/>
        <a:lstStyle/>
        <a:p>
          <a:endParaRPr lang="en-US"/>
        </a:p>
      </dgm:t>
    </dgm:pt>
    <dgm:pt modelId="{B1545E1A-2A7E-4FB6-9C91-C7ED0AAC866C}" type="sibTrans" cxnId="{D1F6A10F-42C8-4178-96D1-05C56CD73E0E}">
      <dgm:prSet/>
      <dgm:spPr/>
      <dgm:t>
        <a:bodyPr/>
        <a:lstStyle/>
        <a:p>
          <a:endParaRPr lang="en-US"/>
        </a:p>
      </dgm:t>
    </dgm:pt>
    <dgm:pt modelId="{150318E8-3E59-4705-95AF-3B147F8E3752}">
      <dgm:prSet/>
      <dgm:spPr/>
      <dgm:t>
        <a:bodyPr/>
        <a:lstStyle/>
        <a:p>
          <a:r>
            <a:rPr lang="en-IN" dirty="0"/>
            <a:t>Internship overview</a:t>
          </a:r>
          <a:endParaRPr lang="en-US" dirty="0"/>
        </a:p>
      </dgm:t>
    </dgm:pt>
    <dgm:pt modelId="{F6A4D442-70F7-4671-BEC6-1122413E49C6}" type="parTrans" cxnId="{1D71834D-9C4B-45BC-BAA9-75F874505B42}">
      <dgm:prSet/>
      <dgm:spPr/>
      <dgm:t>
        <a:bodyPr/>
        <a:lstStyle/>
        <a:p>
          <a:endParaRPr lang="en-US"/>
        </a:p>
      </dgm:t>
    </dgm:pt>
    <dgm:pt modelId="{499B4B27-282B-4915-BCE9-52FE33026231}" type="sibTrans" cxnId="{1D71834D-9C4B-45BC-BAA9-75F874505B42}">
      <dgm:prSet/>
      <dgm:spPr/>
      <dgm:t>
        <a:bodyPr/>
        <a:lstStyle/>
        <a:p>
          <a:endParaRPr lang="en-US"/>
        </a:p>
      </dgm:t>
    </dgm:pt>
    <dgm:pt modelId="{C7232722-799F-439B-9C44-5FCF4E0D139A}">
      <dgm:prSet/>
      <dgm:spPr/>
      <dgm:t>
        <a:bodyPr/>
        <a:lstStyle/>
        <a:p>
          <a:r>
            <a:rPr lang="en-US"/>
            <a:t>Challenges</a:t>
          </a:r>
        </a:p>
      </dgm:t>
    </dgm:pt>
    <dgm:pt modelId="{4A0A8FF9-448F-4D3C-A9C3-92C40E72B298}" type="parTrans" cxnId="{FC70D33A-F54D-47B7-BB4F-835E723D9B17}">
      <dgm:prSet/>
      <dgm:spPr/>
      <dgm:t>
        <a:bodyPr/>
        <a:lstStyle/>
        <a:p>
          <a:endParaRPr lang="en-US"/>
        </a:p>
      </dgm:t>
    </dgm:pt>
    <dgm:pt modelId="{2363F897-5F8B-4614-B24D-93704867E16C}" type="sibTrans" cxnId="{FC70D33A-F54D-47B7-BB4F-835E723D9B17}">
      <dgm:prSet/>
      <dgm:spPr/>
      <dgm:t>
        <a:bodyPr/>
        <a:lstStyle/>
        <a:p>
          <a:endParaRPr lang="en-US"/>
        </a:p>
      </dgm:t>
    </dgm:pt>
    <dgm:pt modelId="{81D76294-C3C6-4BDC-8C45-A963B5CEDD30}">
      <dgm:prSet/>
      <dgm:spPr/>
      <dgm:t>
        <a:bodyPr/>
        <a:lstStyle/>
        <a:p>
          <a:r>
            <a:rPr lang="en-IN" b="0" i="0" dirty="0">
              <a:effectLst/>
              <a:latin typeface="Söhne"/>
            </a:rPr>
            <a:t>Achievements</a:t>
          </a:r>
          <a:endParaRPr lang="en-US" dirty="0"/>
        </a:p>
      </dgm:t>
    </dgm:pt>
    <dgm:pt modelId="{DD4ACB9E-5A1E-4734-8FB1-A7E61A01A1A9}" type="parTrans" cxnId="{262245B9-1603-4693-A280-4359DE19A202}">
      <dgm:prSet/>
      <dgm:spPr/>
      <dgm:t>
        <a:bodyPr/>
        <a:lstStyle/>
        <a:p>
          <a:endParaRPr lang="en-US"/>
        </a:p>
      </dgm:t>
    </dgm:pt>
    <dgm:pt modelId="{0FA32456-8794-44CF-B66C-53EDE83AF13E}" type="sibTrans" cxnId="{262245B9-1603-4693-A280-4359DE19A202}">
      <dgm:prSet/>
      <dgm:spPr/>
      <dgm:t>
        <a:bodyPr/>
        <a:lstStyle/>
        <a:p>
          <a:endParaRPr lang="en-US"/>
        </a:p>
      </dgm:t>
    </dgm:pt>
    <dgm:pt modelId="{A1F295E7-E411-4B75-9F80-B86F27CB05B5}">
      <dgm:prSet/>
      <dgm:spPr/>
      <dgm:t>
        <a:bodyPr/>
        <a:lstStyle/>
        <a:p>
          <a:r>
            <a:rPr lang="en-IN"/>
            <a:t>Certificate</a:t>
          </a:r>
          <a:endParaRPr lang="en-US"/>
        </a:p>
      </dgm:t>
    </dgm:pt>
    <dgm:pt modelId="{A7222CB5-D8F7-4F59-8211-797CFD12322E}" type="parTrans" cxnId="{5E1F6F73-E8FB-4EF3-A6B8-8909EC790FCC}">
      <dgm:prSet/>
      <dgm:spPr/>
      <dgm:t>
        <a:bodyPr/>
        <a:lstStyle/>
        <a:p>
          <a:endParaRPr lang="en-US"/>
        </a:p>
      </dgm:t>
    </dgm:pt>
    <dgm:pt modelId="{81B794E8-DD29-40E0-8815-64D72423EFFC}" type="sibTrans" cxnId="{5E1F6F73-E8FB-4EF3-A6B8-8909EC790FCC}">
      <dgm:prSet/>
      <dgm:spPr/>
      <dgm:t>
        <a:bodyPr/>
        <a:lstStyle/>
        <a:p>
          <a:endParaRPr lang="en-US"/>
        </a:p>
      </dgm:t>
    </dgm:pt>
    <dgm:pt modelId="{26E05829-EFF4-430F-9E1C-C9A02A00370E}">
      <dgm:prSet/>
      <dgm:spPr/>
      <dgm:t>
        <a:bodyPr/>
        <a:lstStyle/>
        <a:p>
          <a:r>
            <a:rPr lang="en" b="0" dirty="0"/>
            <a:t>Conclusion</a:t>
          </a:r>
          <a:endParaRPr lang="en-US" dirty="0"/>
        </a:p>
      </dgm:t>
    </dgm:pt>
    <dgm:pt modelId="{249CFF23-BD4D-4ED9-9ADE-FED7C7CAAE11}" type="parTrans" cxnId="{448BE084-39B0-445A-B0EC-57A386FD1354}">
      <dgm:prSet/>
      <dgm:spPr/>
      <dgm:t>
        <a:bodyPr/>
        <a:lstStyle/>
        <a:p>
          <a:endParaRPr lang="en-IN"/>
        </a:p>
      </dgm:t>
    </dgm:pt>
    <dgm:pt modelId="{42B1BD8F-0306-43DD-8EC8-27D6795C54FF}" type="sibTrans" cxnId="{448BE084-39B0-445A-B0EC-57A386FD1354}">
      <dgm:prSet/>
      <dgm:spPr/>
      <dgm:t>
        <a:bodyPr/>
        <a:lstStyle/>
        <a:p>
          <a:endParaRPr lang="en-IN"/>
        </a:p>
      </dgm:t>
    </dgm:pt>
    <dgm:pt modelId="{26E0B498-CDDA-43B5-82A5-88A0CC9A2A9B}">
      <dgm:prSet/>
      <dgm:spPr/>
      <dgm:t>
        <a:bodyPr/>
        <a:lstStyle/>
        <a:p>
          <a:r>
            <a:rPr lang="en-US" dirty="0"/>
            <a:t>Output images</a:t>
          </a:r>
        </a:p>
      </dgm:t>
    </dgm:pt>
    <dgm:pt modelId="{9686E522-B148-4BAF-8B22-BD3009923EAF}" type="parTrans" cxnId="{488089A2-E868-4577-823C-7ACA8E85E908}">
      <dgm:prSet/>
      <dgm:spPr/>
      <dgm:t>
        <a:bodyPr/>
        <a:lstStyle/>
        <a:p>
          <a:endParaRPr lang="en-IN"/>
        </a:p>
      </dgm:t>
    </dgm:pt>
    <dgm:pt modelId="{86B756F5-2C47-45EB-BD58-95FF7B4539BA}" type="sibTrans" cxnId="{488089A2-E868-4577-823C-7ACA8E85E908}">
      <dgm:prSet/>
      <dgm:spPr/>
      <dgm:t>
        <a:bodyPr/>
        <a:lstStyle/>
        <a:p>
          <a:endParaRPr lang="en-IN"/>
        </a:p>
      </dgm:t>
    </dgm:pt>
    <dgm:pt modelId="{C9B002C6-46CC-4EA6-AFF1-65CF8368D11B}" type="pres">
      <dgm:prSet presAssocID="{E37BBF2F-B46C-4F27-A399-43243B095059}" presName="vert0" presStyleCnt="0">
        <dgm:presLayoutVars>
          <dgm:dir/>
          <dgm:animOne val="branch"/>
          <dgm:animLvl val="lvl"/>
        </dgm:presLayoutVars>
      </dgm:prSet>
      <dgm:spPr/>
    </dgm:pt>
    <dgm:pt modelId="{15FB98F0-B20D-49CE-9425-D55FE52881DA}" type="pres">
      <dgm:prSet presAssocID="{40A7BD37-22E4-429E-9995-608A099486EE}" presName="thickLine" presStyleLbl="alignNode1" presStyleIdx="0" presStyleCnt="7"/>
      <dgm:spPr/>
    </dgm:pt>
    <dgm:pt modelId="{3D2A30E1-9562-40A0-8AFC-FE4EF8A98A5A}" type="pres">
      <dgm:prSet presAssocID="{40A7BD37-22E4-429E-9995-608A099486EE}" presName="horz1" presStyleCnt="0"/>
      <dgm:spPr/>
    </dgm:pt>
    <dgm:pt modelId="{3E109612-0E1D-4E37-A067-B1F25C425676}" type="pres">
      <dgm:prSet presAssocID="{40A7BD37-22E4-429E-9995-608A099486EE}" presName="tx1" presStyleLbl="revTx" presStyleIdx="0" presStyleCnt="7"/>
      <dgm:spPr/>
    </dgm:pt>
    <dgm:pt modelId="{AB8EF92A-95B0-453C-B066-2458618E833C}" type="pres">
      <dgm:prSet presAssocID="{40A7BD37-22E4-429E-9995-608A099486EE}" presName="vert1" presStyleCnt="0"/>
      <dgm:spPr/>
    </dgm:pt>
    <dgm:pt modelId="{AA22BA7B-57DB-4DBF-A7A0-10A1BADBC571}" type="pres">
      <dgm:prSet presAssocID="{150318E8-3E59-4705-95AF-3B147F8E3752}" presName="thickLine" presStyleLbl="alignNode1" presStyleIdx="1" presStyleCnt="7"/>
      <dgm:spPr/>
    </dgm:pt>
    <dgm:pt modelId="{5684E79A-EF41-4FF8-AC2B-3C55B6EC5725}" type="pres">
      <dgm:prSet presAssocID="{150318E8-3E59-4705-95AF-3B147F8E3752}" presName="horz1" presStyleCnt="0"/>
      <dgm:spPr/>
    </dgm:pt>
    <dgm:pt modelId="{BAD005F7-3A84-48C2-A2F7-D9FC117A1614}" type="pres">
      <dgm:prSet presAssocID="{150318E8-3E59-4705-95AF-3B147F8E3752}" presName="tx1" presStyleLbl="revTx" presStyleIdx="1" presStyleCnt="7"/>
      <dgm:spPr/>
    </dgm:pt>
    <dgm:pt modelId="{A5C48F70-2A7B-4BBE-B00C-61CB4908B8E5}" type="pres">
      <dgm:prSet presAssocID="{150318E8-3E59-4705-95AF-3B147F8E3752}" presName="vert1" presStyleCnt="0"/>
      <dgm:spPr/>
    </dgm:pt>
    <dgm:pt modelId="{BA812DFF-8CEC-4BCA-A4B2-1A9B30655460}" type="pres">
      <dgm:prSet presAssocID="{26E0B498-CDDA-43B5-82A5-88A0CC9A2A9B}" presName="thickLine" presStyleLbl="alignNode1" presStyleIdx="2" presStyleCnt="7"/>
      <dgm:spPr/>
    </dgm:pt>
    <dgm:pt modelId="{0F293496-2185-4812-94E2-92D80EE23A98}" type="pres">
      <dgm:prSet presAssocID="{26E0B498-CDDA-43B5-82A5-88A0CC9A2A9B}" presName="horz1" presStyleCnt="0"/>
      <dgm:spPr/>
    </dgm:pt>
    <dgm:pt modelId="{BC6BA5BD-F2B2-48DF-B5A7-6AE097770DFC}" type="pres">
      <dgm:prSet presAssocID="{26E0B498-CDDA-43B5-82A5-88A0CC9A2A9B}" presName="tx1" presStyleLbl="revTx" presStyleIdx="2" presStyleCnt="7"/>
      <dgm:spPr/>
    </dgm:pt>
    <dgm:pt modelId="{DEE94B2F-DA97-4EB3-9F77-F9131355F601}" type="pres">
      <dgm:prSet presAssocID="{26E0B498-CDDA-43B5-82A5-88A0CC9A2A9B}" presName="vert1" presStyleCnt="0"/>
      <dgm:spPr/>
    </dgm:pt>
    <dgm:pt modelId="{CA934510-19AE-4828-BA83-A2E65A3DD78B}" type="pres">
      <dgm:prSet presAssocID="{C7232722-799F-439B-9C44-5FCF4E0D139A}" presName="thickLine" presStyleLbl="alignNode1" presStyleIdx="3" presStyleCnt="7"/>
      <dgm:spPr/>
    </dgm:pt>
    <dgm:pt modelId="{EDAC57AF-5481-4C3C-8B1C-88CB593C0A67}" type="pres">
      <dgm:prSet presAssocID="{C7232722-799F-439B-9C44-5FCF4E0D139A}" presName="horz1" presStyleCnt="0"/>
      <dgm:spPr/>
    </dgm:pt>
    <dgm:pt modelId="{6CDA2C22-2598-498A-A358-0C2D3FB6A69C}" type="pres">
      <dgm:prSet presAssocID="{C7232722-799F-439B-9C44-5FCF4E0D139A}" presName="tx1" presStyleLbl="revTx" presStyleIdx="3" presStyleCnt="7"/>
      <dgm:spPr/>
    </dgm:pt>
    <dgm:pt modelId="{AE98B953-DA01-4D5C-B75C-216778F4DF5B}" type="pres">
      <dgm:prSet presAssocID="{C7232722-799F-439B-9C44-5FCF4E0D139A}" presName="vert1" presStyleCnt="0"/>
      <dgm:spPr/>
    </dgm:pt>
    <dgm:pt modelId="{33B10E1F-72AB-4F18-8B72-DE6B94CCA7D9}" type="pres">
      <dgm:prSet presAssocID="{81D76294-C3C6-4BDC-8C45-A963B5CEDD30}" presName="thickLine" presStyleLbl="alignNode1" presStyleIdx="4" presStyleCnt="7"/>
      <dgm:spPr/>
    </dgm:pt>
    <dgm:pt modelId="{215E4C3A-31CE-49B4-80B9-6ADA2CEC92B4}" type="pres">
      <dgm:prSet presAssocID="{81D76294-C3C6-4BDC-8C45-A963B5CEDD30}" presName="horz1" presStyleCnt="0"/>
      <dgm:spPr/>
    </dgm:pt>
    <dgm:pt modelId="{193E596E-3251-4A04-863D-E2A73E0FE003}" type="pres">
      <dgm:prSet presAssocID="{81D76294-C3C6-4BDC-8C45-A963B5CEDD30}" presName="tx1" presStyleLbl="revTx" presStyleIdx="4" presStyleCnt="7"/>
      <dgm:spPr/>
    </dgm:pt>
    <dgm:pt modelId="{D7F90157-7686-416D-A4F4-AA94A036DBD5}" type="pres">
      <dgm:prSet presAssocID="{81D76294-C3C6-4BDC-8C45-A963B5CEDD30}" presName="vert1" presStyleCnt="0"/>
      <dgm:spPr/>
    </dgm:pt>
    <dgm:pt modelId="{548E4DEC-B5B5-433B-9C9C-5BC47C35F1B2}" type="pres">
      <dgm:prSet presAssocID="{26E05829-EFF4-430F-9E1C-C9A02A00370E}" presName="thickLine" presStyleLbl="alignNode1" presStyleIdx="5" presStyleCnt="7"/>
      <dgm:spPr/>
    </dgm:pt>
    <dgm:pt modelId="{827BEA49-63A1-4742-8986-6385A562B9D9}" type="pres">
      <dgm:prSet presAssocID="{26E05829-EFF4-430F-9E1C-C9A02A00370E}" presName="horz1" presStyleCnt="0"/>
      <dgm:spPr/>
    </dgm:pt>
    <dgm:pt modelId="{0243CCAD-502B-4EA7-8802-98FD02CC04CD}" type="pres">
      <dgm:prSet presAssocID="{26E05829-EFF4-430F-9E1C-C9A02A00370E}" presName="tx1" presStyleLbl="revTx" presStyleIdx="5" presStyleCnt="7"/>
      <dgm:spPr/>
    </dgm:pt>
    <dgm:pt modelId="{BE96575E-1557-4572-882F-56084E3FCD30}" type="pres">
      <dgm:prSet presAssocID="{26E05829-EFF4-430F-9E1C-C9A02A00370E}" presName="vert1" presStyleCnt="0"/>
      <dgm:spPr/>
    </dgm:pt>
    <dgm:pt modelId="{8CDA3CA7-A2A1-4C5C-9396-F8266DFFE9FB}" type="pres">
      <dgm:prSet presAssocID="{A1F295E7-E411-4B75-9F80-B86F27CB05B5}" presName="thickLine" presStyleLbl="alignNode1" presStyleIdx="6" presStyleCnt="7"/>
      <dgm:spPr/>
    </dgm:pt>
    <dgm:pt modelId="{AA11CEE2-8670-4121-B453-2C7B81310FA2}" type="pres">
      <dgm:prSet presAssocID="{A1F295E7-E411-4B75-9F80-B86F27CB05B5}" presName="horz1" presStyleCnt="0"/>
      <dgm:spPr/>
    </dgm:pt>
    <dgm:pt modelId="{E15C8673-45A4-452D-B3CB-33A4A49CA113}" type="pres">
      <dgm:prSet presAssocID="{A1F295E7-E411-4B75-9F80-B86F27CB05B5}" presName="tx1" presStyleLbl="revTx" presStyleIdx="6" presStyleCnt="7"/>
      <dgm:spPr/>
    </dgm:pt>
    <dgm:pt modelId="{55567016-0D1E-4BFE-948E-1E5B4552BB5A}" type="pres">
      <dgm:prSet presAssocID="{A1F295E7-E411-4B75-9F80-B86F27CB05B5}" presName="vert1" presStyleCnt="0"/>
      <dgm:spPr/>
    </dgm:pt>
  </dgm:ptLst>
  <dgm:cxnLst>
    <dgm:cxn modelId="{D1F6A10F-42C8-4178-96D1-05C56CD73E0E}" srcId="{E37BBF2F-B46C-4F27-A399-43243B095059}" destId="{40A7BD37-22E4-429E-9995-608A099486EE}" srcOrd="0" destOrd="0" parTransId="{59C44753-7811-4E2C-985A-19ED00E01E65}" sibTransId="{B1545E1A-2A7E-4FB6-9C91-C7ED0AAC866C}"/>
    <dgm:cxn modelId="{0427B932-DA7D-4C14-AC58-DAC860B85EFE}" type="presOf" srcId="{40A7BD37-22E4-429E-9995-608A099486EE}" destId="{3E109612-0E1D-4E37-A067-B1F25C425676}" srcOrd="0" destOrd="0" presId="urn:microsoft.com/office/officeart/2008/layout/LinedList"/>
    <dgm:cxn modelId="{FC70D33A-F54D-47B7-BB4F-835E723D9B17}" srcId="{E37BBF2F-B46C-4F27-A399-43243B095059}" destId="{C7232722-799F-439B-9C44-5FCF4E0D139A}" srcOrd="3" destOrd="0" parTransId="{4A0A8FF9-448F-4D3C-A9C3-92C40E72B298}" sibTransId="{2363F897-5F8B-4614-B24D-93704867E16C}"/>
    <dgm:cxn modelId="{501E2044-635E-465D-8C37-96A3294299E1}" type="presOf" srcId="{A1F295E7-E411-4B75-9F80-B86F27CB05B5}" destId="{E15C8673-45A4-452D-B3CB-33A4A49CA113}" srcOrd="0" destOrd="0" presId="urn:microsoft.com/office/officeart/2008/layout/LinedList"/>
    <dgm:cxn modelId="{2F969A47-E469-4E4A-894D-69C558522B24}" type="presOf" srcId="{C7232722-799F-439B-9C44-5FCF4E0D139A}" destId="{6CDA2C22-2598-498A-A358-0C2D3FB6A69C}" srcOrd="0" destOrd="0" presId="urn:microsoft.com/office/officeart/2008/layout/LinedList"/>
    <dgm:cxn modelId="{1D71834D-9C4B-45BC-BAA9-75F874505B42}" srcId="{E37BBF2F-B46C-4F27-A399-43243B095059}" destId="{150318E8-3E59-4705-95AF-3B147F8E3752}" srcOrd="1" destOrd="0" parTransId="{F6A4D442-70F7-4671-BEC6-1122413E49C6}" sibTransId="{499B4B27-282B-4915-BCE9-52FE33026231}"/>
    <dgm:cxn modelId="{5E1F6F73-E8FB-4EF3-A6B8-8909EC790FCC}" srcId="{E37BBF2F-B46C-4F27-A399-43243B095059}" destId="{A1F295E7-E411-4B75-9F80-B86F27CB05B5}" srcOrd="6" destOrd="0" parTransId="{A7222CB5-D8F7-4F59-8211-797CFD12322E}" sibTransId="{81B794E8-DD29-40E0-8815-64D72423EFFC}"/>
    <dgm:cxn modelId="{0CC87D7C-C2F1-40E0-B5B2-F86666796611}" type="presOf" srcId="{81D76294-C3C6-4BDC-8C45-A963B5CEDD30}" destId="{193E596E-3251-4A04-863D-E2A73E0FE003}" srcOrd="0" destOrd="0" presId="urn:microsoft.com/office/officeart/2008/layout/LinedList"/>
    <dgm:cxn modelId="{448BE084-39B0-445A-B0EC-57A386FD1354}" srcId="{E37BBF2F-B46C-4F27-A399-43243B095059}" destId="{26E05829-EFF4-430F-9E1C-C9A02A00370E}" srcOrd="5" destOrd="0" parTransId="{249CFF23-BD4D-4ED9-9ADE-FED7C7CAAE11}" sibTransId="{42B1BD8F-0306-43DD-8EC8-27D6795C54FF}"/>
    <dgm:cxn modelId="{488089A2-E868-4577-823C-7ACA8E85E908}" srcId="{E37BBF2F-B46C-4F27-A399-43243B095059}" destId="{26E0B498-CDDA-43B5-82A5-88A0CC9A2A9B}" srcOrd="2" destOrd="0" parTransId="{9686E522-B148-4BAF-8B22-BD3009923EAF}" sibTransId="{86B756F5-2C47-45EB-BD58-95FF7B4539BA}"/>
    <dgm:cxn modelId="{A38C13A4-94B6-46DB-9F2F-0F7339BF10ED}" type="presOf" srcId="{26E0B498-CDDA-43B5-82A5-88A0CC9A2A9B}" destId="{BC6BA5BD-F2B2-48DF-B5A7-6AE097770DFC}" srcOrd="0" destOrd="0" presId="urn:microsoft.com/office/officeart/2008/layout/LinedList"/>
    <dgm:cxn modelId="{262245B9-1603-4693-A280-4359DE19A202}" srcId="{E37BBF2F-B46C-4F27-A399-43243B095059}" destId="{81D76294-C3C6-4BDC-8C45-A963B5CEDD30}" srcOrd="4" destOrd="0" parTransId="{DD4ACB9E-5A1E-4734-8FB1-A7E61A01A1A9}" sibTransId="{0FA32456-8794-44CF-B66C-53EDE83AF13E}"/>
    <dgm:cxn modelId="{248784E7-D592-4FE2-9CC5-51416985B2A1}" type="presOf" srcId="{150318E8-3E59-4705-95AF-3B147F8E3752}" destId="{BAD005F7-3A84-48C2-A2F7-D9FC117A1614}" srcOrd="0" destOrd="0" presId="urn:microsoft.com/office/officeart/2008/layout/LinedList"/>
    <dgm:cxn modelId="{91EE8BEF-419F-4730-BD20-A79BBBDF5C1F}" type="presOf" srcId="{E37BBF2F-B46C-4F27-A399-43243B095059}" destId="{C9B002C6-46CC-4EA6-AFF1-65CF8368D11B}" srcOrd="0" destOrd="0" presId="urn:microsoft.com/office/officeart/2008/layout/LinedList"/>
    <dgm:cxn modelId="{F14B2FFE-AE4F-4A80-9B24-DA9B14C58A4B}" type="presOf" srcId="{26E05829-EFF4-430F-9E1C-C9A02A00370E}" destId="{0243CCAD-502B-4EA7-8802-98FD02CC04CD}" srcOrd="0" destOrd="0" presId="urn:microsoft.com/office/officeart/2008/layout/LinedList"/>
    <dgm:cxn modelId="{69FAD9A9-6764-48B8-90CF-CF2885C1B98D}" type="presParOf" srcId="{C9B002C6-46CC-4EA6-AFF1-65CF8368D11B}" destId="{15FB98F0-B20D-49CE-9425-D55FE52881DA}" srcOrd="0" destOrd="0" presId="urn:microsoft.com/office/officeart/2008/layout/LinedList"/>
    <dgm:cxn modelId="{A5CE5245-911A-4A32-882E-36F1A7F0C1FC}" type="presParOf" srcId="{C9B002C6-46CC-4EA6-AFF1-65CF8368D11B}" destId="{3D2A30E1-9562-40A0-8AFC-FE4EF8A98A5A}" srcOrd="1" destOrd="0" presId="urn:microsoft.com/office/officeart/2008/layout/LinedList"/>
    <dgm:cxn modelId="{1A7B1EA3-2113-4A2E-B0BA-2A597FC3C10A}" type="presParOf" srcId="{3D2A30E1-9562-40A0-8AFC-FE4EF8A98A5A}" destId="{3E109612-0E1D-4E37-A067-B1F25C425676}" srcOrd="0" destOrd="0" presId="urn:microsoft.com/office/officeart/2008/layout/LinedList"/>
    <dgm:cxn modelId="{FCB088D3-7340-4C93-A4DA-6EBA974E7A26}" type="presParOf" srcId="{3D2A30E1-9562-40A0-8AFC-FE4EF8A98A5A}" destId="{AB8EF92A-95B0-453C-B066-2458618E833C}" srcOrd="1" destOrd="0" presId="urn:microsoft.com/office/officeart/2008/layout/LinedList"/>
    <dgm:cxn modelId="{9B5827F3-A22D-415A-93ED-29CEDBFD0B41}" type="presParOf" srcId="{C9B002C6-46CC-4EA6-AFF1-65CF8368D11B}" destId="{AA22BA7B-57DB-4DBF-A7A0-10A1BADBC571}" srcOrd="2" destOrd="0" presId="urn:microsoft.com/office/officeart/2008/layout/LinedList"/>
    <dgm:cxn modelId="{BC51B3C6-DBC2-4A4A-AD0E-D1876E4288BB}" type="presParOf" srcId="{C9B002C6-46CC-4EA6-AFF1-65CF8368D11B}" destId="{5684E79A-EF41-4FF8-AC2B-3C55B6EC5725}" srcOrd="3" destOrd="0" presId="urn:microsoft.com/office/officeart/2008/layout/LinedList"/>
    <dgm:cxn modelId="{A953D6FA-A89F-4F71-B3C7-F960828A9177}" type="presParOf" srcId="{5684E79A-EF41-4FF8-AC2B-3C55B6EC5725}" destId="{BAD005F7-3A84-48C2-A2F7-D9FC117A1614}" srcOrd="0" destOrd="0" presId="urn:microsoft.com/office/officeart/2008/layout/LinedList"/>
    <dgm:cxn modelId="{DA6D062A-082A-43E9-BB78-9D5F087F252B}" type="presParOf" srcId="{5684E79A-EF41-4FF8-AC2B-3C55B6EC5725}" destId="{A5C48F70-2A7B-4BBE-B00C-61CB4908B8E5}" srcOrd="1" destOrd="0" presId="urn:microsoft.com/office/officeart/2008/layout/LinedList"/>
    <dgm:cxn modelId="{658FE3D7-9447-4CB2-8955-D4E01E960FB9}" type="presParOf" srcId="{C9B002C6-46CC-4EA6-AFF1-65CF8368D11B}" destId="{BA812DFF-8CEC-4BCA-A4B2-1A9B30655460}" srcOrd="4" destOrd="0" presId="urn:microsoft.com/office/officeart/2008/layout/LinedList"/>
    <dgm:cxn modelId="{5516B5A4-7344-43FA-839B-487E1E4875A5}" type="presParOf" srcId="{C9B002C6-46CC-4EA6-AFF1-65CF8368D11B}" destId="{0F293496-2185-4812-94E2-92D80EE23A98}" srcOrd="5" destOrd="0" presId="urn:microsoft.com/office/officeart/2008/layout/LinedList"/>
    <dgm:cxn modelId="{E617BA63-558C-473C-A1C1-4BD78802DBF5}" type="presParOf" srcId="{0F293496-2185-4812-94E2-92D80EE23A98}" destId="{BC6BA5BD-F2B2-48DF-B5A7-6AE097770DFC}" srcOrd="0" destOrd="0" presId="urn:microsoft.com/office/officeart/2008/layout/LinedList"/>
    <dgm:cxn modelId="{BB8C2235-C384-4BAB-9ADA-3FB1BACF9FB7}" type="presParOf" srcId="{0F293496-2185-4812-94E2-92D80EE23A98}" destId="{DEE94B2F-DA97-4EB3-9F77-F9131355F601}" srcOrd="1" destOrd="0" presId="urn:microsoft.com/office/officeart/2008/layout/LinedList"/>
    <dgm:cxn modelId="{2E530E27-7627-456C-B809-74CCE1DE59C9}" type="presParOf" srcId="{C9B002C6-46CC-4EA6-AFF1-65CF8368D11B}" destId="{CA934510-19AE-4828-BA83-A2E65A3DD78B}" srcOrd="6" destOrd="0" presId="urn:microsoft.com/office/officeart/2008/layout/LinedList"/>
    <dgm:cxn modelId="{E3935368-3BDC-491D-B939-2874646E0B72}" type="presParOf" srcId="{C9B002C6-46CC-4EA6-AFF1-65CF8368D11B}" destId="{EDAC57AF-5481-4C3C-8B1C-88CB593C0A67}" srcOrd="7" destOrd="0" presId="urn:microsoft.com/office/officeart/2008/layout/LinedList"/>
    <dgm:cxn modelId="{3BB3D1B9-BA94-4C36-8C09-5BF4C559CDC5}" type="presParOf" srcId="{EDAC57AF-5481-4C3C-8B1C-88CB593C0A67}" destId="{6CDA2C22-2598-498A-A358-0C2D3FB6A69C}" srcOrd="0" destOrd="0" presId="urn:microsoft.com/office/officeart/2008/layout/LinedList"/>
    <dgm:cxn modelId="{6A097C3D-BAC7-4063-B817-0AAC911C887A}" type="presParOf" srcId="{EDAC57AF-5481-4C3C-8B1C-88CB593C0A67}" destId="{AE98B953-DA01-4D5C-B75C-216778F4DF5B}" srcOrd="1" destOrd="0" presId="urn:microsoft.com/office/officeart/2008/layout/LinedList"/>
    <dgm:cxn modelId="{A9AB7BDA-F2B7-4687-8027-AF8942668E5A}" type="presParOf" srcId="{C9B002C6-46CC-4EA6-AFF1-65CF8368D11B}" destId="{33B10E1F-72AB-4F18-8B72-DE6B94CCA7D9}" srcOrd="8" destOrd="0" presId="urn:microsoft.com/office/officeart/2008/layout/LinedList"/>
    <dgm:cxn modelId="{44EA5299-6B19-4349-ACBB-71560BA120CF}" type="presParOf" srcId="{C9B002C6-46CC-4EA6-AFF1-65CF8368D11B}" destId="{215E4C3A-31CE-49B4-80B9-6ADA2CEC92B4}" srcOrd="9" destOrd="0" presId="urn:microsoft.com/office/officeart/2008/layout/LinedList"/>
    <dgm:cxn modelId="{8B1D5580-26C1-48A9-A4F1-57378B30AF72}" type="presParOf" srcId="{215E4C3A-31CE-49B4-80B9-6ADA2CEC92B4}" destId="{193E596E-3251-4A04-863D-E2A73E0FE003}" srcOrd="0" destOrd="0" presId="urn:microsoft.com/office/officeart/2008/layout/LinedList"/>
    <dgm:cxn modelId="{380C9A3C-0EF7-4C80-9507-CD0CFEB37275}" type="presParOf" srcId="{215E4C3A-31CE-49B4-80B9-6ADA2CEC92B4}" destId="{D7F90157-7686-416D-A4F4-AA94A036DBD5}" srcOrd="1" destOrd="0" presId="urn:microsoft.com/office/officeart/2008/layout/LinedList"/>
    <dgm:cxn modelId="{1F9A46DC-2D35-40D2-A367-A7AAF2FF39A6}" type="presParOf" srcId="{C9B002C6-46CC-4EA6-AFF1-65CF8368D11B}" destId="{548E4DEC-B5B5-433B-9C9C-5BC47C35F1B2}" srcOrd="10" destOrd="0" presId="urn:microsoft.com/office/officeart/2008/layout/LinedList"/>
    <dgm:cxn modelId="{1C5A7B4A-1E6A-4BBF-A8C3-FAC5DBC471E8}" type="presParOf" srcId="{C9B002C6-46CC-4EA6-AFF1-65CF8368D11B}" destId="{827BEA49-63A1-4742-8986-6385A562B9D9}" srcOrd="11" destOrd="0" presId="urn:microsoft.com/office/officeart/2008/layout/LinedList"/>
    <dgm:cxn modelId="{251B7FCA-39BD-4E44-924A-2FCC21FAC12E}" type="presParOf" srcId="{827BEA49-63A1-4742-8986-6385A562B9D9}" destId="{0243CCAD-502B-4EA7-8802-98FD02CC04CD}" srcOrd="0" destOrd="0" presId="urn:microsoft.com/office/officeart/2008/layout/LinedList"/>
    <dgm:cxn modelId="{2E9D0929-B23B-496D-ABAC-91EDC84124A7}" type="presParOf" srcId="{827BEA49-63A1-4742-8986-6385A562B9D9}" destId="{BE96575E-1557-4572-882F-56084E3FCD30}" srcOrd="1" destOrd="0" presId="urn:microsoft.com/office/officeart/2008/layout/LinedList"/>
    <dgm:cxn modelId="{5C0B435D-A13B-40E2-AB60-B89181E938B6}" type="presParOf" srcId="{C9B002C6-46CC-4EA6-AFF1-65CF8368D11B}" destId="{8CDA3CA7-A2A1-4C5C-9396-F8266DFFE9FB}" srcOrd="12" destOrd="0" presId="urn:microsoft.com/office/officeart/2008/layout/LinedList"/>
    <dgm:cxn modelId="{CF4B0621-6CED-4E54-AD05-07E5E52714A8}" type="presParOf" srcId="{C9B002C6-46CC-4EA6-AFF1-65CF8368D11B}" destId="{AA11CEE2-8670-4121-B453-2C7B81310FA2}" srcOrd="13" destOrd="0" presId="urn:microsoft.com/office/officeart/2008/layout/LinedList"/>
    <dgm:cxn modelId="{A9D5E90E-E1A2-43CA-9E79-21A5BC692EAC}" type="presParOf" srcId="{AA11CEE2-8670-4121-B453-2C7B81310FA2}" destId="{E15C8673-45A4-452D-B3CB-33A4A49CA113}" srcOrd="0" destOrd="0" presId="urn:microsoft.com/office/officeart/2008/layout/LinedList"/>
    <dgm:cxn modelId="{DA9A0110-8369-4118-AB47-5EAE3E10E6F0}" type="presParOf" srcId="{AA11CEE2-8670-4121-B453-2C7B81310FA2}" destId="{55567016-0D1E-4BFE-948E-1E5B4552BB5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F13F5-2EFE-4314-9184-76745816C60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5DE8F4B-3198-4164-AF71-0EE8F2374A7E}">
      <dgm:prSet/>
      <dgm:spPr/>
      <dgm:t>
        <a:bodyPr/>
        <a:lstStyle/>
        <a:p>
          <a:r>
            <a:rPr lang="en-US" b="1" i="0" baseline="0"/>
            <a:t>Duration:</a:t>
          </a:r>
          <a:r>
            <a:rPr lang="en-US" b="0" i="0" baseline="0"/>
            <a:t> SEPT 10, 2023 – OCT 10, 2023.</a:t>
          </a:r>
          <a:endParaRPr lang="en-US"/>
        </a:p>
      </dgm:t>
    </dgm:pt>
    <dgm:pt modelId="{40DB5ACB-928C-413C-A060-7048CAF4C152}" type="parTrans" cxnId="{8F4E2108-483F-4492-9554-64C6AFF5E38B}">
      <dgm:prSet/>
      <dgm:spPr/>
      <dgm:t>
        <a:bodyPr/>
        <a:lstStyle/>
        <a:p>
          <a:endParaRPr lang="en-US"/>
        </a:p>
      </dgm:t>
    </dgm:pt>
    <dgm:pt modelId="{D710488E-5277-4B5E-B0C3-7D913CCB72FF}" type="sibTrans" cxnId="{8F4E2108-483F-4492-9554-64C6AFF5E38B}">
      <dgm:prSet/>
      <dgm:spPr/>
      <dgm:t>
        <a:bodyPr/>
        <a:lstStyle/>
        <a:p>
          <a:endParaRPr lang="en-US"/>
        </a:p>
      </dgm:t>
    </dgm:pt>
    <dgm:pt modelId="{053A4ECF-13E8-4FE0-B369-01854371A5AC}">
      <dgm:prSet/>
      <dgm:spPr/>
      <dgm:t>
        <a:bodyPr/>
        <a:lstStyle/>
        <a:p>
          <a:r>
            <a:rPr lang="en-US" b="1" i="0" baseline="0"/>
            <a:t>Role:</a:t>
          </a:r>
          <a:r>
            <a:rPr lang="en-US" b="0" i="0" baseline="0"/>
            <a:t> </a:t>
          </a:r>
          <a:r>
            <a:rPr lang="en-IN" i="0" baseline="0"/>
            <a:t>Machine Learning Engineer</a:t>
          </a:r>
          <a:endParaRPr lang="en-US"/>
        </a:p>
      </dgm:t>
    </dgm:pt>
    <dgm:pt modelId="{4FA49DF9-375F-4DE7-B841-DB52FCCFD806}" type="parTrans" cxnId="{3B7AB4B0-DFFC-416C-AA35-8AB196D86CF7}">
      <dgm:prSet/>
      <dgm:spPr/>
      <dgm:t>
        <a:bodyPr/>
        <a:lstStyle/>
        <a:p>
          <a:endParaRPr lang="en-US"/>
        </a:p>
      </dgm:t>
    </dgm:pt>
    <dgm:pt modelId="{E5977656-A093-4329-A88E-E6CC47F83763}" type="sibTrans" cxnId="{3B7AB4B0-DFFC-416C-AA35-8AB196D86CF7}">
      <dgm:prSet/>
      <dgm:spPr/>
      <dgm:t>
        <a:bodyPr/>
        <a:lstStyle/>
        <a:p>
          <a:endParaRPr lang="en-US"/>
        </a:p>
      </dgm:t>
    </dgm:pt>
    <dgm:pt modelId="{818DC7F0-D5F8-4171-9F8E-6CF1636DEB2A}">
      <dgm:prSet/>
      <dgm:spPr/>
      <dgm:t>
        <a:bodyPr/>
        <a:lstStyle/>
        <a:p>
          <a:r>
            <a:rPr lang="en-US" b="1" i="0" baseline="0"/>
            <a:t>Objective: </a:t>
          </a:r>
          <a:r>
            <a:rPr lang="en-US" b="0" i="0" baseline="0"/>
            <a:t>The objectives of completing projects like house price and wine quality prediction are skill development, portfolio building, problem-solving, and proof of competence for data science and machine learning roles.</a:t>
          </a:r>
          <a:endParaRPr lang="en-US"/>
        </a:p>
      </dgm:t>
    </dgm:pt>
    <dgm:pt modelId="{CB701820-215B-400A-8128-7DADA5BCDD17}" type="parTrans" cxnId="{798A487D-FC13-4C8F-ABED-D16879E5A786}">
      <dgm:prSet/>
      <dgm:spPr/>
      <dgm:t>
        <a:bodyPr/>
        <a:lstStyle/>
        <a:p>
          <a:endParaRPr lang="en-US"/>
        </a:p>
      </dgm:t>
    </dgm:pt>
    <dgm:pt modelId="{5015B182-F180-4237-B4E2-B1BE3BA7CA7A}" type="sibTrans" cxnId="{798A487D-FC13-4C8F-ABED-D16879E5A786}">
      <dgm:prSet/>
      <dgm:spPr/>
      <dgm:t>
        <a:bodyPr/>
        <a:lstStyle/>
        <a:p>
          <a:endParaRPr lang="en-US"/>
        </a:p>
      </dgm:t>
    </dgm:pt>
    <dgm:pt modelId="{4E1204A7-4832-4440-B584-842CE81370D3}" type="pres">
      <dgm:prSet presAssocID="{A11F13F5-2EFE-4314-9184-76745816C60C}" presName="linear" presStyleCnt="0">
        <dgm:presLayoutVars>
          <dgm:animLvl val="lvl"/>
          <dgm:resizeHandles val="exact"/>
        </dgm:presLayoutVars>
      </dgm:prSet>
      <dgm:spPr/>
    </dgm:pt>
    <dgm:pt modelId="{D0AE57C5-8501-48E1-B59F-6D4B157A0562}" type="pres">
      <dgm:prSet presAssocID="{F5DE8F4B-3198-4164-AF71-0EE8F2374A7E}" presName="parentText" presStyleLbl="node1" presStyleIdx="0" presStyleCnt="3">
        <dgm:presLayoutVars>
          <dgm:chMax val="0"/>
          <dgm:bulletEnabled val="1"/>
        </dgm:presLayoutVars>
      </dgm:prSet>
      <dgm:spPr/>
    </dgm:pt>
    <dgm:pt modelId="{4A726E9E-5D33-4CE8-B03B-0E5FAC8D3C05}" type="pres">
      <dgm:prSet presAssocID="{D710488E-5277-4B5E-B0C3-7D913CCB72FF}" presName="spacer" presStyleCnt="0"/>
      <dgm:spPr/>
    </dgm:pt>
    <dgm:pt modelId="{383946FC-9F65-45FF-9221-350A5D330C5C}" type="pres">
      <dgm:prSet presAssocID="{053A4ECF-13E8-4FE0-B369-01854371A5AC}" presName="parentText" presStyleLbl="node1" presStyleIdx="1" presStyleCnt="3">
        <dgm:presLayoutVars>
          <dgm:chMax val="0"/>
          <dgm:bulletEnabled val="1"/>
        </dgm:presLayoutVars>
      </dgm:prSet>
      <dgm:spPr/>
    </dgm:pt>
    <dgm:pt modelId="{8817DA1F-EB74-47E2-A3C8-10DEBA771CCD}" type="pres">
      <dgm:prSet presAssocID="{E5977656-A093-4329-A88E-E6CC47F83763}" presName="spacer" presStyleCnt="0"/>
      <dgm:spPr/>
    </dgm:pt>
    <dgm:pt modelId="{F80C66EF-E8F0-4F2A-93A9-D108F6315AA2}" type="pres">
      <dgm:prSet presAssocID="{818DC7F0-D5F8-4171-9F8E-6CF1636DEB2A}" presName="parentText" presStyleLbl="node1" presStyleIdx="2" presStyleCnt="3">
        <dgm:presLayoutVars>
          <dgm:chMax val="0"/>
          <dgm:bulletEnabled val="1"/>
        </dgm:presLayoutVars>
      </dgm:prSet>
      <dgm:spPr/>
    </dgm:pt>
  </dgm:ptLst>
  <dgm:cxnLst>
    <dgm:cxn modelId="{8F4E2108-483F-4492-9554-64C6AFF5E38B}" srcId="{A11F13F5-2EFE-4314-9184-76745816C60C}" destId="{F5DE8F4B-3198-4164-AF71-0EE8F2374A7E}" srcOrd="0" destOrd="0" parTransId="{40DB5ACB-928C-413C-A060-7048CAF4C152}" sibTransId="{D710488E-5277-4B5E-B0C3-7D913CCB72FF}"/>
    <dgm:cxn modelId="{C3986A4A-5BE2-4AD5-853A-6BE173B16D31}" type="presOf" srcId="{A11F13F5-2EFE-4314-9184-76745816C60C}" destId="{4E1204A7-4832-4440-B584-842CE81370D3}" srcOrd="0" destOrd="0" presId="urn:microsoft.com/office/officeart/2005/8/layout/vList2"/>
    <dgm:cxn modelId="{798A487D-FC13-4C8F-ABED-D16879E5A786}" srcId="{A11F13F5-2EFE-4314-9184-76745816C60C}" destId="{818DC7F0-D5F8-4171-9F8E-6CF1636DEB2A}" srcOrd="2" destOrd="0" parTransId="{CB701820-215B-400A-8128-7DADA5BCDD17}" sibTransId="{5015B182-F180-4237-B4E2-B1BE3BA7CA7A}"/>
    <dgm:cxn modelId="{AA756A84-5E90-4760-AF96-F88C0284730B}" type="presOf" srcId="{818DC7F0-D5F8-4171-9F8E-6CF1636DEB2A}" destId="{F80C66EF-E8F0-4F2A-93A9-D108F6315AA2}" srcOrd="0" destOrd="0" presId="urn:microsoft.com/office/officeart/2005/8/layout/vList2"/>
    <dgm:cxn modelId="{3D5C0B89-9B16-4CEF-B9AF-3E0630F39514}" type="presOf" srcId="{F5DE8F4B-3198-4164-AF71-0EE8F2374A7E}" destId="{D0AE57C5-8501-48E1-B59F-6D4B157A0562}" srcOrd="0" destOrd="0" presId="urn:microsoft.com/office/officeart/2005/8/layout/vList2"/>
    <dgm:cxn modelId="{864B13A6-DDC7-4868-9494-8684020D683A}" type="presOf" srcId="{053A4ECF-13E8-4FE0-B369-01854371A5AC}" destId="{383946FC-9F65-45FF-9221-350A5D330C5C}" srcOrd="0" destOrd="0" presId="urn:microsoft.com/office/officeart/2005/8/layout/vList2"/>
    <dgm:cxn modelId="{3B7AB4B0-DFFC-416C-AA35-8AB196D86CF7}" srcId="{A11F13F5-2EFE-4314-9184-76745816C60C}" destId="{053A4ECF-13E8-4FE0-B369-01854371A5AC}" srcOrd="1" destOrd="0" parTransId="{4FA49DF9-375F-4DE7-B841-DB52FCCFD806}" sibTransId="{E5977656-A093-4329-A88E-E6CC47F83763}"/>
    <dgm:cxn modelId="{5E15E391-74DF-4EAD-ABFF-AEAE3CF55F0F}" type="presParOf" srcId="{4E1204A7-4832-4440-B584-842CE81370D3}" destId="{D0AE57C5-8501-48E1-B59F-6D4B157A0562}" srcOrd="0" destOrd="0" presId="urn:microsoft.com/office/officeart/2005/8/layout/vList2"/>
    <dgm:cxn modelId="{0E9F35BE-5302-457F-B6B1-BD07B85CC92C}" type="presParOf" srcId="{4E1204A7-4832-4440-B584-842CE81370D3}" destId="{4A726E9E-5D33-4CE8-B03B-0E5FAC8D3C05}" srcOrd="1" destOrd="0" presId="urn:microsoft.com/office/officeart/2005/8/layout/vList2"/>
    <dgm:cxn modelId="{2DF1D68C-2A8D-42F6-AAFC-42472EC706AE}" type="presParOf" srcId="{4E1204A7-4832-4440-B584-842CE81370D3}" destId="{383946FC-9F65-45FF-9221-350A5D330C5C}" srcOrd="2" destOrd="0" presId="urn:microsoft.com/office/officeart/2005/8/layout/vList2"/>
    <dgm:cxn modelId="{A1BE83EA-7C2E-42BC-80E1-5A4DD20D7342}" type="presParOf" srcId="{4E1204A7-4832-4440-B584-842CE81370D3}" destId="{8817DA1F-EB74-47E2-A3C8-10DEBA771CCD}" srcOrd="3" destOrd="0" presId="urn:microsoft.com/office/officeart/2005/8/layout/vList2"/>
    <dgm:cxn modelId="{6BD95456-E0F1-4DDF-97E5-2ADA03EE7556}" type="presParOf" srcId="{4E1204A7-4832-4440-B584-842CE81370D3}" destId="{F80C66EF-E8F0-4F2A-93A9-D108F6315AA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415A5B-9322-4095-9545-D21F3EF951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006ADF-5DCB-4B8E-80E7-0F2AD0FCDA91}">
      <dgm:prSet/>
      <dgm:spPr/>
      <dgm:t>
        <a:bodyPr/>
        <a:lstStyle/>
        <a:p>
          <a:r>
            <a:rPr lang="en-IN" i="0"/>
            <a:t>Practical skills</a:t>
          </a:r>
          <a:endParaRPr lang="en-US"/>
        </a:p>
      </dgm:t>
    </dgm:pt>
    <dgm:pt modelId="{A5C58ED7-8AB5-46C6-BEAE-2890269E2C50}" type="parTrans" cxnId="{2B29C94E-CCCC-4F47-96A0-A8DB405B7E22}">
      <dgm:prSet/>
      <dgm:spPr/>
      <dgm:t>
        <a:bodyPr/>
        <a:lstStyle/>
        <a:p>
          <a:endParaRPr lang="en-US"/>
        </a:p>
      </dgm:t>
    </dgm:pt>
    <dgm:pt modelId="{74AF199F-1A74-4E71-A324-F2A82ABE4CA6}" type="sibTrans" cxnId="{2B29C94E-CCCC-4F47-96A0-A8DB405B7E22}">
      <dgm:prSet/>
      <dgm:spPr/>
      <dgm:t>
        <a:bodyPr/>
        <a:lstStyle/>
        <a:p>
          <a:endParaRPr lang="en-US"/>
        </a:p>
      </dgm:t>
    </dgm:pt>
    <dgm:pt modelId="{13FE858D-692D-4AF9-B4C8-F5B3538B89F5}">
      <dgm:prSet/>
      <dgm:spPr/>
      <dgm:t>
        <a:bodyPr/>
        <a:lstStyle/>
        <a:p>
          <a:r>
            <a:rPr lang="en-IN" i="0"/>
            <a:t>Problem-solving</a:t>
          </a:r>
          <a:endParaRPr lang="en-US"/>
        </a:p>
      </dgm:t>
    </dgm:pt>
    <dgm:pt modelId="{AAF3FCC9-AB6B-477E-BD33-1D09471DC0C7}" type="parTrans" cxnId="{EE3F75EC-2E95-40B6-86DC-499C54E1A187}">
      <dgm:prSet/>
      <dgm:spPr/>
      <dgm:t>
        <a:bodyPr/>
        <a:lstStyle/>
        <a:p>
          <a:endParaRPr lang="en-US"/>
        </a:p>
      </dgm:t>
    </dgm:pt>
    <dgm:pt modelId="{B53925AE-8C23-45FC-B2D6-9FD2A240FC66}" type="sibTrans" cxnId="{EE3F75EC-2E95-40B6-86DC-499C54E1A187}">
      <dgm:prSet/>
      <dgm:spPr/>
      <dgm:t>
        <a:bodyPr/>
        <a:lstStyle/>
        <a:p>
          <a:endParaRPr lang="en-US"/>
        </a:p>
      </dgm:t>
    </dgm:pt>
    <dgm:pt modelId="{B2B0B7FE-E894-4674-8583-B99C139B7907}">
      <dgm:prSet/>
      <dgm:spPr/>
      <dgm:t>
        <a:bodyPr/>
        <a:lstStyle/>
        <a:p>
          <a:r>
            <a:rPr lang="en-IN" i="0"/>
            <a:t>Technical proficiency</a:t>
          </a:r>
          <a:endParaRPr lang="en-US"/>
        </a:p>
      </dgm:t>
    </dgm:pt>
    <dgm:pt modelId="{76BACFC1-3AC2-4294-B8F5-898161469979}" type="parTrans" cxnId="{930B5A7E-C154-4229-82A9-7EE577B8489E}">
      <dgm:prSet/>
      <dgm:spPr/>
      <dgm:t>
        <a:bodyPr/>
        <a:lstStyle/>
        <a:p>
          <a:endParaRPr lang="en-US"/>
        </a:p>
      </dgm:t>
    </dgm:pt>
    <dgm:pt modelId="{2D766536-2FAA-4D41-870F-6D7B524D8941}" type="sibTrans" cxnId="{930B5A7E-C154-4229-82A9-7EE577B8489E}">
      <dgm:prSet/>
      <dgm:spPr/>
      <dgm:t>
        <a:bodyPr/>
        <a:lstStyle/>
        <a:p>
          <a:endParaRPr lang="en-US"/>
        </a:p>
      </dgm:t>
    </dgm:pt>
    <dgm:pt modelId="{62DAC8DA-8F7F-4A61-98AB-FDB2A6C3A00C}">
      <dgm:prSet/>
      <dgm:spPr/>
      <dgm:t>
        <a:bodyPr/>
        <a:lstStyle/>
        <a:p>
          <a:r>
            <a:rPr lang="en-IN" i="0"/>
            <a:t>Learning and growth</a:t>
          </a:r>
          <a:endParaRPr lang="en-US"/>
        </a:p>
      </dgm:t>
    </dgm:pt>
    <dgm:pt modelId="{6A08A9E7-2462-4860-9D2F-1B78999EB9BC}" type="parTrans" cxnId="{ACE781C3-66FF-478C-A689-407CEEDDA8F8}">
      <dgm:prSet/>
      <dgm:spPr/>
      <dgm:t>
        <a:bodyPr/>
        <a:lstStyle/>
        <a:p>
          <a:endParaRPr lang="en-US"/>
        </a:p>
      </dgm:t>
    </dgm:pt>
    <dgm:pt modelId="{869CB337-59E1-448A-A40D-B9DF3B8BB949}" type="sibTrans" cxnId="{ACE781C3-66FF-478C-A689-407CEEDDA8F8}">
      <dgm:prSet/>
      <dgm:spPr/>
      <dgm:t>
        <a:bodyPr/>
        <a:lstStyle/>
        <a:p>
          <a:endParaRPr lang="en-US"/>
        </a:p>
      </dgm:t>
    </dgm:pt>
    <dgm:pt modelId="{0BB83CCE-4F20-47EA-A764-3F8EDAB8E595}">
      <dgm:prSet/>
      <dgm:spPr/>
      <dgm:t>
        <a:bodyPr/>
        <a:lstStyle/>
        <a:p>
          <a:r>
            <a:rPr lang="en-IN" i="0"/>
            <a:t>Proof of competence</a:t>
          </a:r>
          <a:endParaRPr lang="en-US"/>
        </a:p>
      </dgm:t>
    </dgm:pt>
    <dgm:pt modelId="{7E714C34-5081-4B2A-9D4D-87AB18A47381}" type="parTrans" cxnId="{3AE18616-CAEC-4DFD-A1DE-C21AB04CF82F}">
      <dgm:prSet/>
      <dgm:spPr/>
      <dgm:t>
        <a:bodyPr/>
        <a:lstStyle/>
        <a:p>
          <a:endParaRPr lang="en-US"/>
        </a:p>
      </dgm:t>
    </dgm:pt>
    <dgm:pt modelId="{7E356EA1-7508-46D9-A675-E1757F9A6667}" type="sibTrans" cxnId="{3AE18616-CAEC-4DFD-A1DE-C21AB04CF82F}">
      <dgm:prSet/>
      <dgm:spPr/>
      <dgm:t>
        <a:bodyPr/>
        <a:lstStyle/>
        <a:p>
          <a:endParaRPr lang="en-US"/>
        </a:p>
      </dgm:t>
    </dgm:pt>
    <dgm:pt modelId="{8C422EEB-B250-4C44-94F4-9E862EDE1C0C}" type="pres">
      <dgm:prSet presAssocID="{21415A5B-9322-4095-9545-D21F3EF951AD}" presName="root" presStyleCnt="0">
        <dgm:presLayoutVars>
          <dgm:dir/>
          <dgm:resizeHandles val="exact"/>
        </dgm:presLayoutVars>
      </dgm:prSet>
      <dgm:spPr/>
    </dgm:pt>
    <dgm:pt modelId="{FDDE94BC-9FCA-415F-94B3-118A3D24C6DC}" type="pres">
      <dgm:prSet presAssocID="{AB006ADF-5DCB-4B8E-80E7-0F2AD0FCDA91}" presName="compNode" presStyleCnt="0"/>
      <dgm:spPr/>
    </dgm:pt>
    <dgm:pt modelId="{04BE9225-C30E-478B-81CB-29E1E2F1D23F}" type="pres">
      <dgm:prSet presAssocID="{AB006ADF-5DCB-4B8E-80E7-0F2AD0FCDA91}" presName="bgRect" presStyleLbl="bgShp" presStyleIdx="0" presStyleCnt="5"/>
      <dgm:spPr/>
    </dgm:pt>
    <dgm:pt modelId="{F3A42F86-0336-495C-A983-0EFC6F722D72}" type="pres">
      <dgm:prSet presAssocID="{AB006ADF-5DCB-4B8E-80E7-0F2AD0FCDA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913F025-9FCC-4B5D-84C3-B08619FE7A15}" type="pres">
      <dgm:prSet presAssocID="{AB006ADF-5DCB-4B8E-80E7-0F2AD0FCDA91}" presName="spaceRect" presStyleCnt="0"/>
      <dgm:spPr/>
    </dgm:pt>
    <dgm:pt modelId="{1DAFDB5B-7EC4-48B0-9BD0-211C57293975}" type="pres">
      <dgm:prSet presAssocID="{AB006ADF-5DCB-4B8E-80E7-0F2AD0FCDA91}" presName="parTx" presStyleLbl="revTx" presStyleIdx="0" presStyleCnt="5">
        <dgm:presLayoutVars>
          <dgm:chMax val="0"/>
          <dgm:chPref val="0"/>
        </dgm:presLayoutVars>
      </dgm:prSet>
      <dgm:spPr/>
    </dgm:pt>
    <dgm:pt modelId="{C65262F5-D5DA-43AD-8B58-FD3404094A18}" type="pres">
      <dgm:prSet presAssocID="{74AF199F-1A74-4E71-A324-F2A82ABE4CA6}" presName="sibTrans" presStyleCnt="0"/>
      <dgm:spPr/>
    </dgm:pt>
    <dgm:pt modelId="{EF162A12-3D1B-4E8F-A85C-66A1DDB466ED}" type="pres">
      <dgm:prSet presAssocID="{13FE858D-692D-4AF9-B4C8-F5B3538B89F5}" presName="compNode" presStyleCnt="0"/>
      <dgm:spPr/>
    </dgm:pt>
    <dgm:pt modelId="{71B42DF2-4135-4268-B5D6-ABBF625B6CAD}" type="pres">
      <dgm:prSet presAssocID="{13FE858D-692D-4AF9-B4C8-F5B3538B89F5}" presName="bgRect" presStyleLbl="bgShp" presStyleIdx="1" presStyleCnt="5"/>
      <dgm:spPr/>
    </dgm:pt>
    <dgm:pt modelId="{8410026D-4420-48DF-AAC9-5D50AF2FC8D9}" type="pres">
      <dgm:prSet presAssocID="{13FE858D-692D-4AF9-B4C8-F5B3538B89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E9A9DB8B-E2A2-4EC8-90F3-370B184005CC}" type="pres">
      <dgm:prSet presAssocID="{13FE858D-692D-4AF9-B4C8-F5B3538B89F5}" presName="spaceRect" presStyleCnt="0"/>
      <dgm:spPr/>
    </dgm:pt>
    <dgm:pt modelId="{4F7017D2-9A31-4C77-88ED-A6F6223C86F9}" type="pres">
      <dgm:prSet presAssocID="{13FE858D-692D-4AF9-B4C8-F5B3538B89F5}" presName="parTx" presStyleLbl="revTx" presStyleIdx="1" presStyleCnt="5">
        <dgm:presLayoutVars>
          <dgm:chMax val="0"/>
          <dgm:chPref val="0"/>
        </dgm:presLayoutVars>
      </dgm:prSet>
      <dgm:spPr/>
    </dgm:pt>
    <dgm:pt modelId="{14EDBEE4-2826-4587-9D4D-F386F5A931BD}" type="pres">
      <dgm:prSet presAssocID="{B53925AE-8C23-45FC-B2D6-9FD2A240FC66}" presName="sibTrans" presStyleCnt="0"/>
      <dgm:spPr/>
    </dgm:pt>
    <dgm:pt modelId="{3156B3EC-1153-4767-A805-5BCF08365B0F}" type="pres">
      <dgm:prSet presAssocID="{B2B0B7FE-E894-4674-8583-B99C139B7907}" presName="compNode" presStyleCnt="0"/>
      <dgm:spPr/>
    </dgm:pt>
    <dgm:pt modelId="{1A217DA2-0AD8-4607-AA72-FABC7BF8A83A}" type="pres">
      <dgm:prSet presAssocID="{B2B0B7FE-E894-4674-8583-B99C139B7907}" presName="bgRect" presStyleLbl="bgShp" presStyleIdx="2" presStyleCnt="5"/>
      <dgm:spPr/>
    </dgm:pt>
    <dgm:pt modelId="{78616BE9-CD0D-45DB-A866-AA09F652C37E}" type="pres">
      <dgm:prSet presAssocID="{B2B0B7FE-E894-4674-8583-B99C139B790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67E0532B-032A-4379-8387-FAE755782C28}" type="pres">
      <dgm:prSet presAssocID="{B2B0B7FE-E894-4674-8583-B99C139B7907}" presName="spaceRect" presStyleCnt="0"/>
      <dgm:spPr/>
    </dgm:pt>
    <dgm:pt modelId="{195406FC-817F-4073-9B8C-47EBFDA18148}" type="pres">
      <dgm:prSet presAssocID="{B2B0B7FE-E894-4674-8583-B99C139B7907}" presName="parTx" presStyleLbl="revTx" presStyleIdx="2" presStyleCnt="5">
        <dgm:presLayoutVars>
          <dgm:chMax val="0"/>
          <dgm:chPref val="0"/>
        </dgm:presLayoutVars>
      </dgm:prSet>
      <dgm:spPr/>
    </dgm:pt>
    <dgm:pt modelId="{344524BD-B4A8-4BC2-AFC9-E78EB0CFDF42}" type="pres">
      <dgm:prSet presAssocID="{2D766536-2FAA-4D41-870F-6D7B524D8941}" presName="sibTrans" presStyleCnt="0"/>
      <dgm:spPr/>
    </dgm:pt>
    <dgm:pt modelId="{AE963DDD-B608-4D0C-836D-D67CC56150E6}" type="pres">
      <dgm:prSet presAssocID="{62DAC8DA-8F7F-4A61-98AB-FDB2A6C3A00C}" presName="compNode" presStyleCnt="0"/>
      <dgm:spPr/>
    </dgm:pt>
    <dgm:pt modelId="{F99F2F1B-39A5-40A4-9ECC-B16F14C2698C}" type="pres">
      <dgm:prSet presAssocID="{62DAC8DA-8F7F-4A61-98AB-FDB2A6C3A00C}" presName="bgRect" presStyleLbl="bgShp" presStyleIdx="3" presStyleCnt="5"/>
      <dgm:spPr/>
    </dgm:pt>
    <dgm:pt modelId="{9BCD7C5B-C93E-4839-BE1A-0D316C67F1F7}" type="pres">
      <dgm:prSet presAssocID="{62DAC8DA-8F7F-4A61-98AB-FDB2A6C3A0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CBC9B561-A884-4004-8C59-D3B97EC4C9C6}" type="pres">
      <dgm:prSet presAssocID="{62DAC8DA-8F7F-4A61-98AB-FDB2A6C3A00C}" presName="spaceRect" presStyleCnt="0"/>
      <dgm:spPr/>
    </dgm:pt>
    <dgm:pt modelId="{83CB4899-F931-4713-A190-803D3FE51403}" type="pres">
      <dgm:prSet presAssocID="{62DAC8DA-8F7F-4A61-98AB-FDB2A6C3A00C}" presName="parTx" presStyleLbl="revTx" presStyleIdx="3" presStyleCnt="5">
        <dgm:presLayoutVars>
          <dgm:chMax val="0"/>
          <dgm:chPref val="0"/>
        </dgm:presLayoutVars>
      </dgm:prSet>
      <dgm:spPr/>
    </dgm:pt>
    <dgm:pt modelId="{659BF027-E756-49FC-98A4-11C56AB3BA3B}" type="pres">
      <dgm:prSet presAssocID="{869CB337-59E1-448A-A40D-B9DF3B8BB949}" presName="sibTrans" presStyleCnt="0"/>
      <dgm:spPr/>
    </dgm:pt>
    <dgm:pt modelId="{79FAB9AC-ADB3-476B-8077-A6582628C039}" type="pres">
      <dgm:prSet presAssocID="{0BB83CCE-4F20-47EA-A764-3F8EDAB8E595}" presName="compNode" presStyleCnt="0"/>
      <dgm:spPr/>
    </dgm:pt>
    <dgm:pt modelId="{4F232548-4647-4747-AC5D-708BD905A740}" type="pres">
      <dgm:prSet presAssocID="{0BB83CCE-4F20-47EA-A764-3F8EDAB8E595}" presName="bgRect" presStyleLbl="bgShp" presStyleIdx="4" presStyleCnt="5"/>
      <dgm:spPr/>
    </dgm:pt>
    <dgm:pt modelId="{4C71230B-EA53-4A94-A8DB-46A23B8E4B56}" type="pres">
      <dgm:prSet presAssocID="{0BB83CCE-4F20-47EA-A764-3F8EDAB8E5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93B8151-FA47-4785-A451-9F59E81819CE}" type="pres">
      <dgm:prSet presAssocID="{0BB83CCE-4F20-47EA-A764-3F8EDAB8E595}" presName="spaceRect" presStyleCnt="0"/>
      <dgm:spPr/>
    </dgm:pt>
    <dgm:pt modelId="{F2D4BF50-BFB2-4488-B3D2-6247E8A44FFC}" type="pres">
      <dgm:prSet presAssocID="{0BB83CCE-4F20-47EA-A764-3F8EDAB8E595}" presName="parTx" presStyleLbl="revTx" presStyleIdx="4" presStyleCnt="5">
        <dgm:presLayoutVars>
          <dgm:chMax val="0"/>
          <dgm:chPref val="0"/>
        </dgm:presLayoutVars>
      </dgm:prSet>
      <dgm:spPr/>
    </dgm:pt>
  </dgm:ptLst>
  <dgm:cxnLst>
    <dgm:cxn modelId="{3AE18616-CAEC-4DFD-A1DE-C21AB04CF82F}" srcId="{21415A5B-9322-4095-9545-D21F3EF951AD}" destId="{0BB83CCE-4F20-47EA-A764-3F8EDAB8E595}" srcOrd="4" destOrd="0" parTransId="{7E714C34-5081-4B2A-9D4D-87AB18A47381}" sibTransId="{7E356EA1-7508-46D9-A675-E1757F9A6667}"/>
    <dgm:cxn modelId="{4E180668-C721-4E69-B0CB-173E36933285}" type="presOf" srcId="{B2B0B7FE-E894-4674-8583-B99C139B7907}" destId="{195406FC-817F-4073-9B8C-47EBFDA18148}" srcOrd="0" destOrd="0" presId="urn:microsoft.com/office/officeart/2018/2/layout/IconVerticalSolidList"/>
    <dgm:cxn modelId="{44F50B6B-205E-4876-8415-64EB747B3BFB}" type="presOf" srcId="{0BB83CCE-4F20-47EA-A764-3F8EDAB8E595}" destId="{F2D4BF50-BFB2-4488-B3D2-6247E8A44FFC}" srcOrd="0" destOrd="0" presId="urn:microsoft.com/office/officeart/2018/2/layout/IconVerticalSolidList"/>
    <dgm:cxn modelId="{2B29C94E-CCCC-4F47-96A0-A8DB405B7E22}" srcId="{21415A5B-9322-4095-9545-D21F3EF951AD}" destId="{AB006ADF-5DCB-4B8E-80E7-0F2AD0FCDA91}" srcOrd="0" destOrd="0" parTransId="{A5C58ED7-8AB5-46C6-BEAE-2890269E2C50}" sibTransId="{74AF199F-1A74-4E71-A324-F2A82ABE4CA6}"/>
    <dgm:cxn modelId="{930B5A7E-C154-4229-82A9-7EE577B8489E}" srcId="{21415A5B-9322-4095-9545-D21F3EF951AD}" destId="{B2B0B7FE-E894-4674-8583-B99C139B7907}" srcOrd="2" destOrd="0" parTransId="{76BACFC1-3AC2-4294-B8F5-898161469979}" sibTransId="{2D766536-2FAA-4D41-870F-6D7B524D8941}"/>
    <dgm:cxn modelId="{24DE0892-9FE0-42D4-B236-4188B6A7AD70}" type="presOf" srcId="{AB006ADF-5DCB-4B8E-80E7-0F2AD0FCDA91}" destId="{1DAFDB5B-7EC4-48B0-9BD0-211C57293975}" srcOrd="0" destOrd="0" presId="urn:microsoft.com/office/officeart/2018/2/layout/IconVerticalSolidList"/>
    <dgm:cxn modelId="{AD663C93-9383-4171-B104-3C2DE8CC6782}" type="presOf" srcId="{62DAC8DA-8F7F-4A61-98AB-FDB2A6C3A00C}" destId="{83CB4899-F931-4713-A190-803D3FE51403}" srcOrd="0" destOrd="0" presId="urn:microsoft.com/office/officeart/2018/2/layout/IconVerticalSolidList"/>
    <dgm:cxn modelId="{ACE781C3-66FF-478C-A689-407CEEDDA8F8}" srcId="{21415A5B-9322-4095-9545-D21F3EF951AD}" destId="{62DAC8DA-8F7F-4A61-98AB-FDB2A6C3A00C}" srcOrd="3" destOrd="0" parTransId="{6A08A9E7-2462-4860-9D2F-1B78999EB9BC}" sibTransId="{869CB337-59E1-448A-A40D-B9DF3B8BB949}"/>
    <dgm:cxn modelId="{F5065FC6-657D-458D-8846-1D741B287F6A}" type="presOf" srcId="{21415A5B-9322-4095-9545-D21F3EF951AD}" destId="{8C422EEB-B250-4C44-94F4-9E862EDE1C0C}" srcOrd="0" destOrd="0" presId="urn:microsoft.com/office/officeart/2018/2/layout/IconVerticalSolidList"/>
    <dgm:cxn modelId="{655F3AD6-F43D-47C1-A49C-6C60FDF79095}" type="presOf" srcId="{13FE858D-692D-4AF9-B4C8-F5B3538B89F5}" destId="{4F7017D2-9A31-4C77-88ED-A6F6223C86F9}" srcOrd="0" destOrd="0" presId="urn:microsoft.com/office/officeart/2018/2/layout/IconVerticalSolidList"/>
    <dgm:cxn modelId="{EE3F75EC-2E95-40B6-86DC-499C54E1A187}" srcId="{21415A5B-9322-4095-9545-D21F3EF951AD}" destId="{13FE858D-692D-4AF9-B4C8-F5B3538B89F5}" srcOrd="1" destOrd="0" parTransId="{AAF3FCC9-AB6B-477E-BD33-1D09471DC0C7}" sibTransId="{B53925AE-8C23-45FC-B2D6-9FD2A240FC66}"/>
    <dgm:cxn modelId="{3E7548C1-0033-46CA-969E-691AF2FE28F2}" type="presParOf" srcId="{8C422EEB-B250-4C44-94F4-9E862EDE1C0C}" destId="{FDDE94BC-9FCA-415F-94B3-118A3D24C6DC}" srcOrd="0" destOrd="0" presId="urn:microsoft.com/office/officeart/2018/2/layout/IconVerticalSolidList"/>
    <dgm:cxn modelId="{F78E38DC-6B47-4C17-847E-7D4CAF8239E8}" type="presParOf" srcId="{FDDE94BC-9FCA-415F-94B3-118A3D24C6DC}" destId="{04BE9225-C30E-478B-81CB-29E1E2F1D23F}" srcOrd="0" destOrd="0" presId="urn:microsoft.com/office/officeart/2018/2/layout/IconVerticalSolidList"/>
    <dgm:cxn modelId="{2E61B313-FF6A-43A0-BDBA-5356EB197975}" type="presParOf" srcId="{FDDE94BC-9FCA-415F-94B3-118A3D24C6DC}" destId="{F3A42F86-0336-495C-A983-0EFC6F722D72}" srcOrd="1" destOrd="0" presId="urn:microsoft.com/office/officeart/2018/2/layout/IconVerticalSolidList"/>
    <dgm:cxn modelId="{87900CBD-4015-42AF-BBA1-991F902D759D}" type="presParOf" srcId="{FDDE94BC-9FCA-415F-94B3-118A3D24C6DC}" destId="{2913F025-9FCC-4B5D-84C3-B08619FE7A15}" srcOrd="2" destOrd="0" presId="urn:microsoft.com/office/officeart/2018/2/layout/IconVerticalSolidList"/>
    <dgm:cxn modelId="{7C7601E4-CC87-4397-A4A4-92EB23046B76}" type="presParOf" srcId="{FDDE94BC-9FCA-415F-94B3-118A3D24C6DC}" destId="{1DAFDB5B-7EC4-48B0-9BD0-211C57293975}" srcOrd="3" destOrd="0" presId="urn:microsoft.com/office/officeart/2018/2/layout/IconVerticalSolidList"/>
    <dgm:cxn modelId="{7C2A9E06-AAB3-419A-809F-98C1E6ED763F}" type="presParOf" srcId="{8C422EEB-B250-4C44-94F4-9E862EDE1C0C}" destId="{C65262F5-D5DA-43AD-8B58-FD3404094A18}" srcOrd="1" destOrd="0" presId="urn:microsoft.com/office/officeart/2018/2/layout/IconVerticalSolidList"/>
    <dgm:cxn modelId="{22AD86E1-2245-4DAA-B494-2046D98C129A}" type="presParOf" srcId="{8C422EEB-B250-4C44-94F4-9E862EDE1C0C}" destId="{EF162A12-3D1B-4E8F-A85C-66A1DDB466ED}" srcOrd="2" destOrd="0" presId="urn:microsoft.com/office/officeart/2018/2/layout/IconVerticalSolidList"/>
    <dgm:cxn modelId="{54C8E598-F9BB-4033-AAD2-2669B1076A24}" type="presParOf" srcId="{EF162A12-3D1B-4E8F-A85C-66A1DDB466ED}" destId="{71B42DF2-4135-4268-B5D6-ABBF625B6CAD}" srcOrd="0" destOrd="0" presId="urn:microsoft.com/office/officeart/2018/2/layout/IconVerticalSolidList"/>
    <dgm:cxn modelId="{D471D2A2-6838-4E49-8B26-B8936D0D14E0}" type="presParOf" srcId="{EF162A12-3D1B-4E8F-A85C-66A1DDB466ED}" destId="{8410026D-4420-48DF-AAC9-5D50AF2FC8D9}" srcOrd="1" destOrd="0" presId="urn:microsoft.com/office/officeart/2018/2/layout/IconVerticalSolidList"/>
    <dgm:cxn modelId="{F961D771-5D04-4662-A33A-F502E7CC6C56}" type="presParOf" srcId="{EF162A12-3D1B-4E8F-A85C-66A1DDB466ED}" destId="{E9A9DB8B-E2A2-4EC8-90F3-370B184005CC}" srcOrd="2" destOrd="0" presId="urn:microsoft.com/office/officeart/2018/2/layout/IconVerticalSolidList"/>
    <dgm:cxn modelId="{A9E07454-499E-4657-8CCF-7346A33DAE78}" type="presParOf" srcId="{EF162A12-3D1B-4E8F-A85C-66A1DDB466ED}" destId="{4F7017D2-9A31-4C77-88ED-A6F6223C86F9}" srcOrd="3" destOrd="0" presId="urn:microsoft.com/office/officeart/2018/2/layout/IconVerticalSolidList"/>
    <dgm:cxn modelId="{B30B5C56-1B64-47FE-BFE2-25A718F5E33E}" type="presParOf" srcId="{8C422EEB-B250-4C44-94F4-9E862EDE1C0C}" destId="{14EDBEE4-2826-4587-9D4D-F386F5A931BD}" srcOrd="3" destOrd="0" presId="urn:microsoft.com/office/officeart/2018/2/layout/IconVerticalSolidList"/>
    <dgm:cxn modelId="{960D2BCA-4015-444C-A534-BC3CD15B2DA1}" type="presParOf" srcId="{8C422EEB-B250-4C44-94F4-9E862EDE1C0C}" destId="{3156B3EC-1153-4767-A805-5BCF08365B0F}" srcOrd="4" destOrd="0" presId="urn:microsoft.com/office/officeart/2018/2/layout/IconVerticalSolidList"/>
    <dgm:cxn modelId="{5AE1BE73-FEF9-47E8-A65A-EC010F1A83D7}" type="presParOf" srcId="{3156B3EC-1153-4767-A805-5BCF08365B0F}" destId="{1A217DA2-0AD8-4607-AA72-FABC7BF8A83A}" srcOrd="0" destOrd="0" presId="urn:microsoft.com/office/officeart/2018/2/layout/IconVerticalSolidList"/>
    <dgm:cxn modelId="{FC4BB4FE-49E9-4DA0-899B-2BF4501808EC}" type="presParOf" srcId="{3156B3EC-1153-4767-A805-5BCF08365B0F}" destId="{78616BE9-CD0D-45DB-A866-AA09F652C37E}" srcOrd="1" destOrd="0" presId="urn:microsoft.com/office/officeart/2018/2/layout/IconVerticalSolidList"/>
    <dgm:cxn modelId="{3712BAAD-8457-4771-BF4C-BD7905302F32}" type="presParOf" srcId="{3156B3EC-1153-4767-A805-5BCF08365B0F}" destId="{67E0532B-032A-4379-8387-FAE755782C28}" srcOrd="2" destOrd="0" presId="urn:microsoft.com/office/officeart/2018/2/layout/IconVerticalSolidList"/>
    <dgm:cxn modelId="{E554A9A7-A9D7-4809-82B9-9243C50B717E}" type="presParOf" srcId="{3156B3EC-1153-4767-A805-5BCF08365B0F}" destId="{195406FC-817F-4073-9B8C-47EBFDA18148}" srcOrd="3" destOrd="0" presId="urn:microsoft.com/office/officeart/2018/2/layout/IconVerticalSolidList"/>
    <dgm:cxn modelId="{C021D594-FC5F-4DBB-BE75-C10167981E65}" type="presParOf" srcId="{8C422EEB-B250-4C44-94F4-9E862EDE1C0C}" destId="{344524BD-B4A8-4BC2-AFC9-E78EB0CFDF42}" srcOrd="5" destOrd="0" presId="urn:microsoft.com/office/officeart/2018/2/layout/IconVerticalSolidList"/>
    <dgm:cxn modelId="{D4BB9691-4CE5-4213-9F8E-74D5BEBA52F1}" type="presParOf" srcId="{8C422EEB-B250-4C44-94F4-9E862EDE1C0C}" destId="{AE963DDD-B608-4D0C-836D-D67CC56150E6}" srcOrd="6" destOrd="0" presId="urn:microsoft.com/office/officeart/2018/2/layout/IconVerticalSolidList"/>
    <dgm:cxn modelId="{A3DB2B0A-850D-42EA-B764-1107A13DE5AF}" type="presParOf" srcId="{AE963DDD-B608-4D0C-836D-D67CC56150E6}" destId="{F99F2F1B-39A5-40A4-9ECC-B16F14C2698C}" srcOrd="0" destOrd="0" presId="urn:microsoft.com/office/officeart/2018/2/layout/IconVerticalSolidList"/>
    <dgm:cxn modelId="{6E424A81-2BB8-4A03-8D1F-ADA4B727B22E}" type="presParOf" srcId="{AE963DDD-B608-4D0C-836D-D67CC56150E6}" destId="{9BCD7C5B-C93E-4839-BE1A-0D316C67F1F7}" srcOrd="1" destOrd="0" presId="urn:microsoft.com/office/officeart/2018/2/layout/IconVerticalSolidList"/>
    <dgm:cxn modelId="{2145D4F3-37B8-4347-A732-DF8FFFA573DE}" type="presParOf" srcId="{AE963DDD-B608-4D0C-836D-D67CC56150E6}" destId="{CBC9B561-A884-4004-8C59-D3B97EC4C9C6}" srcOrd="2" destOrd="0" presId="urn:microsoft.com/office/officeart/2018/2/layout/IconVerticalSolidList"/>
    <dgm:cxn modelId="{5DC584D3-D08B-48D4-83A0-6FC3F41981FA}" type="presParOf" srcId="{AE963DDD-B608-4D0C-836D-D67CC56150E6}" destId="{83CB4899-F931-4713-A190-803D3FE51403}" srcOrd="3" destOrd="0" presId="urn:microsoft.com/office/officeart/2018/2/layout/IconVerticalSolidList"/>
    <dgm:cxn modelId="{2786A96C-D39C-4644-83D8-4DDEDC01E55C}" type="presParOf" srcId="{8C422EEB-B250-4C44-94F4-9E862EDE1C0C}" destId="{659BF027-E756-49FC-98A4-11C56AB3BA3B}" srcOrd="7" destOrd="0" presId="urn:microsoft.com/office/officeart/2018/2/layout/IconVerticalSolidList"/>
    <dgm:cxn modelId="{061574BF-4256-4195-A964-8FBED1CCD1AE}" type="presParOf" srcId="{8C422EEB-B250-4C44-94F4-9E862EDE1C0C}" destId="{79FAB9AC-ADB3-476B-8077-A6582628C039}" srcOrd="8" destOrd="0" presId="urn:microsoft.com/office/officeart/2018/2/layout/IconVerticalSolidList"/>
    <dgm:cxn modelId="{618D58CB-E40C-4F0B-8054-B0C2EC47A957}" type="presParOf" srcId="{79FAB9AC-ADB3-476B-8077-A6582628C039}" destId="{4F232548-4647-4747-AC5D-708BD905A740}" srcOrd="0" destOrd="0" presId="urn:microsoft.com/office/officeart/2018/2/layout/IconVerticalSolidList"/>
    <dgm:cxn modelId="{28A5A827-4705-4669-9508-25CF16FE04BF}" type="presParOf" srcId="{79FAB9AC-ADB3-476B-8077-A6582628C039}" destId="{4C71230B-EA53-4A94-A8DB-46A23B8E4B56}" srcOrd="1" destOrd="0" presId="urn:microsoft.com/office/officeart/2018/2/layout/IconVerticalSolidList"/>
    <dgm:cxn modelId="{180EF305-FD66-46A2-AA85-CCE293EEC73A}" type="presParOf" srcId="{79FAB9AC-ADB3-476B-8077-A6582628C039}" destId="{A93B8151-FA47-4785-A451-9F59E81819CE}" srcOrd="2" destOrd="0" presId="urn:microsoft.com/office/officeart/2018/2/layout/IconVerticalSolidList"/>
    <dgm:cxn modelId="{0024A038-3FB7-4B19-9BE0-3CB766594E74}" type="presParOf" srcId="{79FAB9AC-ADB3-476B-8077-A6582628C039}" destId="{F2D4BF50-BFB2-4488-B3D2-6247E8A44FF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B98F0-B20D-49CE-9425-D55FE52881DA}">
      <dsp:nvSpPr>
        <dsp:cNvPr id="0" name=""/>
        <dsp:cNvSpPr/>
      </dsp:nvSpPr>
      <dsp:spPr>
        <a:xfrm>
          <a:off x="0" y="562"/>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3E109612-0E1D-4E37-A067-B1F25C425676}">
      <dsp:nvSpPr>
        <dsp:cNvPr id="0" name=""/>
        <dsp:cNvSpPr/>
      </dsp:nvSpPr>
      <dsp:spPr>
        <a:xfrm>
          <a:off x="0" y="562"/>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About the company</a:t>
          </a:r>
          <a:endParaRPr lang="en-US" sz="3000" kern="1200"/>
        </a:p>
      </dsp:txBody>
      <dsp:txXfrm>
        <a:off x="0" y="562"/>
        <a:ext cx="6683374" cy="657971"/>
      </dsp:txXfrm>
    </dsp:sp>
    <dsp:sp modelId="{AA22BA7B-57DB-4DBF-A7A0-10A1BADBC571}">
      <dsp:nvSpPr>
        <dsp:cNvPr id="0" name=""/>
        <dsp:cNvSpPr/>
      </dsp:nvSpPr>
      <dsp:spPr>
        <a:xfrm>
          <a:off x="0" y="658533"/>
          <a:ext cx="6683374" cy="0"/>
        </a:xfrm>
        <a:prstGeom prst="line">
          <a:avLst/>
        </a:prstGeom>
        <a:gradFill rotWithShape="0">
          <a:gsLst>
            <a:gs pos="0">
              <a:schemeClr val="accent2">
                <a:hueOff val="-393491"/>
                <a:satOff val="-3589"/>
                <a:lumOff val="-654"/>
                <a:alphaOff val="0"/>
                <a:tint val="94000"/>
                <a:satMod val="100000"/>
                <a:lumMod val="108000"/>
              </a:schemeClr>
            </a:gs>
            <a:gs pos="50000">
              <a:schemeClr val="accent2">
                <a:hueOff val="-393491"/>
                <a:satOff val="-3589"/>
                <a:lumOff val="-654"/>
                <a:alphaOff val="0"/>
                <a:tint val="98000"/>
                <a:shade val="100000"/>
                <a:satMod val="100000"/>
                <a:lumMod val="100000"/>
              </a:schemeClr>
            </a:gs>
            <a:gs pos="100000">
              <a:schemeClr val="accent2">
                <a:hueOff val="-393491"/>
                <a:satOff val="-3589"/>
                <a:lumOff val="-654"/>
                <a:alphaOff val="0"/>
                <a:shade val="72000"/>
                <a:satMod val="120000"/>
                <a:lumMod val="100000"/>
              </a:schemeClr>
            </a:gs>
          </a:gsLst>
          <a:lin ang="5400000" scaled="0"/>
        </a:gradFill>
        <a:ln w="9525" cap="flat" cmpd="sng" algn="ctr">
          <a:solidFill>
            <a:schemeClr val="accent2">
              <a:hueOff val="-393491"/>
              <a:satOff val="-3589"/>
              <a:lumOff val="-65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AD005F7-3A84-48C2-A2F7-D9FC117A1614}">
      <dsp:nvSpPr>
        <dsp:cNvPr id="0" name=""/>
        <dsp:cNvSpPr/>
      </dsp:nvSpPr>
      <dsp:spPr>
        <a:xfrm>
          <a:off x="0" y="658533"/>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dirty="0"/>
            <a:t>Internship overview</a:t>
          </a:r>
          <a:endParaRPr lang="en-US" sz="3000" kern="1200" dirty="0"/>
        </a:p>
      </dsp:txBody>
      <dsp:txXfrm>
        <a:off x="0" y="658533"/>
        <a:ext cx="6683374" cy="657971"/>
      </dsp:txXfrm>
    </dsp:sp>
    <dsp:sp modelId="{BA812DFF-8CEC-4BCA-A4B2-1A9B30655460}">
      <dsp:nvSpPr>
        <dsp:cNvPr id="0" name=""/>
        <dsp:cNvSpPr/>
      </dsp:nvSpPr>
      <dsp:spPr>
        <a:xfrm>
          <a:off x="0" y="1316505"/>
          <a:ext cx="6683374" cy="0"/>
        </a:xfrm>
        <a:prstGeom prst="line">
          <a:avLst/>
        </a:prstGeom>
        <a:gradFill rotWithShape="0">
          <a:gsLst>
            <a:gs pos="0">
              <a:schemeClr val="accent2">
                <a:hueOff val="-786981"/>
                <a:satOff val="-7177"/>
                <a:lumOff val="-1307"/>
                <a:alphaOff val="0"/>
                <a:tint val="94000"/>
                <a:satMod val="100000"/>
                <a:lumMod val="108000"/>
              </a:schemeClr>
            </a:gs>
            <a:gs pos="50000">
              <a:schemeClr val="accent2">
                <a:hueOff val="-786981"/>
                <a:satOff val="-7177"/>
                <a:lumOff val="-1307"/>
                <a:alphaOff val="0"/>
                <a:tint val="98000"/>
                <a:shade val="100000"/>
                <a:satMod val="100000"/>
                <a:lumMod val="100000"/>
              </a:schemeClr>
            </a:gs>
            <a:gs pos="100000">
              <a:schemeClr val="accent2">
                <a:hueOff val="-786981"/>
                <a:satOff val="-7177"/>
                <a:lumOff val="-1307"/>
                <a:alphaOff val="0"/>
                <a:shade val="72000"/>
                <a:satMod val="120000"/>
                <a:lumMod val="100000"/>
              </a:schemeClr>
            </a:gs>
          </a:gsLst>
          <a:lin ang="5400000" scaled="0"/>
        </a:gradFill>
        <a:ln w="9525" cap="flat" cmpd="sng" algn="ctr">
          <a:solidFill>
            <a:schemeClr val="accent2">
              <a:hueOff val="-786981"/>
              <a:satOff val="-7177"/>
              <a:lumOff val="-1307"/>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C6BA5BD-F2B2-48DF-B5A7-6AE097770DFC}">
      <dsp:nvSpPr>
        <dsp:cNvPr id="0" name=""/>
        <dsp:cNvSpPr/>
      </dsp:nvSpPr>
      <dsp:spPr>
        <a:xfrm>
          <a:off x="0" y="1316505"/>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Output images</a:t>
          </a:r>
        </a:p>
      </dsp:txBody>
      <dsp:txXfrm>
        <a:off x="0" y="1316505"/>
        <a:ext cx="6683374" cy="657971"/>
      </dsp:txXfrm>
    </dsp:sp>
    <dsp:sp modelId="{CA934510-19AE-4828-BA83-A2E65A3DD78B}">
      <dsp:nvSpPr>
        <dsp:cNvPr id="0" name=""/>
        <dsp:cNvSpPr/>
      </dsp:nvSpPr>
      <dsp:spPr>
        <a:xfrm>
          <a:off x="0" y="1974476"/>
          <a:ext cx="6683374" cy="0"/>
        </a:xfrm>
        <a:prstGeom prst="lin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6CDA2C22-2598-498A-A358-0C2D3FB6A69C}">
      <dsp:nvSpPr>
        <dsp:cNvPr id="0" name=""/>
        <dsp:cNvSpPr/>
      </dsp:nvSpPr>
      <dsp:spPr>
        <a:xfrm>
          <a:off x="0" y="1974476"/>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Challenges</a:t>
          </a:r>
        </a:p>
      </dsp:txBody>
      <dsp:txXfrm>
        <a:off x="0" y="1974476"/>
        <a:ext cx="6683374" cy="657971"/>
      </dsp:txXfrm>
    </dsp:sp>
    <dsp:sp modelId="{33B10E1F-72AB-4F18-8B72-DE6B94CCA7D9}">
      <dsp:nvSpPr>
        <dsp:cNvPr id="0" name=""/>
        <dsp:cNvSpPr/>
      </dsp:nvSpPr>
      <dsp:spPr>
        <a:xfrm>
          <a:off x="0" y="2632448"/>
          <a:ext cx="6683374" cy="0"/>
        </a:xfrm>
        <a:prstGeom prst="line">
          <a:avLst/>
        </a:prstGeom>
        <a:gradFill rotWithShape="0">
          <a:gsLst>
            <a:gs pos="0">
              <a:schemeClr val="accent2">
                <a:hueOff val="-1573962"/>
                <a:satOff val="-14354"/>
                <a:lumOff val="-2615"/>
                <a:alphaOff val="0"/>
                <a:tint val="94000"/>
                <a:satMod val="100000"/>
                <a:lumMod val="108000"/>
              </a:schemeClr>
            </a:gs>
            <a:gs pos="50000">
              <a:schemeClr val="accent2">
                <a:hueOff val="-1573962"/>
                <a:satOff val="-14354"/>
                <a:lumOff val="-2615"/>
                <a:alphaOff val="0"/>
                <a:tint val="98000"/>
                <a:shade val="100000"/>
                <a:satMod val="100000"/>
                <a:lumMod val="100000"/>
              </a:schemeClr>
            </a:gs>
            <a:gs pos="100000">
              <a:schemeClr val="accent2">
                <a:hueOff val="-1573962"/>
                <a:satOff val="-14354"/>
                <a:lumOff val="-2615"/>
                <a:alphaOff val="0"/>
                <a:shade val="72000"/>
                <a:satMod val="120000"/>
                <a:lumMod val="100000"/>
              </a:schemeClr>
            </a:gs>
          </a:gsLst>
          <a:lin ang="5400000" scaled="0"/>
        </a:gradFill>
        <a:ln w="9525" cap="flat" cmpd="sng" algn="ctr">
          <a:solidFill>
            <a:schemeClr val="accent2">
              <a:hueOff val="-1573962"/>
              <a:satOff val="-14354"/>
              <a:lumOff val="-261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93E596E-3251-4A04-863D-E2A73E0FE003}">
      <dsp:nvSpPr>
        <dsp:cNvPr id="0" name=""/>
        <dsp:cNvSpPr/>
      </dsp:nvSpPr>
      <dsp:spPr>
        <a:xfrm>
          <a:off x="0" y="2632448"/>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i="0" kern="1200" dirty="0">
              <a:effectLst/>
              <a:latin typeface="Söhne"/>
            </a:rPr>
            <a:t>Achievements</a:t>
          </a:r>
          <a:endParaRPr lang="en-US" sz="3000" kern="1200" dirty="0"/>
        </a:p>
      </dsp:txBody>
      <dsp:txXfrm>
        <a:off x="0" y="2632448"/>
        <a:ext cx="6683374" cy="657971"/>
      </dsp:txXfrm>
    </dsp:sp>
    <dsp:sp modelId="{548E4DEC-B5B5-433B-9C9C-5BC47C35F1B2}">
      <dsp:nvSpPr>
        <dsp:cNvPr id="0" name=""/>
        <dsp:cNvSpPr/>
      </dsp:nvSpPr>
      <dsp:spPr>
        <a:xfrm>
          <a:off x="0" y="3290419"/>
          <a:ext cx="6683374" cy="0"/>
        </a:xfrm>
        <a:prstGeom prst="line">
          <a:avLst/>
        </a:prstGeom>
        <a:gradFill rotWithShape="0">
          <a:gsLst>
            <a:gs pos="0">
              <a:schemeClr val="accent2">
                <a:hueOff val="-1967453"/>
                <a:satOff val="-17943"/>
                <a:lumOff val="-3268"/>
                <a:alphaOff val="0"/>
                <a:tint val="94000"/>
                <a:satMod val="100000"/>
                <a:lumMod val="108000"/>
              </a:schemeClr>
            </a:gs>
            <a:gs pos="50000">
              <a:schemeClr val="accent2">
                <a:hueOff val="-1967453"/>
                <a:satOff val="-17943"/>
                <a:lumOff val="-3268"/>
                <a:alphaOff val="0"/>
                <a:tint val="98000"/>
                <a:shade val="100000"/>
                <a:satMod val="100000"/>
                <a:lumMod val="100000"/>
              </a:schemeClr>
            </a:gs>
            <a:gs pos="100000">
              <a:schemeClr val="accent2">
                <a:hueOff val="-1967453"/>
                <a:satOff val="-17943"/>
                <a:lumOff val="-3268"/>
                <a:alphaOff val="0"/>
                <a:shade val="72000"/>
                <a:satMod val="120000"/>
                <a:lumMod val="100000"/>
              </a:schemeClr>
            </a:gs>
          </a:gsLst>
          <a:lin ang="5400000" scaled="0"/>
        </a:gradFill>
        <a:ln w="9525" cap="flat" cmpd="sng" algn="ctr">
          <a:solidFill>
            <a:schemeClr val="accent2">
              <a:hueOff val="-1967453"/>
              <a:satOff val="-17943"/>
              <a:lumOff val="-326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243CCAD-502B-4EA7-8802-98FD02CC04CD}">
      <dsp:nvSpPr>
        <dsp:cNvPr id="0" name=""/>
        <dsp:cNvSpPr/>
      </dsp:nvSpPr>
      <dsp:spPr>
        <a:xfrm>
          <a:off x="0" y="3290419"/>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 sz="3000" b="0" kern="1200" dirty="0"/>
            <a:t>Conclusion</a:t>
          </a:r>
          <a:endParaRPr lang="en-US" sz="3000" kern="1200" dirty="0"/>
        </a:p>
      </dsp:txBody>
      <dsp:txXfrm>
        <a:off x="0" y="3290419"/>
        <a:ext cx="6683374" cy="657971"/>
      </dsp:txXfrm>
    </dsp:sp>
    <dsp:sp modelId="{8CDA3CA7-A2A1-4C5C-9396-F8266DFFE9FB}">
      <dsp:nvSpPr>
        <dsp:cNvPr id="0" name=""/>
        <dsp:cNvSpPr/>
      </dsp:nvSpPr>
      <dsp:spPr>
        <a:xfrm>
          <a:off x="0" y="3948391"/>
          <a:ext cx="6683374" cy="0"/>
        </a:xfrm>
        <a:prstGeom prst="lin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E15C8673-45A4-452D-B3CB-33A4A49CA113}">
      <dsp:nvSpPr>
        <dsp:cNvPr id="0" name=""/>
        <dsp:cNvSpPr/>
      </dsp:nvSpPr>
      <dsp:spPr>
        <a:xfrm>
          <a:off x="0" y="3948391"/>
          <a:ext cx="6683374"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a:t>Certificate</a:t>
          </a:r>
          <a:endParaRPr lang="en-US" sz="3000" kern="1200"/>
        </a:p>
      </dsp:txBody>
      <dsp:txXfrm>
        <a:off x="0" y="3948391"/>
        <a:ext cx="6683374" cy="657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E57C5-8501-48E1-B59F-6D4B157A0562}">
      <dsp:nvSpPr>
        <dsp:cNvPr id="0" name=""/>
        <dsp:cNvSpPr/>
      </dsp:nvSpPr>
      <dsp:spPr>
        <a:xfrm>
          <a:off x="0" y="221716"/>
          <a:ext cx="6683374" cy="134751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Duration:</a:t>
          </a:r>
          <a:r>
            <a:rPr lang="en-US" sz="2100" b="0" i="0" kern="1200" baseline="0"/>
            <a:t> SEPT 10, 2023 – OCT 10, 2023.</a:t>
          </a:r>
          <a:endParaRPr lang="en-US" sz="2100" kern="1200"/>
        </a:p>
      </dsp:txBody>
      <dsp:txXfrm>
        <a:off x="65780" y="287496"/>
        <a:ext cx="6551814" cy="1215950"/>
      </dsp:txXfrm>
    </dsp:sp>
    <dsp:sp modelId="{383946FC-9F65-45FF-9221-350A5D330C5C}">
      <dsp:nvSpPr>
        <dsp:cNvPr id="0" name=""/>
        <dsp:cNvSpPr/>
      </dsp:nvSpPr>
      <dsp:spPr>
        <a:xfrm>
          <a:off x="0" y="1629707"/>
          <a:ext cx="6683374" cy="1347510"/>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Role:</a:t>
          </a:r>
          <a:r>
            <a:rPr lang="en-US" sz="2100" b="0" i="0" kern="1200" baseline="0"/>
            <a:t> </a:t>
          </a:r>
          <a:r>
            <a:rPr lang="en-IN" sz="2100" i="0" kern="1200" baseline="0"/>
            <a:t>Machine Learning Engineer</a:t>
          </a:r>
          <a:endParaRPr lang="en-US" sz="2100" kern="1200"/>
        </a:p>
      </dsp:txBody>
      <dsp:txXfrm>
        <a:off x="65780" y="1695487"/>
        <a:ext cx="6551814" cy="1215950"/>
      </dsp:txXfrm>
    </dsp:sp>
    <dsp:sp modelId="{F80C66EF-E8F0-4F2A-93A9-D108F6315AA2}">
      <dsp:nvSpPr>
        <dsp:cNvPr id="0" name=""/>
        <dsp:cNvSpPr/>
      </dsp:nvSpPr>
      <dsp:spPr>
        <a:xfrm>
          <a:off x="0" y="3037697"/>
          <a:ext cx="6683374" cy="1347510"/>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Objective: </a:t>
          </a:r>
          <a:r>
            <a:rPr lang="en-US" sz="2100" b="0" i="0" kern="1200" baseline="0"/>
            <a:t>The objectives of completing projects like house price and wine quality prediction are skill development, portfolio building, problem-solving, and proof of competence for data science and machine learning roles.</a:t>
          </a:r>
          <a:endParaRPr lang="en-US" sz="2100" kern="1200"/>
        </a:p>
      </dsp:txBody>
      <dsp:txXfrm>
        <a:off x="65780" y="3103477"/>
        <a:ext cx="6551814" cy="121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E9225-C30E-478B-81CB-29E1E2F1D23F}">
      <dsp:nvSpPr>
        <dsp:cNvPr id="0" name=""/>
        <dsp:cNvSpPr/>
      </dsp:nvSpPr>
      <dsp:spPr>
        <a:xfrm>
          <a:off x="0" y="3599"/>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42F86-0336-495C-A983-0EFC6F722D72}">
      <dsp:nvSpPr>
        <dsp:cNvPr id="0" name=""/>
        <dsp:cNvSpPr/>
      </dsp:nvSpPr>
      <dsp:spPr>
        <a:xfrm>
          <a:off x="231902" y="176088"/>
          <a:ext cx="421641" cy="421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FDB5B-7EC4-48B0-9BD0-211C57293975}">
      <dsp:nvSpPr>
        <dsp:cNvPr id="0" name=""/>
        <dsp:cNvSpPr/>
      </dsp:nvSpPr>
      <dsp:spPr>
        <a:xfrm>
          <a:off x="885447" y="3599"/>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Practical skills</a:t>
          </a:r>
          <a:endParaRPr lang="en-US" sz="1900" kern="1200"/>
        </a:p>
      </dsp:txBody>
      <dsp:txXfrm>
        <a:off x="885447" y="3599"/>
        <a:ext cx="5797927" cy="766621"/>
      </dsp:txXfrm>
    </dsp:sp>
    <dsp:sp modelId="{71B42DF2-4135-4268-B5D6-ABBF625B6CAD}">
      <dsp:nvSpPr>
        <dsp:cNvPr id="0" name=""/>
        <dsp:cNvSpPr/>
      </dsp:nvSpPr>
      <dsp:spPr>
        <a:xfrm>
          <a:off x="0" y="961875"/>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0026D-4420-48DF-AAC9-5D50AF2FC8D9}">
      <dsp:nvSpPr>
        <dsp:cNvPr id="0" name=""/>
        <dsp:cNvSpPr/>
      </dsp:nvSpPr>
      <dsp:spPr>
        <a:xfrm>
          <a:off x="231902" y="1134365"/>
          <a:ext cx="421641" cy="421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7017D2-9A31-4C77-88ED-A6F6223C86F9}">
      <dsp:nvSpPr>
        <dsp:cNvPr id="0" name=""/>
        <dsp:cNvSpPr/>
      </dsp:nvSpPr>
      <dsp:spPr>
        <a:xfrm>
          <a:off x="885447" y="961875"/>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Problem-solving</a:t>
          </a:r>
          <a:endParaRPr lang="en-US" sz="1900" kern="1200"/>
        </a:p>
      </dsp:txBody>
      <dsp:txXfrm>
        <a:off x="885447" y="961875"/>
        <a:ext cx="5797927" cy="766621"/>
      </dsp:txXfrm>
    </dsp:sp>
    <dsp:sp modelId="{1A217DA2-0AD8-4607-AA72-FABC7BF8A83A}">
      <dsp:nvSpPr>
        <dsp:cNvPr id="0" name=""/>
        <dsp:cNvSpPr/>
      </dsp:nvSpPr>
      <dsp:spPr>
        <a:xfrm>
          <a:off x="0" y="1920151"/>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16BE9-CD0D-45DB-A866-AA09F652C37E}">
      <dsp:nvSpPr>
        <dsp:cNvPr id="0" name=""/>
        <dsp:cNvSpPr/>
      </dsp:nvSpPr>
      <dsp:spPr>
        <a:xfrm>
          <a:off x="231902" y="2092641"/>
          <a:ext cx="421641" cy="421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5406FC-817F-4073-9B8C-47EBFDA18148}">
      <dsp:nvSpPr>
        <dsp:cNvPr id="0" name=""/>
        <dsp:cNvSpPr/>
      </dsp:nvSpPr>
      <dsp:spPr>
        <a:xfrm>
          <a:off x="885447" y="1920151"/>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Technical proficiency</a:t>
          </a:r>
          <a:endParaRPr lang="en-US" sz="1900" kern="1200"/>
        </a:p>
      </dsp:txBody>
      <dsp:txXfrm>
        <a:off x="885447" y="1920151"/>
        <a:ext cx="5797927" cy="766621"/>
      </dsp:txXfrm>
    </dsp:sp>
    <dsp:sp modelId="{F99F2F1B-39A5-40A4-9ECC-B16F14C2698C}">
      <dsp:nvSpPr>
        <dsp:cNvPr id="0" name=""/>
        <dsp:cNvSpPr/>
      </dsp:nvSpPr>
      <dsp:spPr>
        <a:xfrm>
          <a:off x="0" y="2878428"/>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D7C5B-C93E-4839-BE1A-0D316C67F1F7}">
      <dsp:nvSpPr>
        <dsp:cNvPr id="0" name=""/>
        <dsp:cNvSpPr/>
      </dsp:nvSpPr>
      <dsp:spPr>
        <a:xfrm>
          <a:off x="231902" y="3050918"/>
          <a:ext cx="421641" cy="421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B4899-F931-4713-A190-803D3FE51403}">
      <dsp:nvSpPr>
        <dsp:cNvPr id="0" name=""/>
        <dsp:cNvSpPr/>
      </dsp:nvSpPr>
      <dsp:spPr>
        <a:xfrm>
          <a:off x="885447" y="2878428"/>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Learning and growth</a:t>
          </a:r>
          <a:endParaRPr lang="en-US" sz="1900" kern="1200"/>
        </a:p>
      </dsp:txBody>
      <dsp:txXfrm>
        <a:off x="885447" y="2878428"/>
        <a:ext cx="5797927" cy="766621"/>
      </dsp:txXfrm>
    </dsp:sp>
    <dsp:sp modelId="{4F232548-4647-4747-AC5D-708BD905A740}">
      <dsp:nvSpPr>
        <dsp:cNvPr id="0" name=""/>
        <dsp:cNvSpPr/>
      </dsp:nvSpPr>
      <dsp:spPr>
        <a:xfrm>
          <a:off x="0" y="3836704"/>
          <a:ext cx="6683374" cy="7666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1230B-EA53-4A94-A8DB-46A23B8E4B56}">
      <dsp:nvSpPr>
        <dsp:cNvPr id="0" name=""/>
        <dsp:cNvSpPr/>
      </dsp:nvSpPr>
      <dsp:spPr>
        <a:xfrm>
          <a:off x="231902" y="4009194"/>
          <a:ext cx="421641" cy="4216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4BF50-BFB2-4488-B3D2-6247E8A44FFC}">
      <dsp:nvSpPr>
        <dsp:cNvPr id="0" name=""/>
        <dsp:cNvSpPr/>
      </dsp:nvSpPr>
      <dsp:spPr>
        <a:xfrm>
          <a:off x="885447" y="3836704"/>
          <a:ext cx="5797927" cy="7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34" tIns="81134" rIns="81134" bIns="81134" numCol="1" spcCol="1270" anchor="ctr" anchorCtr="0">
          <a:noAutofit/>
        </a:bodyPr>
        <a:lstStyle/>
        <a:p>
          <a:pPr marL="0" lvl="0" indent="0" algn="l" defTabSz="844550">
            <a:lnSpc>
              <a:spcPct val="90000"/>
            </a:lnSpc>
            <a:spcBef>
              <a:spcPct val="0"/>
            </a:spcBef>
            <a:spcAft>
              <a:spcPct val="35000"/>
            </a:spcAft>
            <a:buNone/>
          </a:pPr>
          <a:r>
            <a:rPr lang="en-IN" sz="1900" i="0" kern="1200"/>
            <a:t>Proof of competence</a:t>
          </a:r>
          <a:endParaRPr lang="en-US" sz="1900" kern="1200"/>
        </a:p>
      </dsp:txBody>
      <dsp:txXfrm>
        <a:off x="885447" y="3836704"/>
        <a:ext cx="5797927" cy="7666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D2C2-944C-F975-71B7-7FC886C50556}"/>
              </a:ext>
            </a:extLst>
          </p:cNvPr>
          <p:cNvSpPr>
            <a:spLocks noGrp="1"/>
          </p:cNvSpPr>
          <p:nvPr>
            <p:ph type="ctrTitle"/>
          </p:nvPr>
        </p:nvSpPr>
        <p:spPr>
          <a:xfrm>
            <a:off x="1751012" y="836762"/>
            <a:ext cx="8689976" cy="2135038"/>
          </a:xfrm>
        </p:spPr>
        <p:txBody>
          <a:bodyPr/>
          <a:lstStyle/>
          <a:p>
            <a:r>
              <a:rPr lang="en-IN" dirty="0"/>
              <a:t>Industrial training presentation</a:t>
            </a:r>
          </a:p>
        </p:txBody>
      </p:sp>
      <p:sp>
        <p:nvSpPr>
          <p:cNvPr id="3" name="Subtitle 2">
            <a:extLst>
              <a:ext uri="{FF2B5EF4-FFF2-40B4-BE49-F238E27FC236}">
                <a16:creationId xmlns:a16="http://schemas.microsoft.com/office/drawing/2014/main" id="{4A38A2D6-2E05-0FC7-82B2-67D829CC8FCB}"/>
              </a:ext>
            </a:extLst>
          </p:cNvPr>
          <p:cNvSpPr>
            <a:spLocks noGrp="1"/>
          </p:cNvSpPr>
          <p:nvPr>
            <p:ph type="subTitle" idx="1"/>
          </p:nvPr>
        </p:nvSpPr>
        <p:spPr>
          <a:xfrm>
            <a:off x="1751012" y="3597216"/>
            <a:ext cx="8689976" cy="1660584"/>
          </a:xfrm>
        </p:spPr>
        <p:txBody>
          <a:bodyPr>
            <a:normAutofit/>
          </a:bodyPr>
          <a:lstStyle/>
          <a:p>
            <a:r>
              <a:rPr lang="en-IN" b="1" u="sng" dirty="0">
                <a:solidFill>
                  <a:schemeClr val="tx1"/>
                </a:solidFill>
              </a:rPr>
              <a:t>Machine learning internship</a:t>
            </a:r>
          </a:p>
          <a:p>
            <a:r>
              <a:rPr lang="en-IN" dirty="0">
                <a:solidFill>
                  <a:schemeClr val="tx1"/>
                </a:solidFill>
              </a:rPr>
              <a:t>Suraj </a:t>
            </a:r>
            <a:r>
              <a:rPr lang="en-IN" dirty="0" err="1">
                <a:solidFill>
                  <a:schemeClr val="tx1"/>
                </a:solidFill>
              </a:rPr>
              <a:t>nishad</a:t>
            </a:r>
            <a:endParaRPr lang="en-IN" dirty="0">
              <a:solidFill>
                <a:schemeClr val="tx1"/>
              </a:solidFill>
            </a:endParaRPr>
          </a:p>
          <a:p>
            <a:r>
              <a:rPr lang="en-IN" dirty="0">
                <a:solidFill>
                  <a:schemeClr val="tx1"/>
                </a:solidFill>
              </a:rPr>
              <a:t>Roll no. :20dcs016</a:t>
            </a:r>
          </a:p>
        </p:txBody>
      </p:sp>
    </p:spTree>
    <p:extLst>
      <p:ext uri="{BB962C8B-B14F-4D97-AF65-F5344CB8AC3E}">
        <p14:creationId xmlns:p14="http://schemas.microsoft.com/office/powerpoint/2010/main" val="323009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19F-CB0C-4848-7E01-C7F06B5F5FE1}"/>
              </a:ext>
            </a:extLst>
          </p:cNvPr>
          <p:cNvSpPr>
            <a:spLocks noGrp="1"/>
          </p:cNvSpPr>
          <p:nvPr>
            <p:ph type="title"/>
          </p:nvPr>
        </p:nvSpPr>
        <p:spPr/>
        <p:txBody>
          <a:bodyPr/>
          <a:lstStyle/>
          <a:p>
            <a:r>
              <a:rPr lang="en-IN" cap="none"/>
              <a:t>CERTIFICATE</a:t>
            </a:r>
            <a:br>
              <a:rPr lang="en-IN" cap="none"/>
            </a:br>
            <a:endParaRPr lang="en-IN" dirty="0"/>
          </a:p>
        </p:txBody>
      </p:sp>
      <p:pic>
        <p:nvPicPr>
          <p:cNvPr id="7" name="Content Placeholder 6">
            <a:extLst>
              <a:ext uri="{FF2B5EF4-FFF2-40B4-BE49-F238E27FC236}">
                <a16:creationId xmlns:a16="http://schemas.microsoft.com/office/drawing/2014/main" id="{A2C30E41-DCF0-90B3-F809-426919124B12}"/>
              </a:ext>
            </a:extLst>
          </p:cNvPr>
          <p:cNvPicPr>
            <a:picLocks noGrp="1" noChangeAspect="1"/>
          </p:cNvPicPr>
          <p:nvPr>
            <p:ph sz="quarter" idx="13"/>
          </p:nvPr>
        </p:nvPicPr>
        <p:blipFill>
          <a:blip r:embed="rId2"/>
          <a:stretch>
            <a:fillRect/>
          </a:stretch>
        </p:blipFill>
        <p:spPr>
          <a:xfrm>
            <a:off x="2585049" y="1856172"/>
            <a:ext cx="7021901" cy="4251330"/>
          </a:xfrm>
        </p:spPr>
      </p:pic>
    </p:spTree>
    <p:extLst>
      <p:ext uri="{BB962C8B-B14F-4D97-AF65-F5344CB8AC3E}">
        <p14:creationId xmlns:p14="http://schemas.microsoft.com/office/powerpoint/2010/main" val="353444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3DEA-5456-065C-A53A-B8E01CD555A4}"/>
              </a:ext>
            </a:extLst>
          </p:cNvPr>
          <p:cNvSpPr>
            <a:spLocks noGrp="1"/>
          </p:cNvSpPr>
          <p:nvPr>
            <p:ph type="title"/>
          </p:nvPr>
        </p:nvSpPr>
        <p:spPr>
          <a:xfrm>
            <a:off x="641074" y="1314450"/>
            <a:ext cx="2844002" cy="3680244"/>
          </a:xfrm>
        </p:spPr>
        <p:txBody>
          <a:bodyPr>
            <a:normAutofit/>
          </a:bodyPr>
          <a:lstStyle/>
          <a:p>
            <a:pPr algn="l"/>
            <a:r>
              <a:rPr lang="en-IN" sz="4400"/>
              <a:t>table of contents</a:t>
            </a:r>
          </a:p>
        </p:txBody>
      </p:sp>
      <p:pic>
        <p:nvPicPr>
          <p:cNvPr id="24" name="Picture 23">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6" name="Picture 25">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E30D58DD-DE93-97BE-064A-D77F6C7D7C0D}"/>
              </a:ext>
            </a:extLst>
          </p:cNvPr>
          <p:cNvGraphicFramePr>
            <a:graphicFrameLocks noGrp="1"/>
          </p:cNvGraphicFramePr>
          <p:nvPr>
            <p:ph sz="quarter" idx="13"/>
            <p:extLst>
              <p:ext uri="{D42A27DB-BD31-4B8C-83A1-F6EECF244321}">
                <p14:modId xmlns:p14="http://schemas.microsoft.com/office/powerpoint/2010/main" val="240235169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40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859E-133C-FE8D-4FB2-6AE42E5D6DD4}"/>
              </a:ext>
            </a:extLst>
          </p:cNvPr>
          <p:cNvSpPr>
            <a:spLocks noGrp="1"/>
          </p:cNvSpPr>
          <p:nvPr>
            <p:ph type="title"/>
          </p:nvPr>
        </p:nvSpPr>
        <p:spPr/>
        <p:txBody>
          <a:bodyPr/>
          <a:lstStyle/>
          <a:p>
            <a:r>
              <a:rPr lang="en-IN" dirty="0"/>
              <a:t>About the company</a:t>
            </a:r>
            <a:br>
              <a:rPr lang="en-IN" dirty="0"/>
            </a:br>
            <a:endParaRPr lang="en-IN" dirty="0"/>
          </a:p>
        </p:txBody>
      </p:sp>
      <p:sp>
        <p:nvSpPr>
          <p:cNvPr id="3" name="Content Placeholder 2">
            <a:extLst>
              <a:ext uri="{FF2B5EF4-FFF2-40B4-BE49-F238E27FC236}">
                <a16:creationId xmlns:a16="http://schemas.microsoft.com/office/drawing/2014/main" id="{AE30A794-390E-9644-B53D-2D99B482B24E}"/>
              </a:ext>
            </a:extLst>
          </p:cNvPr>
          <p:cNvSpPr>
            <a:spLocks noGrp="1"/>
          </p:cNvSpPr>
          <p:nvPr>
            <p:ph sz="quarter" idx="13"/>
          </p:nvPr>
        </p:nvSpPr>
        <p:spPr/>
        <p:txBody>
          <a:bodyPr/>
          <a:lstStyle/>
          <a:p>
            <a:pPr marL="0" indent="0">
              <a:buNone/>
            </a:pPr>
            <a:r>
              <a:rPr lang="en-US" b="0" i="0" cap="none" dirty="0">
                <a:effectLst/>
                <a:latin typeface="Söhne"/>
              </a:rPr>
              <a:t>Bharat intern is a company that helps college students kickstart their careers. They provide internships that are like on-the-job training, so students can learn important skills and get real-world experience. This helps them start their careers strongly and stand out in the job market. Bharat intern is all about helping students reach their dreams and goals by offering them the right tools and opportunities. They want to make sure students don't just begin well but also finish their careers strongly. So, they're there to guide and support them all the way to success.</a:t>
            </a:r>
            <a:endParaRPr lang="en-IN" cap="none" dirty="0"/>
          </a:p>
        </p:txBody>
      </p:sp>
    </p:spTree>
    <p:extLst>
      <p:ext uri="{BB962C8B-B14F-4D97-AF65-F5344CB8AC3E}">
        <p14:creationId xmlns:p14="http://schemas.microsoft.com/office/powerpoint/2010/main" val="26140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EF1F3110-D0F7-4239-9F3F-EB953EDDF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8" name="Picture 2">
            <a:extLst>
              <a:ext uri="{FF2B5EF4-FFF2-40B4-BE49-F238E27FC236}">
                <a16:creationId xmlns:a16="http://schemas.microsoft.com/office/drawing/2014/main" id="{283D7BE4-8A74-4B37-8E0F-424E407CB1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080" name="Rounded Rectangle 12">
            <a:extLst>
              <a:ext uri="{FF2B5EF4-FFF2-40B4-BE49-F238E27FC236}">
                <a16:creationId xmlns:a16="http://schemas.microsoft.com/office/drawing/2014/main" id="{A02FAF95-5E4C-4824-AD8D-86EC4C963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030" name="Picture 6" descr="A red and white card with a wine glass and white text&#10;&#10;Description automatically generated">
            <a:extLst>
              <a:ext uri="{FF2B5EF4-FFF2-40B4-BE49-F238E27FC236}">
                <a16:creationId xmlns:a16="http://schemas.microsoft.com/office/drawing/2014/main" id="{00572D9D-B159-1C33-2B06-FBCB48D554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429" b="-5"/>
          <a:stretch/>
        </p:blipFill>
        <p:spPr bwMode="auto">
          <a:xfrm>
            <a:off x="7604893" y="3550266"/>
            <a:ext cx="3210719" cy="1925059"/>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A yellow house with red and green arrows&#10;&#10;Description automatically generated">
            <a:extLst>
              <a:ext uri="{FF2B5EF4-FFF2-40B4-BE49-F238E27FC236}">
                <a16:creationId xmlns:a16="http://schemas.microsoft.com/office/drawing/2014/main" id="{6A041590-BA8F-A416-186D-A236967E68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194" b="11"/>
          <a:stretch/>
        </p:blipFill>
        <p:spPr bwMode="auto">
          <a:xfrm>
            <a:off x="7633099" y="1346330"/>
            <a:ext cx="3210719" cy="1925060"/>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82" name="Picture 1081">
            <a:extLst>
              <a:ext uri="{FF2B5EF4-FFF2-40B4-BE49-F238E27FC236}">
                <a16:creationId xmlns:a16="http://schemas.microsoft.com/office/drawing/2014/main" id="{2435F257-3B23-4A92-9B5E-86007BC405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99081-5656-AE54-7D3A-ABE3AE91013D}"/>
              </a:ext>
            </a:extLst>
          </p:cNvPr>
          <p:cNvSpPr>
            <a:spLocks noGrp="1"/>
          </p:cNvSpPr>
          <p:nvPr>
            <p:ph type="title"/>
          </p:nvPr>
        </p:nvSpPr>
        <p:spPr>
          <a:xfrm>
            <a:off x="913776" y="618517"/>
            <a:ext cx="5910272" cy="1596177"/>
          </a:xfrm>
        </p:spPr>
        <p:txBody>
          <a:bodyPr>
            <a:normAutofit/>
          </a:bodyPr>
          <a:lstStyle/>
          <a:p>
            <a:r>
              <a:rPr lang="en-IN" dirty="0"/>
              <a:t>Internship overview</a:t>
            </a:r>
            <a:br>
              <a:rPr lang="en-IN" dirty="0"/>
            </a:br>
            <a:endParaRPr lang="en-IN" dirty="0"/>
          </a:p>
        </p:txBody>
      </p:sp>
      <p:sp>
        <p:nvSpPr>
          <p:cNvPr id="1066" name="Content Placeholder 2">
            <a:extLst>
              <a:ext uri="{FF2B5EF4-FFF2-40B4-BE49-F238E27FC236}">
                <a16:creationId xmlns:a16="http://schemas.microsoft.com/office/drawing/2014/main" id="{58D5C78E-880A-E459-05CE-C347247D3993}"/>
              </a:ext>
            </a:extLst>
          </p:cNvPr>
          <p:cNvSpPr>
            <a:spLocks noGrp="1"/>
          </p:cNvSpPr>
          <p:nvPr>
            <p:ph sz="quarter" idx="13"/>
          </p:nvPr>
        </p:nvSpPr>
        <p:spPr>
          <a:xfrm>
            <a:off x="913775" y="2367092"/>
            <a:ext cx="5910274" cy="3424107"/>
          </a:xfrm>
        </p:spPr>
        <p:txBody>
          <a:bodyPr>
            <a:normAutofit/>
          </a:bodyPr>
          <a:lstStyle/>
          <a:p>
            <a:pPr marL="0" indent="0">
              <a:buNone/>
            </a:pPr>
            <a:r>
              <a:rPr lang="en-IN" b="1" cap="none" dirty="0"/>
              <a:t>Tasks:</a:t>
            </a:r>
          </a:p>
          <a:p>
            <a:pPr marL="0" indent="0">
              <a:buNone/>
            </a:pPr>
            <a:r>
              <a:rPr lang="en-IN" b="1" cap="none" dirty="0"/>
              <a:t>1. </a:t>
            </a:r>
            <a:r>
              <a:rPr lang="en-IN" cap="none" dirty="0"/>
              <a:t>House price prediction : </a:t>
            </a:r>
            <a:r>
              <a:rPr lang="en-US" cap="none" dirty="0"/>
              <a:t>Machine learning model to predict house price using linear regression   ( </a:t>
            </a:r>
            <a:r>
              <a:rPr lang="en-US" cap="none" dirty="0" err="1"/>
              <a:t>Jupyter</a:t>
            </a:r>
            <a:r>
              <a:rPr lang="en-US" cap="none" dirty="0"/>
              <a:t> notebook code )</a:t>
            </a:r>
          </a:p>
          <a:p>
            <a:pPr marL="0" indent="0">
              <a:buNone/>
            </a:pPr>
            <a:r>
              <a:rPr lang="en-US" b="1" cap="none" dirty="0"/>
              <a:t>2. </a:t>
            </a:r>
            <a:r>
              <a:rPr lang="en-US" cap="none" dirty="0"/>
              <a:t>Wine quality prediction : Machine learning model to predict the quality of wine using linear regression</a:t>
            </a:r>
          </a:p>
          <a:p>
            <a:pPr marL="0" indent="0">
              <a:buNone/>
            </a:pPr>
            <a:r>
              <a:rPr lang="en-US" cap="none" dirty="0"/>
              <a:t> </a:t>
            </a:r>
            <a:r>
              <a:rPr lang="en-IN" cap="none" dirty="0"/>
              <a:t>( </a:t>
            </a:r>
            <a:r>
              <a:rPr lang="en-US" cap="none" dirty="0" err="1"/>
              <a:t>Jupyter</a:t>
            </a:r>
            <a:r>
              <a:rPr lang="en-US" cap="none" dirty="0"/>
              <a:t> notebook code </a:t>
            </a:r>
            <a:r>
              <a:rPr lang="en-IN" cap="none" dirty="0"/>
              <a:t>)</a:t>
            </a:r>
          </a:p>
          <a:p>
            <a:pPr marL="0" indent="0">
              <a:buNone/>
            </a:pPr>
            <a:endParaRPr lang="en-US" cap="none" dirty="0"/>
          </a:p>
          <a:p>
            <a:pPr marL="0" indent="0">
              <a:buNone/>
            </a:pPr>
            <a:endParaRPr lang="en-US" cap="none" dirty="0"/>
          </a:p>
        </p:txBody>
      </p:sp>
    </p:spTree>
    <p:extLst>
      <p:ext uri="{BB962C8B-B14F-4D97-AF65-F5344CB8AC3E}">
        <p14:creationId xmlns:p14="http://schemas.microsoft.com/office/powerpoint/2010/main" val="393074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D9094-31B0-1703-4A40-DEEE52C31B8A}"/>
              </a:ext>
            </a:extLst>
          </p:cNvPr>
          <p:cNvSpPr>
            <a:spLocks noGrp="1"/>
          </p:cNvSpPr>
          <p:nvPr>
            <p:ph type="title"/>
          </p:nvPr>
        </p:nvSpPr>
        <p:spPr>
          <a:xfrm>
            <a:off x="641074" y="1314450"/>
            <a:ext cx="2844002" cy="3680244"/>
          </a:xfrm>
        </p:spPr>
        <p:txBody>
          <a:bodyPr>
            <a:normAutofit/>
          </a:bodyPr>
          <a:lstStyle/>
          <a:p>
            <a:pPr algn="l"/>
            <a:r>
              <a:rPr lang="en-IN" sz="4400"/>
              <a:t>Internship overview</a:t>
            </a:r>
          </a:p>
        </p:txBody>
      </p:sp>
      <p:pic>
        <p:nvPicPr>
          <p:cNvPr id="13" name="Picture 12">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DF8D3802-C1BE-DEE1-75DF-313941A80EC3}"/>
              </a:ext>
            </a:extLst>
          </p:cNvPr>
          <p:cNvGraphicFramePr>
            <a:graphicFrameLocks noGrp="1"/>
          </p:cNvGraphicFramePr>
          <p:nvPr>
            <p:ph sz="quarter" idx="13"/>
            <p:extLst>
              <p:ext uri="{D42A27DB-BD31-4B8C-83A1-F6EECF244321}">
                <p14:modId xmlns:p14="http://schemas.microsoft.com/office/powerpoint/2010/main" val="116783601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2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A658-1229-B92E-1210-49BA47947C1B}"/>
              </a:ext>
            </a:extLst>
          </p:cNvPr>
          <p:cNvSpPr>
            <a:spLocks noGrp="1"/>
          </p:cNvSpPr>
          <p:nvPr>
            <p:ph type="title"/>
          </p:nvPr>
        </p:nvSpPr>
        <p:spPr/>
        <p:txBody>
          <a:bodyPr/>
          <a:lstStyle/>
          <a:p>
            <a:r>
              <a:rPr lang="en-IN" dirty="0"/>
              <a:t>Output images</a:t>
            </a:r>
          </a:p>
        </p:txBody>
      </p:sp>
      <p:pic>
        <p:nvPicPr>
          <p:cNvPr id="5" name="Content Placeholder 4">
            <a:extLst>
              <a:ext uri="{FF2B5EF4-FFF2-40B4-BE49-F238E27FC236}">
                <a16:creationId xmlns:a16="http://schemas.microsoft.com/office/drawing/2014/main" id="{E5FDBC75-0A6E-B5A0-5BED-43AD8A867442}"/>
              </a:ext>
            </a:extLst>
          </p:cNvPr>
          <p:cNvPicPr>
            <a:picLocks noGrp="1" noChangeAspect="1"/>
          </p:cNvPicPr>
          <p:nvPr>
            <p:ph sz="quarter" idx="13"/>
          </p:nvPr>
        </p:nvPicPr>
        <p:blipFill>
          <a:blip r:embed="rId2"/>
          <a:stretch>
            <a:fillRect/>
          </a:stretch>
        </p:blipFill>
        <p:spPr>
          <a:xfrm>
            <a:off x="1112425" y="2214694"/>
            <a:ext cx="4268323" cy="3424237"/>
          </a:xfrm>
        </p:spPr>
      </p:pic>
      <p:pic>
        <p:nvPicPr>
          <p:cNvPr id="7" name="Picture 6">
            <a:extLst>
              <a:ext uri="{FF2B5EF4-FFF2-40B4-BE49-F238E27FC236}">
                <a16:creationId xmlns:a16="http://schemas.microsoft.com/office/drawing/2014/main" id="{9709A9D8-6AD1-A14E-3D25-B5FC728942C8}"/>
              </a:ext>
            </a:extLst>
          </p:cNvPr>
          <p:cNvPicPr>
            <a:picLocks noChangeAspect="1"/>
          </p:cNvPicPr>
          <p:nvPr/>
        </p:nvPicPr>
        <p:blipFill>
          <a:blip r:embed="rId3"/>
          <a:stretch>
            <a:fillRect/>
          </a:stretch>
        </p:blipFill>
        <p:spPr>
          <a:xfrm>
            <a:off x="5380748" y="2214695"/>
            <a:ext cx="6142252" cy="3424236"/>
          </a:xfrm>
          <a:prstGeom prst="rect">
            <a:avLst/>
          </a:prstGeom>
        </p:spPr>
      </p:pic>
    </p:spTree>
    <p:extLst>
      <p:ext uri="{BB962C8B-B14F-4D97-AF65-F5344CB8AC3E}">
        <p14:creationId xmlns:p14="http://schemas.microsoft.com/office/powerpoint/2010/main" val="300660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63D8068E-7D28-87FF-360A-6A238B6DF38A}"/>
              </a:ext>
            </a:extLst>
          </p:cNvPr>
          <p:cNvPicPr>
            <a:picLocks noChangeAspect="1"/>
          </p:cNvPicPr>
          <p:nvPr/>
        </p:nvPicPr>
        <p:blipFill rotWithShape="1">
          <a:blip r:embed="rId3"/>
          <a:srcRect l="10304" r="50076" b="-1"/>
          <a:stretch/>
        </p:blipFill>
        <p:spPr>
          <a:xfrm>
            <a:off x="20" y="10"/>
            <a:ext cx="4070535" cy="6857990"/>
          </a:xfrm>
          <a:prstGeom prst="rect">
            <a:avLst/>
          </a:prstGeom>
        </p:spPr>
      </p:pic>
      <p:pic>
        <p:nvPicPr>
          <p:cNvPr id="13" name="Picture 12">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53CC9-8024-F271-ED3F-633AB3093C9E}"/>
              </a:ext>
            </a:extLst>
          </p:cNvPr>
          <p:cNvSpPr>
            <a:spLocks noGrp="1"/>
          </p:cNvSpPr>
          <p:nvPr>
            <p:ph type="title"/>
          </p:nvPr>
        </p:nvSpPr>
        <p:spPr>
          <a:xfrm>
            <a:off x="4465050" y="618517"/>
            <a:ext cx="6672886" cy="1596177"/>
          </a:xfrm>
        </p:spPr>
        <p:txBody>
          <a:bodyPr>
            <a:normAutofit/>
          </a:bodyPr>
          <a:lstStyle/>
          <a:p>
            <a:r>
              <a:rPr lang="en" b="0" dirty="0"/>
              <a:t>CHALLENGES</a:t>
            </a:r>
            <a:endParaRPr lang="en-IN" dirty="0"/>
          </a:p>
        </p:txBody>
      </p:sp>
      <p:sp>
        <p:nvSpPr>
          <p:cNvPr id="3" name="Content Placeholder 2">
            <a:extLst>
              <a:ext uri="{FF2B5EF4-FFF2-40B4-BE49-F238E27FC236}">
                <a16:creationId xmlns:a16="http://schemas.microsoft.com/office/drawing/2014/main" id="{ED202B7F-43C0-F31A-CA73-EE240BB22EEE}"/>
              </a:ext>
            </a:extLst>
          </p:cNvPr>
          <p:cNvSpPr>
            <a:spLocks noGrp="1"/>
          </p:cNvSpPr>
          <p:nvPr>
            <p:ph sz="quarter" idx="13"/>
          </p:nvPr>
        </p:nvSpPr>
        <p:spPr>
          <a:xfrm>
            <a:off x="4465048" y="2367092"/>
            <a:ext cx="6672887" cy="3424107"/>
          </a:xfrm>
        </p:spPr>
        <p:txBody>
          <a:bodyPr>
            <a:normAutofit/>
          </a:bodyPr>
          <a:lstStyle/>
          <a:p>
            <a:r>
              <a:rPr lang="en-IN" i="0" cap="none" dirty="0">
                <a:effectLst/>
                <a:latin typeface="Söhne"/>
              </a:rPr>
              <a:t>Data quality</a:t>
            </a:r>
          </a:p>
          <a:p>
            <a:r>
              <a:rPr lang="en-IN" i="0" cap="none" dirty="0">
                <a:effectLst/>
                <a:latin typeface="Söhne"/>
              </a:rPr>
              <a:t>Feature selection</a:t>
            </a:r>
          </a:p>
          <a:p>
            <a:r>
              <a:rPr lang="en-IN" i="0" cap="none" dirty="0">
                <a:effectLst/>
                <a:latin typeface="Söhne"/>
              </a:rPr>
              <a:t>Assumptions</a:t>
            </a:r>
            <a:endParaRPr lang="en-IN" cap="none" dirty="0">
              <a:latin typeface="Söhne"/>
            </a:endParaRPr>
          </a:p>
          <a:p>
            <a:r>
              <a:rPr lang="en-IN" i="0" cap="none" dirty="0">
                <a:effectLst/>
                <a:latin typeface="Söhne"/>
              </a:rPr>
              <a:t>Overfitting</a:t>
            </a:r>
          </a:p>
          <a:p>
            <a:r>
              <a:rPr lang="en-IN" i="0" cap="none" dirty="0">
                <a:effectLst/>
                <a:latin typeface="Söhne"/>
              </a:rPr>
              <a:t>Coding and implementation</a:t>
            </a:r>
            <a:endParaRPr lang="en-IN" cap="none" dirty="0"/>
          </a:p>
        </p:txBody>
      </p:sp>
      <p:cxnSp>
        <p:nvCxnSpPr>
          <p:cNvPr id="15" name="Straight Connector 14">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12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B4A92-8B7E-3B14-1976-1BBCD1306C3B}"/>
              </a:ext>
            </a:extLst>
          </p:cNvPr>
          <p:cNvSpPr>
            <a:spLocks noGrp="1"/>
          </p:cNvSpPr>
          <p:nvPr>
            <p:ph type="title"/>
          </p:nvPr>
        </p:nvSpPr>
        <p:spPr>
          <a:xfrm>
            <a:off x="641074" y="1314450"/>
            <a:ext cx="2844002" cy="3680244"/>
          </a:xfrm>
        </p:spPr>
        <p:txBody>
          <a:bodyPr>
            <a:normAutofit/>
          </a:bodyPr>
          <a:lstStyle/>
          <a:p>
            <a:pPr algn="l"/>
            <a:r>
              <a:rPr lang="en-IN" sz="3100" b="0" i="0">
                <a:effectLst/>
                <a:latin typeface="Söhne"/>
              </a:rPr>
              <a:t>ACHIEVEMENTS</a:t>
            </a:r>
            <a:endParaRPr lang="en-IN" sz="3100"/>
          </a:p>
        </p:txBody>
      </p:sp>
      <p:pic>
        <p:nvPicPr>
          <p:cNvPr id="13" name="Picture 12">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752F995F-D5F1-58C2-6522-E8689A281B3B}"/>
              </a:ext>
            </a:extLst>
          </p:cNvPr>
          <p:cNvGraphicFramePr>
            <a:graphicFrameLocks noGrp="1"/>
          </p:cNvGraphicFramePr>
          <p:nvPr>
            <p:ph sz="quarter" idx="13"/>
            <p:extLst>
              <p:ext uri="{D42A27DB-BD31-4B8C-83A1-F6EECF244321}">
                <p14:modId xmlns:p14="http://schemas.microsoft.com/office/powerpoint/2010/main" val="31743874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558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1B5F-B748-1FAE-37BD-2646DEA872C0}"/>
              </a:ext>
            </a:extLst>
          </p:cNvPr>
          <p:cNvSpPr>
            <a:spLocks noGrp="1"/>
          </p:cNvSpPr>
          <p:nvPr>
            <p:ph type="title"/>
          </p:nvPr>
        </p:nvSpPr>
        <p:spPr/>
        <p:txBody>
          <a:bodyPr/>
          <a:lstStyle/>
          <a:p>
            <a:r>
              <a:rPr lang="en" b="0" dirty="0"/>
              <a:t>CONCLUSION</a:t>
            </a:r>
            <a:endParaRPr lang="en-IN" dirty="0"/>
          </a:p>
        </p:txBody>
      </p:sp>
      <p:sp>
        <p:nvSpPr>
          <p:cNvPr id="3" name="Content Placeholder 2">
            <a:extLst>
              <a:ext uri="{FF2B5EF4-FFF2-40B4-BE49-F238E27FC236}">
                <a16:creationId xmlns:a16="http://schemas.microsoft.com/office/drawing/2014/main" id="{8E072287-435C-871A-B5F9-FCFBCCBFB90E}"/>
              </a:ext>
            </a:extLst>
          </p:cNvPr>
          <p:cNvSpPr>
            <a:spLocks noGrp="1"/>
          </p:cNvSpPr>
          <p:nvPr>
            <p:ph sz="quarter" idx="13"/>
          </p:nvPr>
        </p:nvSpPr>
        <p:spPr/>
        <p:txBody>
          <a:bodyPr/>
          <a:lstStyle/>
          <a:p>
            <a:pPr marL="0" indent="0">
              <a:buNone/>
            </a:pPr>
            <a:r>
              <a:rPr lang="en-US" b="0" i="0" cap="none" dirty="0">
                <a:effectLst/>
                <a:latin typeface="Söhne"/>
              </a:rPr>
              <a:t>My internship provided invaluable hands-on experience and skill development in machine learning. I successfully completed projects, improved my problem-solving abilities, and forged meaningful connections in the field, positioning me for future success in this dynamic industry.</a:t>
            </a:r>
            <a:endParaRPr lang="en-IN" cap="none" dirty="0"/>
          </a:p>
        </p:txBody>
      </p:sp>
    </p:spTree>
    <p:extLst>
      <p:ext uri="{BB962C8B-B14F-4D97-AF65-F5344CB8AC3E}">
        <p14:creationId xmlns:p14="http://schemas.microsoft.com/office/powerpoint/2010/main" val="15883733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291</TotalTime>
  <Words>304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Söhne</vt:lpstr>
      <vt:lpstr>Tw Cen MT</vt:lpstr>
      <vt:lpstr>Droplet</vt:lpstr>
      <vt:lpstr>Industrial training presentation</vt:lpstr>
      <vt:lpstr>table of contents</vt:lpstr>
      <vt:lpstr>About the company </vt:lpstr>
      <vt:lpstr>Internship overview </vt:lpstr>
      <vt:lpstr>Internship overview</vt:lpstr>
      <vt:lpstr>Output images</vt:lpstr>
      <vt:lpstr>CHALLENGES</vt:lpstr>
      <vt:lpstr>ACHIEVEMENTS</vt:lpstr>
      <vt:lpstr>CONCLUSION</vt:lpstr>
      <vt:lpstr>CERTIFICATE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Suraj Nishad</dc:creator>
  <cp:lastModifiedBy>Suraj Nishad</cp:lastModifiedBy>
  <cp:revision>6</cp:revision>
  <dcterms:created xsi:type="dcterms:W3CDTF">2023-10-15T17:26:03Z</dcterms:created>
  <dcterms:modified xsi:type="dcterms:W3CDTF">2023-10-17T10:27:04Z</dcterms:modified>
</cp:coreProperties>
</file>