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CDB09F-90B9-B000-A6FE-B401495EF891}" v="222" dt="2021-03-04T00:38:08.728"/>
    <p1510:client id="{EBAF39B3-5A20-4176-A8BE-53323C8E3BCE}" v="677" dt="2021-03-04T00:32:48.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war, Suraj" userId="S::supawar@okstate.edu::ec01e731-b755-44d2-87c8-768b74cd1fda" providerId="AD" clId="Web-{EBAF39B3-5A20-4176-A8BE-53323C8E3BCE}"/>
    <pc:docChg chg="addSld delSld modSld">
      <pc:chgData name="Pawar, Suraj" userId="S::supawar@okstate.edu::ec01e731-b755-44d2-87c8-768b74cd1fda" providerId="AD" clId="Web-{EBAF39B3-5A20-4176-A8BE-53323C8E3BCE}" dt="2021-03-04T00:32:46.880" v="386" actId="20577"/>
      <pc:docMkLst>
        <pc:docMk/>
      </pc:docMkLst>
      <pc:sldChg chg="del">
        <pc:chgData name="Pawar, Suraj" userId="S::supawar@okstate.edu::ec01e731-b755-44d2-87c8-768b74cd1fda" providerId="AD" clId="Web-{EBAF39B3-5A20-4176-A8BE-53323C8E3BCE}" dt="2021-03-04T00:19:58.660" v="1"/>
        <pc:sldMkLst>
          <pc:docMk/>
          <pc:sldMk cId="109857222" sldId="256"/>
        </pc:sldMkLst>
      </pc:sldChg>
      <pc:sldChg chg="addSp modSp new mod setBg setClrOvrMap">
        <pc:chgData name="Pawar, Suraj" userId="S::supawar@okstate.edu::ec01e731-b755-44d2-87c8-768b74cd1fda" providerId="AD" clId="Web-{EBAF39B3-5A20-4176-A8BE-53323C8E3BCE}" dt="2021-03-04T00:31:57.955" v="378" actId="1076"/>
        <pc:sldMkLst>
          <pc:docMk/>
          <pc:sldMk cId="3758911221" sldId="257"/>
        </pc:sldMkLst>
        <pc:spChg chg="add mod">
          <ac:chgData name="Pawar, Suraj" userId="S::supawar@okstate.edu::ec01e731-b755-44d2-87c8-768b74cd1fda" providerId="AD" clId="Web-{EBAF39B3-5A20-4176-A8BE-53323C8E3BCE}" dt="2021-03-04T00:31:50.376" v="376" actId="1076"/>
          <ac:spMkLst>
            <pc:docMk/>
            <pc:sldMk cId="3758911221" sldId="257"/>
            <ac:spMk id="3" creationId="{42B355CF-92AE-4F30-B473-8C78B0CD02A3}"/>
          </ac:spMkLst>
        </pc:spChg>
        <pc:spChg chg="add mod">
          <ac:chgData name="Pawar, Suraj" userId="S::supawar@okstate.edu::ec01e731-b755-44d2-87c8-768b74cd1fda" providerId="AD" clId="Web-{EBAF39B3-5A20-4176-A8BE-53323C8E3BCE}" dt="2021-03-04T00:31:57.955" v="378" actId="1076"/>
          <ac:spMkLst>
            <pc:docMk/>
            <pc:sldMk cId="3758911221" sldId="257"/>
            <ac:spMk id="4" creationId="{9433B124-611C-4186-B3A1-CEA489BE6A4D}"/>
          </ac:spMkLst>
        </pc:spChg>
        <pc:picChg chg="add mod">
          <ac:chgData name="Pawar, Suraj" userId="S::supawar@okstate.edu::ec01e731-b755-44d2-87c8-768b74cd1fda" providerId="AD" clId="Web-{EBAF39B3-5A20-4176-A8BE-53323C8E3BCE}" dt="2021-03-04T00:31:53.501" v="377" actId="1076"/>
          <ac:picMkLst>
            <pc:docMk/>
            <pc:sldMk cId="3758911221" sldId="257"/>
            <ac:picMk id="2" creationId="{6ED6E10B-978E-4B7F-BB9A-5C85B2A2431E}"/>
          </ac:picMkLst>
        </pc:picChg>
      </pc:sldChg>
      <pc:sldChg chg="addSp delSp modSp add replId">
        <pc:chgData name="Pawar, Suraj" userId="S::supawar@okstate.edu::ec01e731-b755-44d2-87c8-768b74cd1fda" providerId="AD" clId="Web-{EBAF39B3-5A20-4176-A8BE-53323C8E3BCE}" dt="2021-03-04T00:32:46.880" v="386" actId="20577"/>
        <pc:sldMkLst>
          <pc:docMk/>
          <pc:sldMk cId="782714809" sldId="258"/>
        </pc:sldMkLst>
        <pc:spChg chg="del mod">
          <ac:chgData name="Pawar, Suraj" userId="S::supawar@okstate.edu::ec01e731-b755-44d2-87c8-768b74cd1fda" providerId="AD" clId="Web-{EBAF39B3-5A20-4176-A8BE-53323C8E3BCE}" dt="2021-03-04T00:21:07.430" v="35"/>
          <ac:spMkLst>
            <pc:docMk/>
            <pc:sldMk cId="782714809" sldId="258"/>
            <ac:spMk id="3" creationId="{42B355CF-92AE-4F30-B473-8C78B0CD02A3}"/>
          </ac:spMkLst>
        </pc:spChg>
        <pc:spChg chg="add mod">
          <ac:chgData name="Pawar, Suraj" userId="S::supawar@okstate.edu::ec01e731-b755-44d2-87c8-768b74cd1fda" providerId="AD" clId="Web-{EBAF39B3-5A20-4176-A8BE-53323C8E3BCE}" dt="2021-03-04T00:32:46.880" v="386" actId="20577"/>
          <ac:spMkLst>
            <pc:docMk/>
            <pc:sldMk cId="782714809" sldId="258"/>
            <ac:spMk id="5" creationId="{2D8DFB39-0A53-4ACD-839E-AA94CCBAC21A}"/>
          </ac:spMkLst>
        </pc:spChg>
        <pc:picChg chg="del">
          <ac:chgData name="Pawar, Suraj" userId="S::supawar@okstate.edu::ec01e731-b755-44d2-87c8-768b74cd1fda" providerId="AD" clId="Web-{EBAF39B3-5A20-4176-A8BE-53323C8E3BCE}" dt="2021-03-04T00:21:03.867" v="33"/>
          <ac:picMkLst>
            <pc:docMk/>
            <pc:sldMk cId="782714809" sldId="258"/>
            <ac:picMk id="2" creationId="{6ED6E10B-978E-4B7F-BB9A-5C85B2A2431E}"/>
          </ac:picMkLst>
        </pc:picChg>
        <pc:picChg chg="add mod">
          <ac:chgData name="Pawar, Suraj" userId="S::supawar@okstate.edu::ec01e731-b755-44d2-87c8-768b74cd1fda" providerId="AD" clId="Web-{EBAF39B3-5A20-4176-A8BE-53323C8E3BCE}" dt="2021-03-04T00:21:20.915" v="39" actId="14100"/>
          <ac:picMkLst>
            <pc:docMk/>
            <pc:sldMk cId="782714809" sldId="258"/>
            <ac:picMk id="4" creationId="{84DF83B0-67B2-43B0-B093-6DD17D99B5DB}"/>
          </ac:picMkLst>
        </pc:picChg>
      </pc:sldChg>
      <pc:sldChg chg="addSp delSp modSp add replId">
        <pc:chgData name="Pawar, Suraj" userId="S::supawar@okstate.edu::ec01e731-b755-44d2-87c8-768b74cd1fda" providerId="AD" clId="Web-{EBAF39B3-5A20-4176-A8BE-53323C8E3BCE}" dt="2021-03-04T00:25:14.695" v="187" actId="20577"/>
        <pc:sldMkLst>
          <pc:docMk/>
          <pc:sldMk cId="3280741356" sldId="259"/>
        </pc:sldMkLst>
        <pc:spChg chg="mod">
          <ac:chgData name="Pawar, Suraj" userId="S::supawar@okstate.edu::ec01e731-b755-44d2-87c8-768b74cd1fda" providerId="AD" clId="Web-{EBAF39B3-5A20-4176-A8BE-53323C8E3BCE}" dt="2021-03-04T00:25:14.695" v="187" actId="20577"/>
          <ac:spMkLst>
            <pc:docMk/>
            <pc:sldMk cId="3280741356" sldId="259"/>
            <ac:spMk id="5" creationId="{2D8DFB39-0A53-4ACD-839E-AA94CCBAC21A}"/>
          </ac:spMkLst>
        </pc:spChg>
        <pc:picChg chg="add mod">
          <ac:chgData name="Pawar, Suraj" userId="S::supawar@okstate.edu::ec01e731-b755-44d2-87c8-768b74cd1fda" providerId="AD" clId="Web-{EBAF39B3-5A20-4176-A8BE-53323C8E3BCE}" dt="2021-03-04T00:23:30.532" v="127" actId="1076"/>
          <ac:picMkLst>
            <pc:docMk/>
            <pc:sldMk cId="3280741356" sldId="259"/>
            <ac:picMk id="2" creationId="{1418ADE0-3DE3-4C25-8EA7-DD48D2F0D9D8}"/>
          </ac:picMkLst>
        </pc:picChg>
        <pc:picChg chg="del">
          <ac:chgData name="Pawar, Suraj" userId="S::supawar@okstate.edu::ec01e731-b755-44d2-87c8-768b74cd1fda" providerId="AD" clId="Web-{EBAF39B3-5A20-4176-A8BE-53323C8E3BCE}" dt="2021-03-04T00:23:14.250" v="122"/>
          <ac:picMkLst>
            <pc:docMk/>
            <pc:sldMk cId="3280741356" sldId="259"/>
            <ac:picMk id="4" creationId="{84DF83B0-67B2-43B0-B093-6DD17D99B5DB}"/>
          </ac:picMkLst>
        </pc:picChg>
      </pc:sldChg>
      <pc:sldChg chg="addSp delSp modSp add replId">
        <pc:chgData name="Pawar, Suraj" userId="S::supawar@okstate.edu::ec01e731-b755-44d2-87c8-768b74cd1fda" providerId="AD" clId="Web-{EBAF39B3-5A20-4176-A8BE-53323C8E3BCE}" dt="2021-03-04T00:25:40.634" v="199" actId="1076"/>
        <pc:sldMkLst>
          <pc:docMk/>
          <pc:sldMk cId="863154583" sldId="260"/>
        </pc:sldMkLst>
        <pc:picChg chg="del">
          <ac:chgData name="Pawar, Suraj" userId="S::supawar@okstate.edu::ec01e731-b755-44d2-87c8-768b74cd1fda" providerId="AD" clId="Web-{EBAF39B3-5A20-4176-A8BE-53323C8E3BCE}" dt="2021-03-04T00:25:29.993" v="194"/>
          <ac:picMkLst>
            <pc:docMk/>
            <pc:sldMk cId="863154583" sldId="260"/>
            <ac:picMk id="2" creationId="{1418ADE0-3DE3-4C25-8EA7-DD48D2F0D9D8}"/>
          </ac:picMkLst>
        </pc:picChg>
        <pc:picChg chg="add mod">
          <ac:chgData name="Pawar, Suraj" userId="S::supawar@okstate.edu::ec01e731-b755-44d2-87c8-768b74cd1fda" providerId="AD" clId="Web-{EBAF39B3-5A20-4176-A8BE-53323C8E3BCE}" dt="2021-03-04T00:25:40.634" v="199" actId="1076"/>
          <ac:picMkLst>
            <pc:docMk/>
            <pc:sldMk cId="863154583" sldId="260"/>
            <ac:picMk id="3" creationId="{DC324FFA-D054-4E4C-925E-C1C7CDAC60AD}"/>
          </ac:picMkLst>
        </pc:picChg>
      </pc:sldChg>
      <pc:sldChg chg="addSp delSp modSp add replId">
        <pc:chgData name="Pawar, Suraj" userId="S::supawar@okstate.edu::ec01e731-b755-44d2-87c8-768b74cd1fda" providerId="AD" clId="Web-{EBAF39B3-5A20-4176-A8BE-53323C8E3BCE}" dt="2021-03-04T00:26:38.060" v="226"/>
        <pc:sldMkLst>
          <pc:docMk/>
          <pc:sldMk cId="3031644651" sldId="261"/>
        </pc:sldMkLst>
        <pc:spChg chg="mod">
          <ac:chgData name="Pawar, Suraj" userId="S::supawar@okstate.edu::ec01e731-b755-44d2-87c8-768b74cd1fda" providerId="AD" clId="Web-{EBAF39B3-5A20-4176-A8BE-53323C8E3BCE}" dt="2021-03-04T00:26:26.747" v="224" actId="20577"/>
          <ac:spMkLst>
            <pc:docMk/>
            <pc:sldMk cId="3031644651" sldId="261"/>
            <ac:spMk id="5" creationId="{2D8DFB39-0A53-4ACD-839E-AA94CCBAC21A}"/>
          </ac:spMkLst>
        </pc:spChg>
        <pc:picChg chg="add mod">
          <ac:chgData name="Pawar, Suraj" userId="S::supawar@okstate.edu::ec01e731-b755-44d2-87c8-768b74cd1fda" providerId="AD" clId="Web-{EBAF39B3-5A20-4176-A8BE-53323C8E3BCE}" dt="2021-03-04T00:26:08.886" v="206" actId="1076"/>
          <ac:picMkLst>
            <pc:docMk/>
            <pc:sldMk cId="3031644651" sldId="261"/>
            <ac:picMk id="2" creationId="{043691A7-FE58-4285-A982-D598DEE10488}"/>
          </ac:picMkLst>
        </pc:picChg>
        <pc:picChg chg="del">
          <ac:chgData name="Pawar, Suraj" userId="S::supawar@okstate.edu::ec01e731-b755-44d2-87c8-768b74cd1fda" providerId="AD" clId="Web-{EBAF39B3-5A20-4176-A8BE-53323C8E3BCE}" dt="2021-03-04T00:25:52.057" v="201"/>
          <ac:picMkLst>
            <pc:docMk/>
            <pc:sldMk cId="3031644651" sldId="261"/>
            <ac:picMk id="3" creationId="{DC324FFA-D054-4E4C-925E-C1C7CDAC60AD}"/>
          </ac:picMkLst>
        </pc:picChg>
        <pc:picChg chg="add del mod">
          <ac:chgData name="Pawar, Suraj" userId="S::supawar@okstate.edu::ec01e731-b755-44d2-87c8-768b74cd1fda" providerId="AD" clId="Web-{EBAF39B3-5A20-4176-A8BE-53323C8E3BCE}" dt="2021-03-04T00:26:38.060" v="226"/>
          <ac:picMkLst>
            <pc:docMk/>
            <pc:sldMk cId="3031644651" sldId="261"/>
            <ac:picMk id="4" creationId="{7CDEE91E-DAD4-46FC-87AA-AFC34D520754}"/>
          </ac:picMkLst>
        </pc:picChg>
      </pc:sldChg>
      <pc:sldChg chg="addSp delSp modSp add replId">
        <pc:chgData name="Pawar, Suraj" userId="S::supawar@okstate.edu::ec01e731-b755-44d2-87c8-768b74cd1fda" providerId="AD" clId="Web-{EBAF39B3-5A20-4176-A8BE-53323C8E3BCE}" dt="2021-03-04T00:27:03.358" v="233" actId="1076"/>
        <pc:sldMkLst>
          <pc:docMk/>
          <pc:sldMk cId="3076438158" sldId="262"/>
        </pc:sldMkLst>
        <pc:picChg chg="del">
          <ac:chgData name="Pawar, Suraj" userId="S::supawar@okstate.edu::ec01e731-b755-44d2-87c8-768b74cd1fda" providerId="AD" clId="Web-{EBAF39B3-5A20-4176-A8BE-53323C8E3BCE}" dt="2021-03-04T00:26:42.216" v="228"/>
          <ac:picMkLst>
            <pc:docMk/>
            <pc:sldMk cId="3076438158" sldId="262"/>
            <ac:picMk id="2" creationId="{043691A7-FE58-4285-A982-D598DEE10488}"/>
          </ac:picMkLst>
        </pc:picChg>
        <pc:picChg chg="add mod">
          <ac:chgData name="Pawar, Suraj" userId="S::supawar@okstate.edu::ec01e731-b755-44d2-87c8-768b74cd1fda" providerId="AD" clId="Web-{EBAF39B3-5A20-4176-A8BE-53323C8E3BCE}" dt="2021-03-04T00:27:03.358" v="233" actId="1076"/>
          <ac:picMkLst>
            <pc:docMk/>
            <pc:sldMk cId="3076438158" sldId="262"/>
            <ac:picMk id="3" creationId="{E9E16432-0D00-4B89-BD3E-6FD31DCFB5B3}"/>
          </ac:picMkLst>
        </pc:picChg>
      </pc:sldChg>
      <pc:sldChg chg="addSp delSp modSp add replId">
        <pc:chgData name="Pawar, Suraj" userId="S::supawar@okstate.edu::ec01e731-b755-44d2-87c8-768b74cd1fda" providerId="AD" clId="Web-{EBAF39B3-5A20-4176-A8BE-53323C8E3BCE}" dt="2021-03-04T00:27:28.110" v="240" actId="1076"/>
        <pc:sldMkLst>
          <pc:docMk/>
          <pc:sldMk cId="2145063361" sldId="263"/>
        </pc:sldMkLst>
        <pc:picChg chg="add mod">
          <ac:chgData name="Pawar, Suraj" userId="S::supawar@okstate.edu::ec01e731-b755-44d2-87c8-768b74cd1fda" providerId="AD" clId="Web-{EBAF39B3-5A20-4176-A8BE-53323C8E3BCE}" dt="2021-03-04T00:27:28.110" v="240" actId="1076"/>
          <ac:picMkLst>
            <pc:docMk/>
            <pc:sldMk cId="2145063361" sldId="263"/>
            <ac:picMk id="2" creationId="{D365EFF8-8AF6-401B-837A-6E55BC949A50}"/>
          </ac:picMkLst>
        </pc:picChg>
        <pc:picChg chg="del">
          <ac:chgData name="Pawar, Suraj" userId="S::supawar@okstate.edu::ec01e731-b755-44d2-87c8-768b74cd1fda" providerId="AD" clId="Web-{EBAF39B3-5A20-4176-A8BE-53323C8E3BCE}" dt="2021-03-04T00:27:11.093" v="235"/>
          <ac:picMkLst>
            <pc:docMk/>
            <pc:sldMk cId="2145063361" sldId="263"/>
            <ac:picMk id="3" creationId="{E9E16432-0D00-4B89-BD3E-6FD31DCFB5B3}"/>
          </ac:picMkLst>
        </pc:picChg>
      </pc:sldChg>
      <pc:sldChg chg="addSp delSp modSp add replId">
        <pc:chgData name="Pawar, Suraj" userId="S::supawar@okstate.edu::ec01e731-b755-44d2-87c8-768b74cd1fda" providerId="AD" clId="Web-{EBAF39B3-5A20-4176-A8BE-53323C8E3BCE}" dt="2021-03-04T00:28:22.613" v="247" actId="1076"/>
        <pc:sldMkLst>
          <pc:docMk/>
          <pc:sldMk cId="379828958" sldId="264"/>
        </pc:sldMkLst>
        <pc:picChg chg="del">
          <ac:chgData name="Pawar, Suraj" userId="S::supawar@okstate.edu::ec01e731-b755-44d2-87c8-768b74cd1fda" providerId="AD" clId="Web-{EBAF39B3-5A20-4176-A8BE-53323C8E3BCE}" dt="2021-03-04T00:28:06.550" v="242"/>
          <ac:picMkLst>
            <pc:docMk/>
            <pc:sldMk cId="379828958" sldId="264"/>
            <ac:picMk id="2" creationId="{D365EFF8-8AF6-401B-837A-6E55BC949A50}"/>
          </ac:picMkLst>
        </pc:picChg>
        <pc:picChg chg="add mod">
          <ac:chgData name="Pawar, Suraj" userId="S::supawar@okstate.edu::ec01e731-b755-44d2-87c8-768b74cd1fda" providerId="AD" clId="Web-{EBAF39B3-5A20-4176-A8BE-53323C8E3BCE}" dt="2021-03-04T00:28:22.613" v="247" actId="1076"/>
          <ac:picMkLst>
            <pc:docMk/>
            <pc:sldMk cId="379828958" sldId="264"/>
            <ac:picMk id="3" creationId="{5E7FF980-3372-4B12-B8CF-A05F113BF3C1}"/>
          </ac:picMkLst>
        </pc:picChg>
      </pc:sldChg>
    </pc:docChg>
  </pc:docChgLst>
  <pc:docChgLst>
    <pc:chgData name="Pawar, Suraj" userId="S::supawar@okstate.edu::ec01e731-b755-44d2-87c8-768b74cd1fda" providerId="AD" clId="Web-{61CDB09F-90B9-B000-A6FE-B401495EF891}"/>
    <pc:docChg chg="addSld modSld">
      <pc:chgData name="Pawar, Suraj" userId="S::supawar@okstate.edu::ec01e731-b755-44d2-87c8-768b74cd1fda" providerId="AD" clId="Web-{61CDB09F-90B9-B000-A6FE-B401495EF891}" dt="2021-03-04T00:38:08.728" v="117" actId="20577"/>
      <pc:docMkLst>
        <pc:docMk/>
      </pc:docMkLst>
      <pc:sldChg chg="addSp delSp modSp add replId">
        <pc:chgData name="Pawar, Suraj" userId="S::supawar@okstate.edu::ec01e731-b755-44d2-87c8-768b74cd1fda" providerId="AD" clId="Web-{61CDB09F-90B9-B000-A6FE-B401495EF891}" dt="2021-03-04T00:38:08.728" v="117" actId="20577"/>
        <pc:sldMkLst>
          <pc:docMk/>
          <pc:sldMk cId="683437410" sldId="265"/>
        </pc:sldMkLst>
        <pc:spChg chg="mod">
          <ac:chgData name="Pawar, Suraj" userId="S::supawar@okstate.edu::ec01e731-b755-44d2-87c8-768b74cd1fda" providerId="AD" clId="Web-{61CDB09F-90B9-B000-A6FE-B401495EF891}" dt="2021-03-04T00:38:08.728" v="117" actId="20577"/>
          <ac:spMkLst>
            <pc:docMk/>
            <pc:sldMk cId="683437410" sldId="265"/>
            <ac:spMk id="3" creationId="{42B355CF-92AE-4F30-B473-8C78B0CD02A3}"/>
          </ac:spMkLst>
        </pc:spChg>
        <pc:spChg chg="del">
          <ac:chgData name="Pawar, Suraj" userId="S::supawar@okstate.edu::ec01e731-b755-44d2-87c8-768b74cd1fda" providerId="AD" clId="Web-{61CDB09F-90B9-B000-A6FE-B401495EF891}" dt="2021-03-04T00:35:56.642" v="2"/>
          <ac:spMkLst>
            <pc:docMk/>
            <pc:sldMk cId="683437410" sldId="265"/>
            <ac:spMk id="4" creationId="{9433B124-611C-4186-B3A1-CEA489BE6A4D}"/>
          </ac:spMkLst>
        </pc:spChg>
        <pc:picChg chg="del">
          <ac:chgData name="Pawar, Suraj" userId="S::supawar@okstate.edu::ec01e731-b755-44d2-87c8-768b74cd1fda" providerId="AD" clId="Web-{61CDB09F-90B9-B000-A6FE-B401495EF891}" dt="2021-03-04T00:35:54.798" v="1"/>
          <ac:picMkLst>
            <pc:docMk/>
            <pc:sldMk cId="683437410" sldId="265"/>
            <ac:picMk id="2" creationId="{6ED6E10B-978E-4B7F-BB9A-5C85B2A2431E}"/>
          </ac:picMkLst>
        </pc:picChg>
        <pc:picChg chg="add mod">
          <ac:chgData name="Pawar, Suraj" userId="S::supawar@okstate.edu::ec01e731-b755-44d2-87c8-768b74cd1fda" providerId="AD" clId="Web-{61CDB09F-90B9-B000-A6FE-B401495EF891}" dt="2021-03-04T00:36:15.456" v="9" actId="1076"/>
          <ac:picMkLst>
            <pc:docMk/>
            <pc:sldMk cId="683437410" sldId="265"/>
            <ac:picMk id="5" creationId="{87E1D140-BB97-4F80-B557-933B63E6962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6ED6E10B-978E-4B7F-BB9A-5C85B2A2431E}"/>
              </a:ext>
            </a:extLst>
          </p:cNvPr>
          <p:cNvPicPr>
            <a:picLocks noChangeAspect="1"/>
          </p:cNvPicPr>
          <p:nvPr/>
        </p:nvPicPr>
        <p:blipFill>
          <a:blip r:embed="rId2"/>
          <a:stretch>
            <a:fillRect/>
          </a:stretch>
        </p:blipFill>
        <p:spPr>
          <a:xfrm>
            <a:off x="875817" y="730016"/>
            <a:ext cx="10450010" cy="3353107"/>
          </a:xfrm>
          <a:prstGeom prst="rect">
            <a:avLst/>
          </a:prstGeom>
        </p:spPr>
      </p:pic>
      <p:sp>
        <p:nvSpPr>
          <p:cNvPr id="3" name="TextBox 2">
            <a:extLst>
              <a:ext uri="{FF2B5EF4-FFF2-40B4-BE49-F238E27FC236}">
                <a16:creationId xmlns:a16="http://schemas.microsoft.com/office/drawing/2014/main" id="{42B355CF-92AE-4F30-B473-8C78B0CD02A3}"/>
              </a:ext>
            </a:extLst>
          </p:cNvPr>
          <p:cNvSpPr txBox="1"/>
          <p:nvPr/>
        </p:nvSpPr>
        <p:spPr>
          <a:xfrm>
            <a:off x="3190754" y="364602"/>
            <a:ext cx="5945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Different airfoil shapes in IEA 15 MW turbine database</a:t>
            </a:r>
          </a:p>
        </p:txBody>
      </p:sp>
      <p:sp>
        <p:nvSpPr>
          <p:cNvPr id="4" name="TextBox 3">
            <a:extLst>
              <a:ext uri="{FF2B5EF4-FFF2-40B4-BE49-F238E27FC236}">
                <a16:creationId xmlns:a16="http://schemas.microsoft.com/office/drawing/2014/main" id="{9433B124-611C-4186-B3A1-CEA489BE6A4D}"/>
              </a:ext>
            </a:extLst>
          </p:cNvPr>
          <p:cNvSpPr txBox="1"/>
          <p:nvPr/>
        </p:nvSpPr>
        <p:spPr>
          <a:xfrm>
            <a:off x="567158" y="4251766"/>
            <a:ext cx="1105767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number of points provided for 5 is 200. However, for two airfoils (270blend and 330blend), they have provided 257 points. </a:t>
            </a:r>
            <a:endParaRPr lang="en-US" dirty="0">
              <a:cs typeface="Calibri" panose="020F0502020204030204"/>
            </a:endParaRPr>
          </a:p>
          <a:p>
            <a:pPr marL="285750" indent="-285750">
              <a:buFont typeface="Arial"/>
              <a:buChar char="•"/>
            </a:pPr>
            <a:r>
              <a:rPr lang="en-US" dirty="0">
                <a:cs typeface="Calibri" panose="020F0502020204030204"/>
              </a:rPr>
              <a:t>I think we can fix the number of points to 200 for all airfoils and we can fix the x-coordinate location of these points. We can get the y-coordinate at these 200 points via interpolation. </a:t>
            </a:r>
          </a:p>
          <a:p>
            <a:pPr marL="285750" indent="-285750">
              <a:buFont typeface="Arial"/>
              <a:buChar char="•"/>
            </a:pPr>
            <a:r>
              <a:rPr lang="en-US" dirty="0">
                <a:cs typeface="Calibri" panose="020F0502020204030204"/>
              </a:rPr>
              <a:t>This will also reduce the input space to the neural network. As the x-coordinates are same, we can just use the y-coordinates as the input features. </a:t>
            </a:r>
          </a:p>
        </p:txBody>
      </p:sp>
    </p:spTree>
    <p:extLst>
      <p:ext uri="{BB962C8B-B14F-4D97-AF65-F5344CB8AC3E}">
        <p14:creationId xmlns:p14="http://schemas.microsoft.com/office/powerpoint/2010/main" val="375891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355CF-92AE-4F30-B473-8C78B0CD02A3}"/>
              </a:ext>
            </a:extLst>
          </p:cNvPr>
          <p:cNvSpPr txBox="1"/>
          <p:nvPr/>
        </p:nvSpPr>
        <p:spPr>
          <a:xfrm>
            <a:off x="152400" y="1194121"/>
            <a:ext cx="515459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excel sheet of the IEA 15 MW Turbine also has the data for aerodynamic coefficients computed using the CFD for AOA between –32 degree to 32 degree with the spacing of 2 degrees. </a:t>
            </a:r>
          </a:p>
          <a:p>
            <a:pPr marL="285750" indent="-285750">
              <a:buFont typeface="Arial"/>
              <a:buChar char="•"/>
            </a:pPr>
            <a:endParaRPr lang="en-US" dirty="0">
              <a:cs typeface="Calibri"/>
            </a:endParaRPr>
          </a:p>
          <a:p>
            <a:pPr marL="285750" indent="-285750">
              <a:buFont typeface="Arial"/>
              <a:buChar char="•"/>
            </a:pPr>
            <a:r>
              <a:rPr lang="en-US" dirty="0">
                <a:cs typeface="Calibri"/>
              </a:rPr>
              <a:t>The plot shows the variation of C_L with AOA for 7 </a:t>
            </a:r>
            <a:r>
              <a:rPr lang="en-US">
                <a:cs typeface="Calibri"/>
              </a:rPr>
              <a:t>airfoils included in the database. </a:t>
            </a:r>
          </a:p>
          <a:p>
            <a:endParaRPr lang="en-US" dirty="0">
              <a:cs typeface="Calibri"/>
            </a:endParaRPr>
          </a:p>
        </p:txBody>
      </p:sp>
      <p:pic>
        <p:nvPicPr>
          <p:cNvPr id="5" name="Picture 5" descr="Chart, line chart&#10;&#10;Description automatically generated">
            <a:extLst>
              <a:ext uri="{FF2B5EF4-FFF2-40B4-BE49-F238E27FC236}">
                <a16:creationId xmlns:a16="http://schemas.microsoft.com/office/drawing/2014/main" id="{87E1D140-BB97-4F80-B557-933B63E6962F}"/>
              </a:ext>
            </a:extLst>
          </p:cNvPr>
          <p:cNvPicPr>
            <a:picLocks noChangeAspect="1"/>
          </p:cNvPicPr>
          <p:nvPr/>
        </p:nvPicPr>
        <p:blipFill>
          <a:blip r:embed="rId2"/>
          <a:stretch>
            <a:fillRect/>
          </a:stretch>
        </p:blipFill>
        <p:spPr>
          <a:xfrm>
            <a:off x="5505691" y="740275"/>
            <a:ext cx="6408516" cy="5531778"/>
          </a:xfrm>
          <a:prstGeom prst="rect">
            <a:avLst/>
          </a:prstGeom>
        </p:spPr>
      </p:pic>
    </p:spTree>
    <p:extLst>
      <p:ext uri="{BB962C8B-B14F-4D97-AF65-F5344CB8AC3E}">
        <p14:creationId xmlns:p14="http://schemas.microsoft.com/office/powerpoint/2010/main" val="68343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84DF83B0-67B2-43B0-B093-6DD17D99B5DB}"/>
              </a:ext>
            </a:extLst>
          </p:cNvPr>
          <p:cNvPicPr>
            <a:picLocks noChangeAspect="1"/>
          </p:cNvPicPr>
          <p:nvPr/>
        </p:nvPicPr>
        <p:blipFill>
          <a:blip r:embed="rId2"/>
          <a:stretch>
            <a:fillRect/>
          </a:stretch>
        </p:blipFill>
        <p:spPr>
          <a:xfrm>
            <a:off x="5245261" y="216361"/>
            <a:ext cx="6697882" cy="6425279"/>
          </a:xfrm>
          <a:prstGeom prst="rect">
            <a:avLst/>
          </a:prstGeom>
        </p:spPr>
      </p:pic>
      <p:sp>
        <p:nvSpPr>
          <p:cNvPr id="5" name="TextBox 4">
            <a:extLst>
              <a:ext uri="{FF2B5EF4-FFF2-40B4-BE49-F238E27FC236}">
                <a16:creationId xmlns:a16="http://schemas.microsoft.com/office/drawing/2014/main" id="{2D8DFB39-0A53-4ACD-839E-AA94CCBAC21A}"/>
              </a:ext>
            </a:extLst>
          </p:cNvPr>
          <p:cNvSpPr txBox="1"/>
          <p:nvPr/>
        </p:nvSpPr>
        <p:spPr>
          <a:xfrm>
            <a:off x="518932" y="1020500"/>
            <a:ext cx="451798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CFD data for this airfoil is available for Re = 8.1e6. </a:t>
            </a:r>
          </a:p>
          <a:p>
            <a:endParaRPr lang="en-US" dirty="0">
              <a:cs typeface="Calibri"/>
            </a:endParaRPr>
          </a:p>
          <a:p>
            <a:pPr marL="285750" indent="-285750">
              <a:buFont typeface="Arial"/>
              <a:buChar char="•"/>
            </a:pPr>
            <a:r>
              <a:rPr lang="en-US" dirty="0">
                <a:cs typeface="Calibri"/>
              </a:rPr>
              <a:t>The Xfoil does not give the accurate prediction even if I change the Reynolds number. </a:t>
            </a:r>
            <a:r>
              <a:rPr lang="en-US" dirty="0">
                <a:ea typeface="+mn-lt"/>
                <a:cs typeface="+mn-lt"/>
              </a:rPr>
              <a:t> The Xfoil results are for Re = 1.0e6.</a:t>
            </a:r>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marL="285750" indent="-285750">
              <a:buFont typeface="Arial"/>
              <a:buChar char="•"/>
            </a:pPr>
            <a:r>
              <a:rPr lang="en-US" dirty="0">
                <a:cs typeface="Calibri"/>
              </a:rPr>
              <a:t>The blade is too thick as compared to other airfoils, and that might be the reason behind this weird result. </a:t>
            </a:r>
            <a:endParaRPr lang="en-US"/>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78271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DFB39-0A53-4ACD-839E-AA94CCBAC21A}"/>
              </a:ext>
            </a:extLst>
          </p:cNvPr>
          <p:cNvSpPr txBox="1"/>
          <p:nvPr/>
        </p:nvSpPr>
        <p:spPr>
          <a:xfrm>
            <a:off x="518932" y="1020500"/>
            <a:ext cx="45179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CFD data for this airfoil is available for Re = 1e7. </a:t>
            </a:r>
          </a:p>
          <a:p>
            <a:endParaRPr lang="en-US" dirty="0">
              <a:cs typeface="Calibri"/>
            </a:endParaRPr>
          </a:p>
          <a:p>
            <a:pPr marL="285750" indent="-285750">
              <a:buFont typeface="Arial"/>
              <a:buChar char="•"/>
            </a:pPr>
            <a:r>
              <a:rPr lang="en-US" dirty="0">
                <a:cs typeface="Calibri"/>
              </a:rPr>
              <a:t>The </a:t>
            </a:r>
            <a:r>
              <a:rPr lang="en-US" dirty="0" err="1">
                <a:cs typeface="Calibri"/>
              </a:rPr>
              <a:t>Xfoil</a:t>
            </a:r>
            <a:r>
              <a:rPr lang="en-US" dirty="0">
                <a:cs typeface="Calibri"/>
              </a:rPr>
              <a:t> does not give the stable result for this Reynolds number. I had to reduce the Reynolds number and the </a:t>
            </a:r>
            <a:r>
              <a:rPr lang="en-US" dirty="0" err="1">
                <a:cs typeface="Calibri"/>
              </a:rPr>
              <a:t>Xfoil</a:t>
            </a:r>
            <a:r>
              <a:rPr lang="en-US" dirty="0">
                <a:cs typeface="Calibri"/>
              </a:rPr>
              <a:t> results are for Re = 1.8e6.</a:t>
            </a:r>
          </a:p>
          <a:p>
            <a:pPr marL="285750" indent="-285750">
              <a:buFont typeface="Arial"/>
              <a:buChar char="•"/>
            </a:pPr>
            <a:endParaRPr lang="en-US" dirty="0">
              <a:cs typeface="Calibri"/>
            </a:endParaRPr>
          </a:p>
        </p:txBody>
      </p:sp>
      <p:pic>
        <p:nvPicPr>
          <p:cNvPr id="2" name="Picture 2" descr="Chart, line chart&#10;&#10;Description automatically generated">
            <a:extLst>
              <a:ext uri="{FF2B5EF4-FFF2-40B4-BE49-F238E27FC236}">
                <a16:creationId xmlns:a16="http://schemas.microsoft.com/office/drawing/2014/main" id="{1418ADE0-3DE3-4C25-8EA7-DD48D2F0D9D8}"/>
              </a:ext>
            </a:extLst>
          </p:cNvPr>
          <p:cNvPicPr>
            <a:picLocks noChangeAspect="1"/>
          </p:cNvPicPr>
          <p:nvPr/>
        </p:nvPicPr>
        <p:blipFill>
          <a:blip r:embed="rId2"/>
          <a:stretch>
            <a:fillRect/>
          </a:stretch>
        </p:blipFill>
        <p:spPr>
          <a:xfrm>
            <a:off x="5505691" y="283880"/>
            <a:ext cx="6553199" cy="6290241"/>
          </a:xfrm>
          <a:prstGeom prst="rect">
            <a:avLst/>
          </a:prstGeom>
        </p:spPr>
      </p:pic>
    </p:spTree>
    <p:extLst>
      <p:ext uri="{BB962C8B-B14F-4D97-AF65-F5344CB8AC3E}">
        <p14:creationId xmlns:p14="http://schemas.microsoft.com/office/powerpoint/2010/main" val="328074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DFB39-0A53-4ACD-839E-AA94CCBAC21A}"/>
              </a:ext>
            </a:extLst>
          </p:cNvPr>
          <p:cNvSpPr txBox="1"/>
          <p:nvPr/>
        </p:nvSpPr>
        <p:spPr>
          <a:xfrm>
            <a:off x="518932" y="1020500"/>
            <a:ext cx="45179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CFD data for this airfoil is available for Re = 1e7. </a:t>
            </a:r>
          </a:p>
          <a:p>
            <a:endParaRPr lang="en-US" dirty="0">
              <a:cs typeface="Calibri"/>
            </a:endParaRPr>
          </a:p>
          <a:p>
            <a:pPr marL="285750" indent="-285750">
              <a:buFont typeface="Arial"/>
              <a:buChar char="•"/>
            </a:pPr>
            <a:r>
              <a:rPr lang="en-US" dirty="0">
                <a:cs typeface="Calibri"/>
              </a:rPr>
              <a:t>The </a:t>
            </a:r>
            <a:r>
              <a:rPr lang="en-US" dirty="0" err="1">
                <a:cs typeface="Calibri"/>
              </a:rPr>
              <a:t>Xfoil</a:t>
            </a:r>
            <a:r>
              <a:rPr lang="en-US" dirty="0">
                <a:cs typeface="Calibri"/>
              </a:rPr>
              <a:t> does not give the stable result for this Reynolds number. I had to reduce the Reynolds number and the </a:t>
            </a:r>
            <a:r>
              <a:rPr lang="en-US" dirty="0" err="1">
                <a:cs typeface="Calibri"/>
              </a:rPr>
              <a:t>Xfoil</a:t>
            </a:r>
            <a:r>
              <a:rPr lang="en-US" dirty="0">
                <a:cs typeface="Calibri"/>
              </a:rPr>
              <a:t> results are for Re = 1.8e6.</a:t>
            </a:r>
          </a:p>
          <a:p>
            <a:pPr marL="285750" indent="-285750">
              <a:buFont typeface="Arial"/>
              <a:buChar char="•"/>
            </a:pPr>
            <a:endParaRPr lang="en-US" dirty="0">
              <a:cs typeface="Calibri"/>
            </a:endParaRPr>
          </a:p>
        </p:txBody>
      </p:sp>
      <p:pic>
        <p:nvPicPr>
          <p:cNvPr id="3" name="Picture 3" descr="Chart, line chart&#10;&#10;Description automatically generated">
            <a:extLst>
              <a:ext uri="{FF2B5EF4-FFF2-40B4-BE49-F238E27FC236}">
                <a16:creationId xmlns:a16="http://schemas.microsoft.com/office/drawing/2014/main" id="{DC324FFA-D054-4E4C-925E-C1C7CDAC60AD}"/>
              </a:ext>
            </a:extLst>
          </p:cNvPr>
          <p:cNvPicPr>
            <a:picLocks noChangeAspect="1"/>
          </p:cNvPicPr>
          <p:nvPr/>
        </p:nvPicPr>
        <p:blipFill>
          <a:blip r:embed="rId2"/>
          <a:stretch>
            <a:fillRect/>
          </a:stretch>
        </p:blipFill>
        <p:spPr>
          <a:xfrm>
            <a:off x="5814350" y="322461"/>
            <a:ext cx="6003401" cy="5759735"/>
          </a:xfrm>
          <a:prstGeom prst="rect">
            <a:avLst/>
          </a:prstGeom>
        </p:spPr>
      </p:pic>
    </p:spTree>
    <p:extLst>
      <p:ext uri="{BB962C8B-B14F-4D97-AF65-F5344CB8AC3E}">
        <p14:creationId xmlns:p14="http://schemas.microsoft.com/office/powerpoint/2010/main" val="86315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DFB39-0A53-4ACD-839E-AA94CCBAC21A}"/>
              </a:ext>
            </a:extLst>
          </p:cNvPr>
          <p:cNvSpPr txBox="1"/>
          <p:nvPr/>
        </p:nvSpPr>
        <p:spPr>
          <a:xfrm>
            <a:off x="518932" y="1020500"/>
            <a:ext cx="45179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CFD data for this airfoil is available for Re = 1e7. </a:t>
            </a:r>
          </a:p>
          <a:p>
            <a:endParaRPr lang="en-US" dirty="0">
              <a:cs typeface="Calibri"/>
            </a:endParaRPr>
          </a:p>
          <a:p>
            <a:pPr marL="285750" indent="-285750">
              <a:buFont typeface="Arial"/>
              <a:buChar char="•"/>
            </a:pPr>
            <a:r>
              <a:rPr lang="en-US" dirty="0">
                <a:cs typeface="Calibri"/>
              </a:rPr>
              <a:t>The </a:t>
            </a:r>
            <a:r>
              <a:rPr lang="en-US" dirty="0" err="1">
                <a:cs typeface="Calibri"/>
              </a:rPr>
              <a:t>Xfoil</a:t>
            </a:r>
            <a:r>
              <a:rPr lang="en-US" dirty="0">
                <a:cs typeface="Calibri"/>
              </a:rPr>
              <a:t> results are also for Re = 1e7.</a:t>
            </a:r>
            <a:endParaRPr lang="en-US" dirty="0"/>
          </a:p>
          <a:p>
            <a:pPr marL="285750" indent="-285750">
              <a:buFont typeface="Arial"/>
              <a:buChar char="•"/>
            </a:pPr>
            <a:endParaRPr lang="en-US" dirty="0">
              <a:cs typeface="Calibri"/>
            </a:endParaRPr>
          </a:p>
        </p:txBody>
      </p:sp>
      <p:pic>
        <p:nvPicPr>
          <p:cNvPr id="2" name="Picture 3" descr="Chart, line chart&#10;&#10;Description automatically generated">
            <a:extLst>
              <a:ext uri="{FF2B5EF4-FFF2-40B4-BE49-F238E27FC236}">
                <a16:creationId xmlns:a16="http://schemas.microsoft.com/office/drawing/2014/main" id="{043691A7-FE58-4285-A982-D598DEE10488}"/>
              </a:ext>
            </a:extLst>
          </p:cNvPr>
          <p:cNvPicPr>
            <a:picLocks noChangeAspect="1"/>
          </p:cNvPicPr>
          <p:nvPr/>
        </p:nvPicPr>
        <p:blipFill>
          <a:blip r:embed="rId2"/>
          <a:stretch>
            <a:fillRect/>
          </a:stretch>
        </p:blipFill>
        <p:spPr>
          <a:xfrm>
            <a:off x="5457464" y="332107"/>
            <a:ext cx="6456743" cy="6193786"/>
          </a:xfrm>
          <a:prstGeom prst="rect">
            <a:avLst/>
          </a:prstGeom>
        </p:spPr>
      </p:pic>
    </p:spTree>
    <p:extLst>
      <p:ext uri="{BB962C8B-B14F-4D97-AF65-F5344CB8AC3E}">
        <p14:creationId xmlns:p14="http://schemas.microsoft.com/office/powerpoint/2010/main" val="303164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DFB39-0A53-4ACD-839E-AA94CCBAC21A}"/>
              </a:ext>
            </a:extLst>
          </p:cNvPr>
          <p:cNvSpPr txBox="1"/>
          <p:nvPr/>
        </p:nvSpPr>
        <p:spPr>
          <a:xfrm>
            <a:off x="518932" y="1020500"/>
            <a:ext cx="45179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CFD data for this airfoil is available for Re = 1e7. </a:t>
            </a:r>
          </a:p>
          <a:p>
            <a:endParaRPr lang="en-US" dirty="0">
              <a:cs typeface="Calibri"/>
            </a:endParaRPr>
          </a:p>
          <a:p>
            <a:pPr marL="285750" indent="-285750">
              <a:buFont typeface="Arial"/>
              <a:buChar char="•"/>
            </a:pPr>
            <a:r>
              <a:rPr lang="en-US" dirty="0">
                <a:cs typeface="Calibri"/>
              </a:rPr>
              <a:t>The </a:t>
            </a:r>
            <a:r>
              <a:rPr lang="en-US" dirty="0" err="1">
                <a:cs typeface="Calibri"/>
              </a:rPr>
              <a:t>Xfoil</a:t>
            </a:r>
            <a:r>
              <a:rPr lang="en-US" dirty="0">
                <a:cs typeface="Calibri"/>
              </a:rPr>
              <a:t> results are also for Re = 1e7.</a:t>
            </a:r>
            <a:endParaRPr lang="en-US" dirty="0"/>
          </a:p>
          <a:p>
            <a:pPr marL="285750" indent="-285750">
              <a:buFont typeface="Arial"/>
              <a:buChar char="•"/>
            </a:pPr>
            <a:endParaRPr lang="en-US" dirty="0">
              <a:cs typeface="Calibri"/>
            </a:endParaRPr>
          </a:p>
        </p:txBody>
      </p:sp>
      <p:pic>
        <p:nvPicPr>
          <p:cNvPr id="3" name="Picture 3" descr="Chart, line chart&#10;&#10;Description automatically generated">
            <a:extLst>
              <a:ext uri="{FF2B5EF4-FFF2-40B4-BE49-F238E27FC236}">
                <a16:creationId xmlns:a16="http://schemas.microsoft.com/office/drawing/2014/main" id="{E9E16432-0D00-4B89-BD3E-6FD31DCFB5B3}"/>
              </a:ext>
            </a:extLst>
          </p:cNvPr>
          <p:cNvPicPr>
            <a:picLocks noChangeAspect="1"/>
          </p:cNvPicPr>
          <p:nvPr/>
        </p:nvPicPr>
        <p:blipFill>
          <a:blip r:embed="rId2"/>
          <a:stretch>
            <a:fillRect/>
          </a:stretch>
        </p:blipFill>
        <p:spPr>
          <a:xfrm>
            <a:off x="5775768" y="341752"/>
            <a:ext cx="6225249" cy="5971938"/>
          </a:xfrm>
          <a:prstGeom prst="rect">
            <a:avLst/>
          </a:prstGeom>
        </p:spPr>
      </p:pic>
    </p:spTree>
    <p:extLst>
      <p:ext uri="{BB962C8B-B14F-4D97-AF65-F5344CB8AC3E}">
        <p14:creationId xmlns:p14="http://schemas.microsoft.com/office/powerpoint/2010/main" val="307643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DFB39-0A53-4ACD-839E-AA94CCBAC21A}"/>
              </a:ext>
            </a:extLst>
          </p:cNvPr>
          <p:cNvSpPr txBox="1"/>
          <p:nvPr/>
        </p:nvSpPr>
        <p:spPr>
          <a:xfrm>
            <a:off x="518932" y="1020500"/>
            <a:ext cx="45179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CFD data for this airfoil is available for Re = 1e7. </a:t>
            </a:r>
          </a:p>
          <a:p>
            <a:endParaRPr lang="en-US" dirty="0">
              <a:cs typeface="Calibri"/>
            </a:endParaRPr>
          </a:p>
          <a:p>
            <a:pPr marL="285750" indent="-285750">
              <a:buFont typeface="Arial"/>
              <a:buChar char="•"/>
            </a:pPr>
            <a:r>
              <a:rPr lang="en-US" dirty="0">
                <a:cs typeface="Calibri"/>
              </a:rPr>
              <a:t>The </a:t>
            </a:r>
            <a:r>
              <a:rPr lang="en-US" dirty="0" err="1">
                <a:cs typeface="Calibri"/>
              </a:rPr>
              <a:t>Xfoil</a:t>
            </a:r>
            <a:r>
              <a:rPr lang="en-US" dirty="0">
                <a:cs typeface="Calibri"/>
              </a:rPr>
              <a:t> results are also for Re = 1e7.</a:t>
            </a:r>
            <a:endParaRPr lang="en-US" dirty="0"/>
          </a:p>
          <a:p>
            <a:pPr marL="285750" indent="-285750">
              <a:buFont typeface="Arial"/>
              <a:buChar char="•"/>
            </a:pPr>
            <a:endParaRPr lang="en-US" dirty="0">
              <a:cs typeface="Calibri"/>
            </a:endParaRPr>
          </a:p>
        </p:txBody>
      </p:sp>
      <p:pic>
        <p:nvPicPr>
          <p:cNvPr id="2" name="Picture 3" descr="Chart, line chart&#10;&#10;Description automatically generated">
            <a:extLst>
              <a:ext uri="{FF2B5EF4-FFF2-40B4-BE49-F238E27FC236}">
                <a16:creationId xmlns:a16="http://schemas.microsoft.com/office/drawing/2014/main" id="{D365EFF8-8AF6-401B-837A-6E55BC949A50}"/>
              </a:ext>
            </a:extLst>
          </p:cNvPr>
          <p:cNvPicPr>
            <a:picLocks noChangeAspect="1"/>
          </p:cNvPicPr>
          <p:nvPr/>
        </p:nvPicPr>
        <p:blipFill>
          <a:blip r:embed="rId2"/>
          <a:stretch>
            <a:fillRect/>
          </a:stretch>
        </p:blipFill>
        <p:spPr>
          <a:xfrm>
            <a:off x="5476754" y="341752"/>
            <a:ext cx="6360288" cy="6097330"/>
          </a:xfrm>
          <a:prstGeom prst="rect">
            <a:avLst/>
          </a:prstGeom>
        </p:spPr>
      </p:pic>
    </p:spTree>
    <p:extLst>
      <p:ext uri="{BB962C8B-B14F-4D97-AF65-F5344CB8AC3E}">
        <p14:creationId xmlns:p14="http://schemas.microsoft.com/office/powerpoint/2010/main" val="214506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DFB39-0A53-4ACD-839E-AA94CCBAC21A}"/>
              </a:ext>
            </a:extLst>
          </p:cNvPr>
          <p:cNvSpPr txBox="1"/>
          <p:nvPr/>
        </p:nvSpPr>
        <p:spPr>
          <a:xfrm>
            <a:off x="518932" y="1020500"/>
            <a:ext cx="45179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CFD data for this airfoil is available for Re = 1e7. </a:t>
            </a:r>
          </a:p>
          <a:p>
            <a:endParaRPr lang="en-US" dirty="0">
              <a:cs typeface="Calibri"/>
            </a:endParaRPr>
          </a:p>
          <a:p>
            <a:pPr marL="285750" indent="-285750">
              <a:buFont typeface="Arial"/>
              <a:buChar char="•"/>
            </a:pPr>
            <a:r>
              <a:rPr lang="en-US" dirty="0">
                <a:cs typeface="Calibri"/>
              </a:rPr>
              <a:t>The </a:t>
            </a:r>
            <a:r>
              <a:rPr lang="en-US" dirty="0" err="1">
                <a:cs typeface="Calibri"/>
              </a:rPr>
              <a:t>Xfoil</a:t>
            </a:r>
            <a:r>
              <a:rPr lang="en-US" dirty="0">
                <a:cs typeface="Calibri"/>
              </a:rPr>
              <a:t> results are also for Re = 1e7.</a:t>
            </a:r>
            <a:endParaRPr lang="en-US" dirty="0"/>
          </a:p>
          <a:p>
            <a:pPr marL="285750" indent="-285750">
              <a:buFont typeface="Arial"/>
              <a:buChar char="•"/>
            </a:pPr>
            <a:endParaRPr lang="en-US" dirty="0">
              <a:cs typeface="Calibri"/>
            </a:endParaRPr>
          </a:p>
        </p:txBody>
      </p:sp>
      <p:pic>
        <p:nvPicPr>
          <p:cNvPr id="3" name="Picture 3" descr="Chart, line chart&#10;&#10;Description automatically generated">
            <a:extLst>
              <a:ext uri="{FF2B5EF4-FFF2-40B4-BE49-F238E27FC236}">
                <a16:creationId xmlns:a16="http://schemas.microsoft.com/office/drawing/2014/main" id="{5E7FF980-3372-4B12-B8CF-A05F113BF3C1}"/>
              </a:ext>
            </a:extLst>
          </p:cNvPr>
          <p:cNvPicPr>
            <a:picLocks noChangeAspect="1"/>
          </p:cNvPicPr>
          <p:nvPr/>
        </p:nvPicPr>
        <p:blipFill>
          <a:blip r:embed="rId2"/>
          <a:stretch>
            <a:fillRect/>
          </a:stretch>
        </p:blipFill>
        <p:spPr>
          <a:xfrm>
            <a:off x="5496046" y="245296"/>
            <a:ext cx="6437452" cy="6174494"/>
          </a:xfrm>
          <a:prstGeom prst="rect">
            <a:avLst/>
          </a:prstGeom>
        </p:spPr>
      </p:pic>
    </p:spTree>
    <p:extLst>
      <p:ext uri="{BB962C8B-B14F-4D97-AF65-F5344CB8AC3E}">
        <p14:creationId xmlns:p14="http://schemas.microsoft.com/office/powerpoint/2010/main" val="379828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101</cp:revision>
  <dcterms:created xsi:type="dcterms:W3CDTF">2021-03-04T00:19:39Z</dcterms:created>
  <dcterms:modified xsi:type="dcterms:W3CDTF">2021-03-04T00:38:13Z</dcterms:modified>
</cp:coreProperties>
</file>