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841995-671B-4675-99B8-217DE0BEAB91}" v="19" dt="2024-11-12T15:06:48.8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aj P A" userId="4dbaf066-ef59-4d84-a8e0-07fd51b7ed0f" providerId="ADAL" clId="{F3841995-671B-4675-99B8-217DE0BEAB91}"/>
    <pc:docChg chg="undo custSel addSld modSld">
      <pc:chgData name="Suraj P A" userId="4dbaf066-ef59-4d84-a8e0-07fd51b7ed0f" providerId="ADAL" clId="{F3841995-671B-4675-99B8-217DE0BEAB91}" dt="2024-11-12T15:14:20.471" v="281" actId="20577"/>
      <pc:docMkLst>
        <pc:docMk/>
      </pc:docMkLst>
      <pc:sldChg chg="addSp modSp mod setBg addAnim">
        <pc:chgData name="Suraj P A" userId="4dbaf066-ef59-4d84-a8e0-07fd51b7ed0f" providerId="ADAL" clId="{F3841995-671B-4675-99B8-217DE0BEAB91}" dt="2024-11-11T03:13:42.850" v="86"/>
        <pc:sldMkLst>
          <pc:docMk/>
          <pc:sldMk cId="3705413683" sldId="256"/>
        </pc:sldMkLst>
        <pc:spChg chg="mod">
          <ac:chgData name="Suraj P A" userId="4dbaf066-ef59-4d84-a8e0-07fd51b7ed0f" providerId="ADAL" clId="{F3841995-671B-4675-99B8-217DE0BEAB91}" dt="2024-11-11T03:13:42.832" v="85" actId="26606"/>
          <ac:spMkLst>
            <pc:docMk/>
            <pc:sldMk cId="3705413683" sldId="256"/>
            <ac:spMk id="2" creationId="{1E1FA68C-A7E2-E5DC-E105-08608CFC7819}"/>
          </ac:spMkLst>
        </pc:spChg>
        <pc:spChg chg="add">
          <ac:chgData name="Suraj P A" userId="4dbaf066-ef59-4d84-a8e0-07fd51b7ed0f" providerId="ADAL" clId="{F3841995-671B-4675-99B8-217DE0BEAB91}" dt="2024-11-11T03:13:42.832" v="85" actId="26606"/>
          <ac:spMkLst>
            <pc:docMk/>
            <pc:sldMk cId="3705413683" sldId="256"/>
            <ac:spMk id="8" creationId="{EB0222B5-B739-82A9-5CCC-C5585AE12A69}"/>
          </ac:spMkLst>
        </pc:spChg>
        <pc:spChg chg="add">
          <ac:chgData name="Suraj P A" userId="4dbaf066-ef59-4d84-a8e0-07fd51b7ed0f" providerId="ADAL" clId="{F3841995-671B-4675-99B8-217DE0BEAB91}" dt="2024-11-11T03:13:42.832" v="85" actId="26606"/>
          <ac:spMkLst>
            <pc:docMk/>
            <pc:sldMk cId="3705413683" sldId="256"/>
            <ac:spMk id="10" creationId="{5BE23E75-E7E9-4D9F-6D25-5512363F8621}"/>
          </ac:spMkLst>
        </pc:spChg>
        <pc:picChg chg="add">
          <ac:chgData name="Suraj P A" userId="4dbaf066-ef59-4d84-a8e0-07fd51b7ed0f" providerId="ADAL" clId="{F3841995-671B-4675-99B8-217DE0BEAB91}" dt="2024-11-11T03:13:42.832" v="85" actId="26606"/>
          <ac:picMkLst>
            <pc:docMk/>
            <pc:sldMk cId="3705413683" sldId="256"/>
            <ac:picMk id="4" creationId="{7302069A-B3A8-D13F-BC2B-1C17781883D3}"/>
          </ac:picMkLst>
        </pc:picChg>
        <pc:cxnChg chg="add">
          <ac:chgData name="Suraj P A" userId="4dbaf066-ef59-4d84-a8e0-07fd51b7ed0f" providerId="ADAL" clId="{F3841995-671B-4675-99B8-217DE0BEAB91}" dt="2024-11-11T03:13:42.832" v="85" actId="26606"/>
          <ac:cxnSpMkLst>
            <pc:docMk/>
            <pc:sldMk cId="3705413683" sldId="256"/>
            <ac:cxnSpMk id="12" creationId="{61B115DB-65EB-3FC3-7284-CFDF4ADC60B6}"/>
          </ac:cxnSpMkLst>
        </pc:cxnChg>
      </pc:sldChg>
      <pc:sldChg chg="addSp modSp mod setBg">
        <pc:chgData name="Suraj P A" userId="4dbaf066-ef59-4d84-a8e0-07fd51b7ed0f" providerId="ADAL" clId="{F3841995-671B-4675-99B8-217DE0BEAB91}" dt="2024-11-11T03:14:05.775" v="88" actId="5793"/>
        <pc:sldMkLst>
          <pc:docMk/>
          <pc:sldMk cId="1050662019" sldId="257"/>
        </pc:sldMkLst>
        <pc:spChg chg="mod">
          <ac:chgData name="Suraj P A" userId="4dbaf066-ef59-4d84-a8e0-07fd51b7ed0f" providerId="ADAL" clId="{F3841995-671B-4675-99B8-217DE0BEAB91}" dt="2024-11-11T03:14:01.605" v="87" actId="26606"/>
          <ac:spMkLst>
            <pc:docMk/>
            <pc:sldMk cId="1050662019" sldId="257"/>
            <ac:spMk id="2" creationId="{55499673-AB7A-FC9E-BA38-D258E1AAF7D5}"/>
          </ac:spMkLst>
        </pc:spChg>
        <pc:spChg chg="mod">
          <ac:chgData name="Suraj P A" userId="4dbaf066-ef59-4d84-a8e0-07fd51b7ed0f" providerId="ADAL" clId="{F3841995-671B-4675-99B8-217DE0BEAB91}" dt="2024-11-11T03:14:05.775" v="88" actId="5793"/>
          <ac:spMkLst>
            <pc:docMk/>
            <pc:sldMk cId="1050662019" sldId="257"/>
            <ac:spMk id="3" creationId="{9A8EAFF7-BD35-56F1-0D62-3B2792C5B4EB}"/>
          </ac:spMkLst>
        </pc:spChg>
        <pc:spChg chg="add">
          <ac:chgData name="Suraj P A" userId="4dbaf066-ef59-4d84-a8e0-07fd51b7ed0f" providerId="ADAL" clId="{F3841995-671B-4675-99B8-217DE0BEAB91}" dt="2024-11-11T03:14:01.605" v="87" actId="26606"/>
          <ac:spMkLst>
            <pc:docMk/>
            <pc:sldMk cId="1050662019" sldId="257"/>
            <ac:spMk id="8" creationId="{100EDD19-6802-4EC3-95CE-CFFAB042CFD6}"/>
          </ac:spMkLst>
        </pc:spChg>
        <pc:spChg chg="add">
          <ac:chgData name="Suraj P A" userId="4dbaf066-ef59-4d84-a8e0-07fd51b7ed0f" providerId="ADAL" clId="{F3841995-671B-4675-99B8-217DE0BEAB91}" dt="2024-11-11T03:14:01.605" v="87" actId="26606"/>
          <ac:spMkLst>
            <pc:docMk/>
            <pc:sldMk cId="1050662019" sldId="257"/>
            <ac:spMk id="10" creationId="{DB17E863-922E-4C26-BD64-E8FD41D28661}"/>
          </ac:spMkLst>
        </pc:spChg>
      </pc:sldChg>
      <pc:sldChg chg="addSp delSp modSp mod setBg">
        <pc:chgData name="Suraj P A" userId="4dbaf066-ef59-4d84-a8e0-07fd51b7ed0f" providerId="ADAL" clId="{F3841995-671B-4675-99B8-217DE0BEAB91}" dt="2024-11-11T03:14:28.125" v="101" actId="26606"/>
        <pc:sldMkLst>
          <pc:docMk/>
          <pc:sldMk cId="3291377550" sldId="258"/>
        </pc:sldMkLst>
        <pc:spChg chg="mod">
          <ac:chgData name="Suraj P A" userId="4dbaf066-ef59-4d84-a8e0-07fd51b7ed0f" providerId="ADAL" clId="{F3841995-671B-4675-99B8-217DE0BEAB91}" dt="2024-11-11T03:14:28.125" v="101" actId="26606"/>
          <ac:spMkLst>
            <pc:docMk/>
            <pc:sldMk cId="3291377550" sldId="258"/>
            <ac:spMk id="2" creationId="{0CAF4E45-5CB5-5D77-BD64-318A29541D45}"/>
          </ac:spMkLst>
        </pc:spChg>
        <pc:spChg chg="del">
          <ac:chgData name="Suraj P A" userId="4dbaf066-ef59-4d84-a8e0-07fd51b7ed0f" providerId="ADAL" clId="{F3841995-671B-4675-99B8-217DE0BEAB91}" dt="2024-11-11T03:14:28.125" v="101" actId="26606"/>
          <ac:spMkLst>
            <pc:docMk/>
            <pc:sldMk cId="3291377550" sldId="258"/>
            <ac:spMk id="3" creationId="{D677DDB2-865F-B606-F217-597017E18607}"/>
          </ac:spMkLst>
        </pc:spChg>
        <pc:spChg chg="add">
          <ac:chgData name="Suraj P A" userId="4dbaf066-ef59-4d84-a8e0-07fd51b7ed0f" providerId="ADAL" clId="{F3841995-671B-4675-99B8-217DE0BEAB91}" dt="2024-11-11T03:14:28.125" v="101" actId="26606"/>
          <ac:spMkLst>
            <pc:docMk/>
            <pc:sldMk cId="3291377550" sldId="258"/>
            <ac:spMk id="9" creationId="{7301F447-EEF7-48F5-AF73-7566EE7F64AD}"/>
          </ac:spMkLst>
        </pc:spChg>
        <pc:spChg chg="add">
          <ac:chgData name="Suraj P A" userId="4dbaf066-ef59-4d84-a8e0-07fd51b7ed0f" providerId="ADAL" clId="{F3841995-671B-4675-99B8-217DE0BEAB91}" dt="2024-11-11T03:14:28.125" v="101" actId="26606"/>
          <ac:spMkLst>
            <pc:docMk/>
            <pc:sldMk cId="3291377550" sldId="258"/>
            <ac:spMk id="11" creationId="{F7117410-A2A4-4085-9ADC-46744551DBDE}"/>
          </ac:spMkLst>
        </pc:spChg>
        <pc:spChg chg="add">
          <ac:chgData name="Suraj P A" userId="4dbaf066-ef59-4d84-a8e0-07fd51b7ed0f" providerId="ADAL" clId="{F3841995-671B-4675-99B8-217DE0BEAB91}" dt="2024-11-11T03:14:28.125" v="101" actId="26606"/>
          <ac:spMkLst>
            <pc:docMk/>
            <pc:sldMk cId="3291377550" sldId="258"/>
            <ac:spMk id="13" creationId="{99F74EB5-E547-4FB4-95F5-BCC788F3C4A0}"/>
          </ac:spMkLst>
        </pc:spChg>
        <pc:graphicFrameChg chg="add">
          <ac:chgData name="Suraj P A" userId="4dbaf066-ef59-4d84-a8e0-07fd51b7ed0f" providerId="ADAL" clId="{F3841995-671B-4675-99B8-217DE0BEAB91}" dt="2024-11-11T03:14:28.125" v="101" actId="26606"/>
          <ac:graphicFrameMkLst>
            <pc:docMk/>
            <pc:sldMk cId="3291377550" sldId="258"/>
            <ac:graphicFrameMk id="5" creationId="{B07E79F7-856D-8FE3-43B8-3CFDABD73F30}"/>
          </ac:graphicFrameMkLst>
        </pc:graphicFrameChg>
      </pc:sldChg>
      <pc:sldChg chg="addSp delSp modSp mod setBg">
        <pc:chgData name="Suraj P A" userId="4dbaf066-ef59-4d84-a8e0-07fd51b7ed0f" providerId="ADAL" clId="{F3841995-671B-4675-99B8-217DE0BEAB91}" dt="2024-11-11T03:14:47.572" v="114" actId="26606"/>
        <pc:sldMkLst>
          <pc:docMk/>
          <pc:sldMk cId="1580473669" sldId="259"/>
        </pc:sldMkLst>
        <pc:spChg chg="mod">
          <ac:chgData name="Suraj P A" userId="4dbaf066-ef59-4d84-a8e0-07fd51b7ed0f" providerId="ADAL" clId="{F3841995-671B-4675-99B8-217DE0BEAB91}" dt="2024-11-11T03:14:47.572" v="114" actId="26606"/>
          <ac:spMkLst>
            <pc:docMk/>
            <pc:sldMk cId="1580473669" sldId="259"/>
            <ac:spMk id="2" creationId="{6D6E7C36-8742-7487-2745-05B8508AB934}"/>
          </ac:spMkLst>
        </pc:spChg>
        <pc:spChg chg="del">
          <ac:chgData name="Suraj P A" userId="4dbaf066-ef59-4d84-a8e0-07fd51b7ed0f" providerId="ADAL" clId="{F3841995-671B-4675-99B8-217DE0BEAB91}" dt="2024-11-11T03:14:47.572" v="114" actId="26606"/>
          <ac:spMkLst>
            <pc:docMk/>
            <pc:sldMk cId="1580473669" sldId="259"/>
            <ac:spMk id="3" creationId="{57747217-4D37-3B5D-F540-D347B3268B4B}"/>
          </ac:spMkLst>
        </pc:spChg>
        <pc:spChg chg="add">
          <ac:chgData name="Suraj P A" userId="4dbaf066-ef59-4d84-a8e0-07fd51b7ed0f" providerId="ADAL" clId="{F3841995-671B-4675-99B8-217DE0BEAB91}" dt="2024-11-11T03:14:47.572" v="114" actId="26606"/>
          <ac:spMkLst>
            <pc:docMk/>
            <pc:sldMk cId="1580473669" sldId="259"/>
            <ac:spMk id="9" creationId="{7301F447-EEF7-48F5-AF73-7566EE7F64AD}"/>
          </ac:spMkLst>
        </pc:spChg>
        <pc:spChg chg="add">
          <ac:chgData name="Suraj P A" userId="4dbaf066-ef59-4d84-a8e0-07fd51b7ed0f" providerId="ADAL" clId="{F3841995-671B-4675-99B8-217DE0BEAB91}" dt="2024-11-11T03:14:47.572" v="114" actId="26606"/>
          <ac:spMkLst>
            <pc:docMk/>
            <pc:sldMk cId="1580473669" sldId="259"/>
            <ac:spMk id="11" creationId="{F7117410-A2A4-4085-9ADC-46744551DBDE}"/>
          </ac:spMkLst>
        </pc:spChg>
        <pc:spChg chg="add">
          <ac:chgData name="Suraj P A" userId="4dbaf066-ef59-4d84-a8e0-07fd51b7ed0f" providerId="ADAL" clId="{F3841995-671B-4675-99B8-217DE0BEAB91}" dt="2024-11-11T03:14:47.572" v="114" actId="26606"/>
          <ac:spMkLst>
            <pc:docMk/>
            <pc:sldMk cId="1580473669" sldId="259"/>
            <ac:spMk id="13" creationId="{99F74EB5-E547-4FB4-95F5-BCC788F3C4A0}"/>
          </ac:spMkLst>
        </pc:spChg>
        <pc:graphicFrameChg chg="add">
          <ac:chgData name="Suraj P A" userId="4dbaf066-ef59-4d84-a8e0-07fd51b7ed0f" providerId="ADAL" clId="{F3841995-671B-4675-99B8-217DE0BEAB91}" dt="2024-11-11T03:14:47.572" v="114" actId="26606"/>
          <ac:graphicFrameMkLst>
            <pc:docMk/>
            <pc:sldMk cId="1580473669" sldId="259"/>
            <ac:graphicFrameMk id="5" creationId="{9A3BCF40-4F33-E5A4-6A70-052B6ED20862}"/>
          </ac:graphicFrameMkLst>
        </pc:graphicFrameChg>
      </pc:sldChg>
      <pc:sldChg chg="addSp delSp modSp mod setBg">
        <pc:chgData name="Suraj P A" userId="4dbaf066-ef59-4d84-a8e0-07fd51b7ed0f" providerId="ADAL" clId="{F3841995-671B-4675-99B8-217DE0BEAB91}" dt="2024-11-11T03:15:27.473" v="128" actId="26606"/>
        <pc:sldMkLst>
          <pc:docMk/>
          <pc:sldMk cId="1781621785" sldId="260"/>
        </pc:sldMkLst>
        <pc:spChg chg="mod">
          <ac:chgData name="Suraj P A" userId="4dbaf066-ef59-4d84-a8e0-07fd51b7ed0f" providerId="ADAL" clId="{F3841995-671B-4675-99B8-217DE0BEAB91}" dt="2024-11-11T03:15:27.473" v="128" actId="26606"/>
          <ac:spMkLst>
            <pc:docMk/>
            <pc:sldMk cId="1781621785" sldId="260"/>
            <ac:spMk id="2" creationId="{11CEE136-AF7F-8AF4-A27C-77A3176DE21B}"/>
          </ac:spMkLst>
        </pc:spChg>
        <pc:spChg chg="del mod">
          <ac:chgData name="Suraj P A" userId="4dbaf066-ef59-4d84-a8e0-07fd51b7ed0f" providerId="ADAL" clId="{F3841995-671B-4675-99B8-217DE0BEAB91}" dt="2024-11-11T03:15:27.473" v="128" actId="26606"/>
          <ac:spMkLst>
            <pc:docMk/>
            <pc:sldMk cId="1781621785" sldId="260"/>
            <ac:spMk id="3" creationId="{8B3180E9-1D2A-056B-AACB-CBAFE327A4C8}"/>
          </ac:spMkLst>
        </pc:spChg>
        <pc:spChg chg="add">
          <ac:chgData name="Suraj P A" userId="4dbaf066-ef59-4d84-a8e0-07fd51b7ed0f" providerId="ADAL" clId="{F3841995-671B-4675-99B8-217DE0BEAB91}" dt="2024-11-11T03:15:27.473" v="128" actId="26606"/>
          <ac:spMkLst>
            <pc:docMk/>
            <pc:sldMk cId="1781621785" sldId="260"/>
            <ac:spMk id="9" creationId="{7301F447-EEF7-48F5-AF73-7566EE7F64AD}"/>
          </ac:spMkLst>
        </pc:spChg>
        <pc:spChg chg="add">
          <ac:chgData name="Suraj P A" userId="4dbaf066-ef59-4d84-a8e0-07fd51b7ed0f" providerId="ADAL" clId="{F3841995-671B-4675-99B8-217DE0BEAB91}" dt="2024-11-11T03:15:27.473" v="128" actId="26606"/>
          <ac:spMkLst>
            <pc:docMk/>
            <pc:sldMk cId="1781621785" sldId="260"/>
            <ac:spMk id="11" creationId="{F7117410-A2A4-4085-9ADC-46744551DBDE}"/>
          </ac:spMkLst>
        </pc:spChg>
        <pc:spChg chg="add">
          <ac:chgData name="Suraj P A" userId="4dbaf066-ef59-4d84-a8e0-07fd51b7ed0f" providerId="ADAL" clId="{F3841995-671B-4675-99B8-217DE0BEAB91}" dt="2024-11-11T03:15:27.473" v="128" actId="26606"/>
          <ac:spMkLst>
            <pc:docMk/>
            <pc:sldMk cId="1781621785" sldId="260"/>
            <ac:spMk id="13" creationId="{99F74EB5-E547-4FB4-95F5-BCC788F3C4A0}"/>
          </ac:spMkLst>
        </pc:spChg>
        <pc:graphicFrameChg chg="add">
          <ac:chgData name="Suraj P A" userId="4dbaf066-ef59-4d84-a8e0-07fd51b7ed0f" providerId="ADAL" clId="{F3841995-671B-4675-99B8-217DE0BEAB91}" dt="2024-11-11T03:15:27.473" v="128" actId="26606"/>
          <ac:graphicFrameMkLst>
            <pc:docMk/>
            <pc:sldMk cId="1781621785" sldId="260"/>
            <ac:graphicFrameMk id="5" creationId="{E09A0E16-51CF-24DA-17D5-9894C6C797C4}"/>
          </ac:graphicFrameMkLst>
        </pc:graphicFrameChg>
      </pc:sldChg>
      <pc:sldChg chg="addSp delSp modSp new mod setBg">
        <pc:chgData name="Suraj P A" userId="4dbaf066-ef59-4d84-a8e0-07fd51b7ed0f" providerId="ADAL" clId="{F3841995-671B-4675-99B8-217DE0BEAB91}" dt="2024-11-11T03:15:49.614" v="141" actId="26606"/>
        <pc:sldMkLst>
          <pc:docMk/>
          <pc:sldMk cId="2429808737" sldId="261"/>
        </pc:sldMkLst>
        <pc:spChg chg="mod">
          <ac:chgData name="Suraj P A" userId="4dbaf066-ef59-4d84-a8e0-07fd51b7ed0f" providerId="ADAL" clId="{F3841995-671B-4675-99B8-217DE0BEAB91}" dt="2024-11-11T03:15:49.614" v="141" actId="26606"/>
          <ac:spMkLst>
            <pc:docMk/>
            <pc:sldMk cId="2429808737" sldId="261"/>
            <ac:spMk id="2" creationId="{E5DB3208-D112-3AE1-9EB0-49783AA49027}"/>
          </ac:spMkLst>
        </pc:spChg>
        <pc:spChg chg="del mod">
          <ac:chgData name="Suraj P A" userId="4dbaf066-ef59-4d84-a8e0-07fd51b7ed0f" providerId="ADAL" clId="{F3841995-671B-4675-99B8-217DE0BEAB91}" dt="2024-11-11T03:15:49.614" v="141" actId="26606"/>
          <ac:spMkLst>
            <pc:docMk/>
            <pc:sldMk cId="2429808737" sldId="261"/>
            <ac:spMk id="3" creationId="{EF527C27-4637-EB5E-B65C-1DA0193EB69C}"/>
          </ac:spMkLst>
        </pc:spChg>
        <pc:spChg chg="add">
          <ac:chgData name="Suraj P A" userId="4dbaf066-ef59-4d84-a8e0-07fd51b7ed0f" providerId="ADAL" clId="{F3841995-671B-4675-99B8-217DE0BEAB91}" dt="2024-11-11T03:15:49.614" v="141" actId="26606"/>
          <ac:spMkLst>
            <pc:docMk/>
            <pc:sldMk cId="2429808737" sldId="261"/>
            <ac:spMk id="9" creationId="{7301F447-EEF7-48F5-AF73-7566EE7F64AD}"/>
          </ac:spMkLst>
        </pc:spChg>
        <pc:spChg chg="add">
          <ac:chgData name="Suraj P A" userId="4dbaf066-ef59-4d84-a8e0-07fd51b7ed0f" providerId="ADAL" clId="{F3841995-671B-4675-99B8-217DE0BEAB91}" dt="2024-11-11T03:15:49.614" v="141" actId="26606"/>
          <ac:spMkLst>
            <pc:docMk/>
            <pc:sldMk cId="2429808737" sldId="261"/>
            <ac:spMk id="11" creationId="{F7117410-A2A4-4085-9ADC-46744551DBDE}"/>
          </ac:spMkLst>
        </pc:spChg>
        <pc:spChg chg="add">
          <ac:chgData name="Suraj P A" userId="4dbaf066-ef59-4d84-a8e0-07fd51b7ed0f" providerId="ADAL" clId="{F3841995-671B-4675-99B8-217DE0BEAB91}" dt="2024-11-11T03:15:49.614" v="141" actId="26606"/>
          <ac:spMkLst>
            <pc:docMk/>
            <pc:sldMk cId="2429808737" sldId="261"/>
            <ac:spMk id="13" creationId="{99F74EB5-E547-4FB4-95F5-BCC788F3C4A0}"/>
          </ac:spMkLst>
        </pc:spChg>
        <pc:graphicFrameChg chg="add">
          <ac:chgData name="Suraj P A" userId="4dbaf066-ef59-4d84-a8e0-07fd51b7ed0f" providerId="ADAL" clId="{F3841995-671B-4675-99B8-217DE0BEAB91}" dt="2024-11-11T03:15:49.614" v="141" actId="26606"/>
          <ac:graphicFrameMkLst>
            <pc:docMk/>
            <pc:sldMk cId="2429808737" sldId="261"/>
            <ac:graphicFrameMk id="5" creationId="{EEB5D538-4418-0448-2D1E-B8F81D3E6977}"/>
          </ac:graphicFrameMkLst>
        </pc:graphicFrameChg>
      </pc:sldChg>
      <pc:sldChg chg="addSp delSp modSp new mod setBg">
        <pc:chgData name="Suraj P A" userId="4dbaf066-ef59-4d84-a8e0-07fd51b7ed0f" providerId="ADAL" clId="{F3841995-671B-4675-99B8-217DE0BEAB91}" dt="2024-11-11T03:16:15.090" v="154" actId="26606"/>
        <pc:sldMkLst>
          <pc:docMk/>
          <pc:sldMk cId="1963977586" sldId="262"/>
        </pc:sldMkLst>
        <pc:spChg chg="mod">
          <ac:chgData name="Suraj P A" userId="4dbaf066-ef59-4d84-a8e0-07fd51b7ed0f" providerId="ADAL" clId="{F3841995-671B-4675-99B8-217DE0BEAB91}" dt="2024-11-11T03:16:15.090" v="154" actId="26606"/>
          <ac:spMkLst>
            <pc:docMk/>
            <pc:sldMk cId="1963977586" sldId="262"/>
            <ac:spMk id="2" creationId="{6885CA97-5098-E236-AC5E-5FFF65D0FC2E}"/>
          </ac:spMkLst>
        </pc:spChg>
        <pc:spChg chg="del mod">
          <ac:chgData name="Suraj P A" userId="4dbaf066-ef59-4d84-a8e0-07fd51b7ed0f" providerId="ADAL" clId="{F3841995-671B-4675-99B8-217DE0BEAB91}" dt="2024-11-11T03:16:15.090" v="154" actId="26606"/>
          <ac:spMkLst>
            <pc:docMk/>
            <pc:sldMk cId="1963977586" sldId="262"/>
            <ac:spMk id="3" creationId="{6CB77FA8-5686-7447-9D9E-BDD320811FF0}"/>
          </ac:spMkLst>
        </pc:spChg>
        <pc:spChg chg="add">
          <ac:chgData name="Suraj P A" userId="4dbaf066-ef59-4d84-a8e0-07fd51b7ed0f" providerId="ADAL" clId="{F3841995-671B-4675-99B8-217DE0BEAB91}" dt="2024-11-11T03:16:15.090" v="154" actId="26606"/>
          <ac:spMkLst>
            <pc:docMk/>
            <pc:sldMk cId="1963977586" sldId="262"/>
            <ac:spMk id="9" creationId="{7301F447-EEF7-48F5-AF73-7566EE7F64AD}"/>
          </ac:spMkLst>
        </pc:spChg>
        <pc:spChg chg="add">
          <ac:chgData name="Suraj P A" userId="4dbaf066-ef59-4d84-a8e0-07fd51b7ed0f" providerId="ADAL" clId="{F3841995-671B-4675-99B8-217DE0BEAB91}" dt="2024-11-11T03:16:15.090" v="154" actId="26606"/>
          <ac:spMkLst>
            <pc:docMk/>
            <pc:sldMk cId="1963977586" sldId="262"/>
            <ac:spMk id="11" creationId="{F7117410-A2A4-4085-9ADC-46744551DBDE}"/>
          </ac:spMkLst>
        </pc:spChg>
        <pc:spChg chg="add">
          <ac:chgData name="Suraj P A" userId="4dbaf066-ef59-4d84-a8e0-07fd51b7ed0f" providerId="ADAL" clId="{F3841995-671B-4675-99B8-217DE0BEAB91}" dt="2024-11-11T03:16:15.090" v="154" actId="26606"/>
          <ac:spMkLst>
            <pc:docMk/>
            <pc:sldMk cId="1963977586" sldId="262"/>
            <ac:spMk id="13" creationId="{99F74EB5-E547-4FB4-95F5-BCC788F3C4A0}"/>
          </ac:spMkLst>
        </pc:spChg>
        <pc:graphicFrameChg chg="add">
          <ac:chgData name="Suraj P A" userId="4dbaf066-ef59-4d84-a8e0-07fd51b7ed0f" providerId="ADAL" clId="{F3841995-671B-4675-99B8-217DE0BEAB91}" dt="2024-11-11T03:16:15.090" v="154" actId="26606"/>
          <ac:graphicFrameMkLst>
            <pc:docMk/>
            <pc:sldMk cId="1963977586" sldId="262"/>
            <ac:graphicFrameMk id="5" creationId="{64596ABA-785D-2D5B-AF97-7E8443E95E84}"/>
          </ac:graphicFrameMkLst>
        </pc:graphicFrameChg>
      </pc:sldChg>
      <pc:sldChg chg="addSp delSp modSp new mod setBg">
        <pc:chgData name="Suraj P A" userId="4dbaf066-ef59-4d84-a8e0-07fd51b7ed0f" providerId="ADAL" clId="{F3841995-671B-4675-99B8-217DE0BEAB91}" dt="2024-11-11T03:16:48.917" v="157" actId="26606"/>
        <pc:sldMkLst>
          <pc:docMk/>
          <pc:sldMk cId="2634487900" sldId="263"/>
        </pc:sldMkLst>
        <pc:spChg chg="mod">
          <ac:chgData name="Suraj P A" userId="4dbaf066-ef59-4d84-a8e0-07fd51b7ed0f" providerId="ADAL" clId="{F3841995-671B-4675-99B8-217DE0BEAB91}" dt="2024-11-11T03:16:48.917" v="157" actId="26606"/>
          <ac:spMkLst>
            <pc:docMk/>
            <pc:sldMk cId="2634487900" sldId="263"/>
            <ac:spMk id="2" creationId="{A5004925-E954-56BD-3233-B066CB879FF5}"/>
          </ac:spMkLst>
        </pc:spChg>
        <pc:spChg chg="add del mod">
          <ac:chgData name="Suraj P A" userId="4dbaf066-ef59-4d84-a8e0-07fd51b7ed0f" providerId="ADAL" clId="{F3841995-671B-4675-99B8-217DE0BEAB91}" dt="2024-11-11T03:16:48.917" v="157" actId="26606"/>
          <ac:spMkLst>
            <pc:docMk/>
            <pc:sldMk cId="2634487900" sldId="263"/>
            <ac:spMk id="3" creationId="{1A5F2954-B5BC-62E0-D290-602E01BC62FF}"/>
          </ac:spMkLst>
        </pc:spChg>
        <pc:spChg chg="add del">
          <ac:chgData name="Suraj P A" userId="4dbaf066-ef59-4d84-a8e0-07fd51b7ed0f" providerId="ADAL" clId="{F3841995-671B-4675-99B8-217DE0BEAB91}" dt="2024-11-11T03:16:48.857" v="156" actId="26606"/>
          <ac:spMkLst>
            <pc:docMk/>
            <pc:sldMk cId="2634487900" sldId="263"/>
            <ac:spMk id="9" creationId="{7301F447-EEF7-48F5-AF73-7566EE7F64AD}"/>
          </ac:spMkLst>
        </pc:spChg>
        <pc:spChg chg="add del">
          <ac:chgData name="Suraj P A" userId="4dbaf066-ef59-4d84-a8e0-07fd51b7ed0f" providerId="ADAL" clId="{F3841995-671B-4675-99B8-217DE0BEAB91}" dt="2024-11-11T03:16:48.857" v="156" actId="26606"/>
          <ac:spMkLst>
            <pc:docMk/>
            <pc:sldMk cId="2634487900" sldId="263"/>
            <ac:spMk id="11" creationId="{F7117410-A2A4-4085-9ADC-46744551DBDE}"/>
          </ac:spMkLst>
        </pc:spChg>
        <pc:spChg chg="add del">
          <ac:chgData name="Suraj P A" userId="4dbaf066-ef59-4d84-a8e0-07fd51b7ed0f" providerId="ADAL" clId="{F3841995-671B-4675-99B8-217DE0BEAB91}" dt="2024-11-11T03:16:48.857" v="156" actId="26606"/>
          <ac:spMkLst>
            <pc:docMk/>
            <pc:sldMk cId="2634487900" sldId="263"/>
            <ac:spMk id="13" creationId="{99F74EB5-E547-4FB4-95F5-BCC788F3C4A0}"/>
          </ac:spMkLst>
        </pc:spChg>
        <pc:spChg chg="add">
          <ac:chgData name="Suraj P A" userId="4dbaf066-ef59-4d84-a8e0-07fd51b7ed0f" providerId="ADAL" clId="{F3841995-671B-4675-99B8-217DE0BEAB91}" dt="2024-11-11T03:16:48.917" v="157" actId="26606"/>
          <ac:spMkLst>
            <pc:docMk/>
            <pc:sldMk cId="2634487900" sldId="263"/>
            <ac:spMk id="15" creationId="{53B021B3-DE93-4AB7-8A18-CF5F1CED88B8}"/>
          </ac:spMkLst>
        </pc:spChg>
        <pc:spChg chg="add">
          <ac:chgData name="Suraj P A" userId="4dbaf066-ef59-4d84-a8e0-07fd51b7ed0f" providerId="ADAL" clId="{F3841995-671B-4675-99B8-217DE0BEAB91}" dt="2024-11-11T03:16:48.917" v="157" actId="26606"/>
          <ac:spMkLst>
            <pc:docMk/>
            <pc:sldMk cId="2634487900" sldId="263"/>
            <ac:spMk id="16" creationId="{52D502E5-F6B4-4D58-B4AE-FC466FF15EE8}"/>
          </ac:spMkLst>
        </pc:spChg>
        <pc:spChg chg="add">
          <ac:chgData name="Suraj P A" userId="4dbaf066-ef59-4d84-a8e0-07fd51b7ed0f" providerId="ADAL" clId="{F3841995-671B-4675-99B8-217DE0BEAB91}" dt="2024-11-11T03:16:48.917" v="157" actId="26606"/>
          <ac:spMkLst>
            <pc:docMk/>
            <pc:sldMk cId="2634487900" sldId="263"/>
            <ac:spMk id="17" creationId="{9DECDBF4-02B6-4BB4-B65B-B8107AD6A9E8}"/>
          </ac:spMkLst>
        </pc:spChg>
        <pc:graphicFrameChg chg="add del">
          <ac:chgData name="Suraj P A" userId="4dbaf066-ef59-4d84-a8e0-07fd51b7ed0f" providerId="ADAL" clId="{F3841995-671B-4675-99B8-217DE0BEAB91}" dt="2024-11-11T03:16:48.857" v="156" actId="26606"/>
          <ac:graphicFrameMkLst>
            <pc:docMk/>
            <pc:sldMk cId="2634487900" sldId="263"/>
            <ac:graphicFrameMk id="5" creationId="{A23A854A-C728-721A-0788-9E19C808EDBB}"/>
          </ac:graphicFrameMkLst>
        </pc:graphicFrameChg>
        <pc:graphicFrameChg chg="add">
          <ac:chgData name="Suraj P A" userId="4dbaf066-ef59-4d84-a8e0-07fd51b7ed0f" providerId="ADAL" clId="{F3841995-671B-4675-99B8-217DE0BEAB91}" dt="2024-11-11T03:16:48.917" v="157" actId="26606"/>
          <ac:graphicFrameMkLst>
            <pc:docMk/>
            <pc:sldMk cId="2634487900" sldId="263"/>
            <ac:graphicFrameMk id="18" creationId="{0A245B0C-568C-5999-F36B-ACCF700D4E1D}"/>
          </ac:graphicFrameMkLst>
        </pc:graphicFrameChg>
      </pc:sldChg>
      <pc:sldChg chg="addSp delSp modSp new mod setBg">
        <pc:chgData name="Suraj P A" userId="4dbaf066-ef59-4d84-a8e0-07fd51b7ed0f" providerId="ADAL" clId="{F3841995-671B-4675-99B8-217DE0BEAB91}" dt="2024-11-11T03:16:54.181" v="158" actId="26606"/>
        <pc:sldMkLst>
          <pc:docMk/>
          <pc:sldMk cId="3607967176" sldId="264"/>
        </pc:sldMkLst>
        <pc:spChg chg="mod">
          <ac:chgData name="Suraj P A" userId="4dbaf066-ef59-4d84-a8e0-07fd51b7ed0f" providerId="ADAL" clId="{F3841995-671B-4675-99B8-217DE0BEAB91}" dt="2024-11-11T03:16:54.181" v="158" actId="26606"/>
          <ac:spMkLst>
            <pc:docMk/>
            <pc:sldMk cId="3607967176" sldId="264"/>
            <ac:spMk id="2" creationId="{5AD52A8F-A0AE-6EF3-488F-AE93310F64B6}"/>
          </ac:spMkLst>
        </pc:spChg>
        <pc:spChg chg="del mod">
          <ac:chgData name="Suraj P A" userId="4dbaf066-ef59-4d84-a8e0-07fd51b7ed0f" providerId="ADAL" clId="{F3841995-671B-4675-99B8-217DE0BEAB91}" dt="2024-11-11T03:16:54.181" v="158" actId="26606"/>
          <ac:spMkLst>
            <pc:docMk/>
            <pc:sldMk cId="3607967176" sldId="264"/>
            <ac:spMk id="3" creationId="{8842CE50-E1C4-05CD-B6E2-473923B88178}"/>
          </ac:spMkLst>
        </pc:spChg>
        <pc:spChg chg="add">
          <ac:chgData name="Suraj P A" userId="4dbaf066-ef59-4d84-a8e0-07fd51b7ed0f" providerId="ADAL" clId="{F3841995-671B-4675-99B8-217DE0BEAB91}" dt="2024-11-11T03:16:54.181" v="158" actId="26606"/>
          <ac:spMkLst>
            <pc:docMk/>
            <pc:sldMk cId="3607967176" sldId="264"/>
            <ac:spMk id="9" creationId="{53B021B3-DE93-4AB7-8A18-CF5F1CED88B8}"/>
          </ac:spMkLst>
        </pc:spChg>
        <pc:spChg chg="add">
          <ac:chgData name="Suraj P A" userId="4dbaf066-ef59-4d84-a8e0-07fd51b7ed0f" providerId="ADAL" clId="{F3841995-671B-4675-99B8-217DE0BEAB91}" dt="2024-11-11T03:16:54.181" v="158" actId="26606"/>
          <ac:spMkLst>
            <pc:docMk/>
            <pc:sldMk cId="3607967176" sldId="264"/>
            <ac:spMk id="11" creationId="{52D502E5-F6B4-4D58-B4AE-FC466FF15EE8}"/>
          </ac:spMkLst>
        </pc:spChg>
        <pc:spChg chg="add">
          <ac:chgData name="Suraj P A" userId="4dbaf066-ef59-4d84-a8e0-07fd51b7ed0f" providerId="ADAL" clId="{F3841995-671B-4675-99B8-217DE0BEAB91}" dt="2024-11-11T03:16:54.181" v="158" actId="26606"/>
          <ac:spMkLst>
            <pc:docMk/>
            <pc:sldMk cId="3607967176" sldId="264"/>
            <ac:spMk id="13" creationId="{9DECDBF4-02B6-4BB4-B65B-B8107AD6A9E8}"/>
          </ac:spMkLst>
        </pc:spChg>
        <pc:graphicFrameChg chg="add">
          <ac:chgData name="Suraj P A" userId="4dbaf066-ef59-4d84-a8e0-07fd51b7ed0f" providerId="ADAL" clId="{F3841995-671B-4675-99B8-217DE0BEAB91}" dt="2024-11-11T03:16:54.181" v="158" actId="26606"/>
          <ac:graphicFrameMkLst>
            <pc:docMk/>
            <pc:sldMk cId="3607967176" sldId="264"/>
            <ac:graphicFrameMk id="5" creationId="{8897FFEC-A3CF-D2FE-4489-5FE1BCBA7A0E}"/>
          </ac:graphicFrameMkLst>
        </pc:graphicFrameChg>
      </pc:sldChg>
      <pc:sldChg chg="addSp delSp modSp new mod setBg">
        <pc:chgData name="Suraj P A" userId="4dbaf066-ef59-4d84-a8e0-07fd51b7ed0f" providerId="ADAL" clId="{F3841995-671B-4675-99B8-217DE0BEAB91}" dt="2024-11-11T03:18:20.332" v="166"/>
        <pc:sldMkLst>
          <pc:docMk/>
          <pc:sldMk cId="105476750" sldId="265"/>
        </pc:sldMkLst>
        <pc:spChg chg="mod">
          <ac:chgData name="Suraj P A" userId="4dbaf066-ef59-4d84-a8e0-07fd51b7ed0f" providerId="ADAL" clId="{F3841995-671B-4675-99B8-217DE0BEAB91}" dt="2024-11-11T03:17:08.988" v="159" actId="26606"/>
          <ac:spMkLst>
            <pc:docMk/>
            <pc:sldMk cId="105476750" sldId="265"/>
            <ac:spMk id="2" creationId="{A9ACF5C3-D741-2E2F-7DC3-8D3379519C0D}"/>
          </ac:spMkLst>
        </pc:spChg>
        <pc:spChg chg="del mod">
          <ac:chgData name="Suraj P A" userId="4dbaf066-ef59-4d84-a8e0-07fd51b7ed0f" providerId="ADAL" clId="{F3841995-671B-4675-99B8-217DE0BEAB91}" dt="2024-11-11T03:17:08.988" v="159" actId="26606"/>
          <ac:spMkLst>
            <pc:docMk/>
            <pc:sldMk cId="105476750" sldId="265"/>
            <ac:spMk id="3" creationId="{8F71F8FE-1612-7D9E-7624-DABE09938E3F}"/>
          </ac:spMkLst>
        </pc:spChg>
        <pc:spChg chg="add">
          <ac:chgData name="Suraj P A" userId="4dbaf066-ef59-4d84-a8e0-07fd51b7ed0f" providerId="ADAL" clId="{F3841995-671B-4675-99B8-217DE0BEAB91}" dt="2024-11-11T03:17:08.988" v="159" actId="26606"/>
          <ac:spMkLst>
            <pc:docMk/>
            <pc:sldMk cId="105476750" sldId="265"/>
            <ac:spMk id="9" creationId="{CB49665F-0298-4449-8D2D-209989CB9EE3}"/>
          </ac:spMkLst>
        </pc:spChg>
        <pc:spChg chg="add">
          <ac:chgData name="Suraj P A" userId="4dbaf066-ef59-4d84-a8e0-07fd51b7ed0f" providerId="ADAL" clId="{F3841995-671B-4675-99B8-217DE0BEAB91}" dt="2024-11-11T03:17:08.988" v="159" actId="26606"/>
          <ac:spMkLst>
            <pc:docMk/>
            <pc:sldMk cId="105476750" sldId="265"/>
            <ac:spMk id="11" creationId="{A71EEC14-174A-46FA-B046-474750457130}"/>
          </ac:spMkLst>
        </pc:spChg>
        <pc:grpChg chg="add">
          <ac:chgData name="Suraj P A" userId="4dbaf066-ef59-4d84-a8e0-07fd51b7ed0f" providerId="ADAL" clId="{F3841995-671B-4675-99B8-217DE0BEAB91}" dt="2024-11-11T03:17:08.988" v="159" actId="26606"/>
          <ac:grpSpMkLst>
            <pc:docMk/>
            <pc:sldMk cId="105476750" sldId="265"/>
            <ac:grpSpMk id="13" creationId="{EEB6CB95-E653-4C6C-AE51-62FD848E8D5B}"/>
          </ac:grpSpMkLst>
        </pc:grpChg>
        <pc:grpChg chg="add">
          <ac:chgData name="Suraj P A" userId="4dbaf066-ef59-4d84-a8e0-07fd51b7ed0f" providerId="ADAL" clId="{F3841995-671B-4675-99B8-217DE0BEAB91}" dt="2024-11-11T03:17:08.988" v="159" actId="26606"/>
          <ac:grpSpMkLst>
            <pc:docMk/>
            <pc:sldMk cId="105476750" sldId="265"/>
            <ac:grpSpMk id="17" creationId="{43F5E015-E085-4624-B431-B42414448684}"/>
          </ac:grpSpMkLst>
        </pc:grpChg>
        <pc:graphicFrameChg chg="add mod">
          <ac:chgData name="Suraj P A" userId="4dbaf066-ef59-4d84-a8e0-07fd51b7ed0f" providerId="ADAL" clId="{F3841995-671B-4675-99B8-217DE0BEAB91}" dt="2024-11-11T03:18:20.332" v="166"/>
          <ac:graphicFrameMkLst>
            <pc:docMk/>
            <pc:sldMk cId="105476750" sldId="265"/>
            <ac:graphicFrameMk id="5" creationId="{263FE24E-1158-B581-D5F1-2E53B8DAEAC0}"/>
          </ac:graphicFrameMkLst>
        </pc:graphicFrameChg>
      </pc:sldChg>
      <pc:sldChg chg="addSp delSp modSp new mod setBg addAnim">
        <pc:chgData name="Suraj P A" userId="4dbaf066-ef59-4d84-a8e0-07fd51b7ed0f" providerId="ADAL" clId="{F3841995-671B-4675-99B8-217DE0BEAB91}" dt="2024-11-12T14:56:15.396" v="189" actId="14100"/>
        <pc:sldMkLst>
          <pc:docMk/>
          <pc:sldMk cId="2534683351" sldId="266"/>
        </pc:sldMkLst>
        <pc:spChg chg="mod">
          <ac:chgData name="Suraj P A" userId="4dbaf066-ef59-4d84-a8e0-07fd51b7ed0f" providerId="ADAL" clId="{F3841995-671B-4675-99B8-217DE0BEAB91}" dt="2024-11-12T14:56:15.396" v="189" actId="14100"/>
          <ac:spMkLst>
            <pc:docMk/>
            <pc:sldMk cId="2534683351" sldId="266"/>
            <ac:spMk id="2" creationId="{B7FBF82B-EABC-8049-F577-FAA1EAFB3B19}"/>
          </ac:spMkLst>
        </pc:spChg>
        <pc:spChg chg="del">
          <ac:chgData name="Suraj P A" userId="4dbaf066-ef59-4d84-a8e0-07fd51b7ed0f" providerId="ADAL" clId="{F3841995-671B-4675-99B8-217DE0BEAB91}" dt="2024-11-12T14:55:39.891" v="184" actId="478"/>
          <ac:spMkLst>
            <pc:docMk/>
            <pc:sldMk cId="2534683351" sldId="266"/>
            <ac:spMk id="3" creationId="{D6153C21-DF45-9EFC-E7EA-199B6E3A9F4B}"/>
          </ac:spMkLst>
        </pc:spChg>
        <pc:spChg chg="add">
          <ac:chgData name="Suraj P A" userId="4dbaf066-ef59-4d84-a8e0-07fd51b7ed0f" providerId="ADAL" clId="{F3841995-671B-4675-99B8-217DE0BEAB91}" dt="2024-11-12T14:55:56.992" v="186" actId="26606"/>
          <ac:spMkLst>
            <pc:docMk/>
            <pc:sldMk cId="2534683351" sldId="266"/>
            <ac:spMk id="8" creationId="{4D60F200-5EB0-B223-2439-C96C67F0FEE1}"/>
          </ac:spMkLst>
        </pc:spChg>
        <pc:spChg chg="add">
          <ac:chgData name="Suraj P A" userId="4dbaf066-ef59-4d84-a8e0-07fd51b7ed0f" providerId="ADAL" clId="{F3841995-671B-4675-99B8-217DE0BEAB91}" dt="2024-11-12T14:55:56.992" v="186" actId="26606"/>
          <ac:spMkLst>
            <pc:docMk/>
            <pc:sldMk cId="2534683351" sldId="266"/>
            <ac:spMk id="10" creationId="{74067CD3-146F-6228-E362-39AA720C25F7}"/>
          </ac:spMkLst>
        </pc:spChg>
        <pc:spChg chg="add">
          <ac:chgData name="Suraj P A" userId="4dbaf066-ef59-4d84-a8e0-07fd51b7ed0f" providerId="ADAL" clId="{F3841995-671B-4675-99B8-217DE0BEAB91}" dt="2024-11-12T14:55:56.992" v="186" actId="26606"/>
          <ac:spMkLst>
            <pc:docMk/>
            <pc:sldMk cId="2534683351" sldId="266"/>
            <ac:spMk id="12" creationId="{271C7E5C-A0F8-E9FA-56DB-31A257FD4EDB}"/>
          </ac:spMkLst>
        </pc:spChg>
        <pc:spChg chg="add">
          <ac:chgData name="Suraj P A" userId="4dbaf066-ef59-4d84-a8e0-07fd51b7ed0f" providerId="ADAL" clId="{F3841995-671B-4675-99B8-217DE0BEAB91}" dt="2024-11-12T14:55:56.992" v="186" actId="26606"/>
          <ac:spMkLst>
            <pc:docMk/>
            <pc:sldMk cId="2534683351" sldId="266"/>
            <ac:spMk id="14" creationId="{33F70A3C-4474-2A39-470C-FD55A8837503}"/>
          </ac:spMkLst>
        </pc:spChg>
        <pc:spChg chg="add">
          <ac:chgData name="Suraj P A" userId="4dbaf066-ef59-4d84-a8e0-07fd51b7ed0f" providerId="ADAL" clId="{F3841995-671B-4675-99B8-217DE0BEAB91}" dt="2024-11-12T14:55:56.992" v="186" actId="26606"/>
          <ac:spMkLst>
            <pc:docMk/>
            <pc:sldMk cId="2534683351" sldId="266"/>
            <ac:spMk id="16" creationId="{BAC3F7D4-9613-0E1F-901C-98FE831DEBC0}"/>
          </ac:spMkLst>
        </pc:spChg>
        <pc:spChg chg="add">
          <ac:chgData name="Suraj P A" userId="4dbaf066-ef59-4d84-a8e0-07fd51b7ed0f" providerId="ADAL" clId="{F3841995-671B-4675-99B8-217DE0BEAB91}" dt="2024-11-12T14:55:56.992" v="186" actId="26606"/>
          <ac:spMkLst>
            <pc:docMk/>
            <pc:sldMk cId="2534683351" sldId="266"/>
            <ac:spMk id="18" creationId="{AFD5167C-AF48-26F0-7A9F-3F7643374872}"/>
          </ac:spMkLst>
        </pc:spChg>
        <pc:spChg chg="add">
          <ac:chgData name="Suraj P A" userId="4dbaf066-ef59-4d84-a8e0-07fd51b7ed0f" providerId="ADAL" clId="{F3841995-671B-4675-99B8-217DE0BEAB91}" dt="2024-11-12T14:55:56.992" v="186" actId="26606"/>
          <ac:spMkLst>
            <pc:docMk/>
            <pc:sldMk cId="2534683351" sldId="266"/>
            <ac:spMk id="20" creationId="{87B30A01-FCA8-86A5-A840-C32A3BE2EDD6}"/>
          </ac:spMkLst>
        </pc:spChg>
        <pc:picChg chg="add">
          <ac:chgData name="Suraj P A" userId="4dbaf066-ef59-4d84-a8e0-07fd51b7ed0f" providerId="ADAL" clId="{F3841995-671B-4675-99B8-217DE0BEAB91}" dt="2024-11-12T14:55:56.992" v="186" actId="26606"/>
          <ac:picMkLst>
            <pc:docMk/>
            <pc:sldMk cId="2534683351" sldId="266"/>
            <ac:picMk id="4" creationId="{EAE793BD-567D-2454-E3D1-DF033A6C5D4F}"/>
          </ac:picMkLst>
        </pc:picChg>
      </pc:sldChg>
      <pc:sldChg chg="addSp delSp modSp new mod setBg setClrOvrMap">
        <pc:chgData name="Suraj P A" userId="4dbaf066-ef59-4d84-a8e0-07fd51b7ed0f" providerId="ADAL" clId="{F3841995-671B-4675-99B8-217DE0BEAB91}" dt="2024-11-12T14:57:47.277" v="204" actId="26606"/>
        <pc:sldMkLst>
          <pc:docMk/>
          <pc:sldMk cId="1404555794" sldId="267"/>
        </pc:sldMkLst>
        <pc:spChg chg="mod">
          <ac:chgData name="Suraj P A" userId="4dbaf066-ef59-4d84-a8e0-07fd51b7ed0f" providerId="ADAL" clId="{F3841995-671B-4675-99B8-217DE0BEAB91}" dt="2024-11-12T14:57:47.277" v="204" actId="26606"/>
          <ac:spMkLst>
            <pc:docMk/>
            <pc:sldMk cId="1404555794" sldId="267"/>
            <ac:spMk id="2" creationId="{13BB261A-61D5-54AC-8AF5-EE32DF0B0C76}"/>
          </ac:spMkLst>
        </pc:spChg>
        <pc:spChg chg="add del mod">
          <ac:chgData name="Suraj P A" userId="4dbaf066-ef59-4d84-a8e0-07fd51b7ed0f" providerId="ADAL" clId="{F3841995-671B-4675-99B8-217DE0BEAB91}" dt="2024-11-12T14:57:25.128" v="200" actId="26606"/>
          <ac:spMkLst>
            <pc:docMk/>
            <pc:sldMk cId="1404555794" sldId="267"/>
            <ac:spMk id="3" creationId="{F93D17E8-3365-8E6B-CFA3-4562CF63D579}"/>
          </ac:spMkLst>
        </pc:spChg>
        <pc:spChg chg="add del">
          <ac:chgData name="Suraj P A" userId="4dbaf066-ef59-4d84-a8e0-07fd51b7ed0f" providerId="ADAL" clId="{F3841995-671B-4675-99B8-217DE0BEAB91}" dt="2024-11-12T14:57:12.054" v="195" actId="26606"/>
          <ac:spMkLst>
            <pc:docMk/>
            <pc:sldMk cId="1404555794" sldId="267"/>
            <ac:spMk id="9" creationId="{BACC6370-2D7E-4714-9D71-7542949D7D5D}"/>
          </ac:spMkLst>
        </pc:spChg>
        <pc:spChg chg="add del">
          <ac:chgData name="Suraj P A" userId="4dbaf066-ef59-4d84-a8e0-07fd51b7ed0f" providerId="ADAL" clId="{F3841995-671B-4675-99B8-217DE0BEAB91}" dt="2024-11-12T14:57:15.117" v="197" actId="26606"/>
          <ac:spMkLst>
            <pc:docMk/>
            <pc:sldMk cId="1404555794" sldId="267"/>
            <ac:spMk id="10" creationId="{7AADB56C-BA56-4D1E-A42A-A07A474446EC}"/>
          </ac:spMkLst>
        </pc:spChg>
        <pc:spChg chg="add del">
          <ac:chgData name="Suraj P A" userId="4dbaf066-ef59-4d84-a8e0-07fd51b7ed0f" providerId="ADAL" clId="{F3841995-671B-4675-99B8-217DE0BEAB91}" dt="2024-11-12T14:57:12.054" v="195" actId="26606"/>
          <ac:spMkLst>
            <pc:docMk/>
            <pc:sldMk cId="1404555794" sldId="267"/>
            <ac:spMk id="11" creationId="{F68B3F68-107C-434F-AA38-110D5EA91B85}"/>
          </ac:spMkLst>
        </pc:spChg>
        <pc:spChg chg="add del">
          <ac:chgData name="Suraj P A" userId="4dbaf066-ef59-4d84-a8e0-07fd51b7ed0f" providerId="ADAL" clId="{F3841995-671B-4675-99B8-217DE0BEAB91}" dt="2024-11-12T14:57:12.054" v="195" actId="26606"/>
          <ac:spMkLst>
            <pc:docMk/>
            <pc:sldMk cId="1404555794" sldId="267"/>
            <ac:spMk id="13" creationId="{AAD0DBB9-1A4B-4391-81D4-CB19F9AB918A}"/>
          </ac:spMkLst>
        </pc:spChg>
        <pc:spChg chg="add del">
          <ac:chgData name="Suraj P A" userId="4dbaf066-ef59-4d84-a8e0-07fd51b7ed0f" providerId="ADAL" clId="{F3841995-671B-4675-99B8-217DE0BEAB91}" dt="2024-11-12T14:57:12.054" v="195" actId="26606"/>
          <ac:spMkLst>
            <pc:docMk/>
            <pc:sldMk cId="1404555794" sldId="267"/>
            <ac:spMk id="15" creationId="{063BBA22-50EA-4C4D-BE05-F1CE4E63AA56}"/>
          </ac:spMkLst>
        </pc:spChg>
        <pc:spChg chg="add del">
          <ac:chgData name="Suraj P A" userId="4dbaf066-ef59-4d84-a8e0-07fd51b7ed0f" providerId="ADAL" clId="{F3841995-671B-4675-99B8-217DE0BEAB91}" dt="2024-11-12T14:57:25.077" v="199" actId="26606"/>
          <ac:spMkLst>
            <pc:docMk/>
            <pc:sldMk cId="1404555794" sldId="267"/>
            <ac:spMk id="19" creationId="{9228552E-C8B1-4A80-8448-0787CE0FC704}"/>
          </ac:spMkLst>
        </pc:spChg>
        <pc:spChg chg="add del">
          <ac:chgData name="Suraj P A" userId="4dbaf066-ef59-4d84-a8e0-07fd51b7ed0f" providerId="ADAL" clId="{F3841995-671B-4675-99B8-217DE0BEAB91}" dt="2024-11-12T14:57:47.277" v="204" actId="26606"/>
          <ac:spMkLst>
            <pc:docMk/>
            <pc:sldMk cId="1404555794" sldId="267"/>
            <ac:spMk id="23" creationId="{D9A7F3BF-8763-4074-AD77-92790AF314D1}"/>
          </ac:spMkLst>
        </pc:spChg>
        <pc:spChg chg="add del">
          <ac:chgData name="Suraj P A" userId="4dbaf066-ef59-4d84-a8e0-07fd51b7ed0f" providerId="ADAL" clId="{F3841995-671B-4675-99B8-217DE0BEAB91}" dt="2024-11-12T14:57:46.562" v="203" actId="26606"/>
          <ac:spMkLst>
            <pc:docMk/>
            <pc:sldMk cId="1404555794" sldId="267"/>
            <ac:spMk id="31" creationId="{6D1A2CED-DA9B-4CCF-8215-CFC65FE71603}"/>
          </ac:spMkLst>
        </pc:spChg>
        <pc:spChg chg="add del">
          <ac:chgData name="Suraj P A" userId="4dbaf066-ef59-4d84-a8e0-07fd51b7ed0f" providerId="ADAL" clId="{F3841995-671B-4675-99B8-217DE0BEAB91}" dt="2024-11-12T14:57:46.562" v="203" actId="26606"/>
          <ac:spMkLst>
            <pc:docMk/>
            <pc:sldMk cId="1404555794" sldId="267"/>
            <ac:spMk id="33" creationId="{562DFC44-A40C-4573-9230-B3EDB3EC8EEB}"/>
          </ac:spMkLst>
        </pc:spChg>
        <pc:spChg chg="add del">
          <ac:chgData name="Suraj P A" userId="4dbaf066-ef59-4d84-a8e0-07fd51b7ed0f" providerId="ADAL" clId="{F3841995-671B-4675-99B8-217DE0BEAB91}" dt="2024-11-12T14:57:46.562" v="203" actId="26606"/>
          <ac:spMkLst>
            <pc:docMk/>
            <pc:sldMk cId="1404555794" sldId="267"/>
            <ac:spMk id="35" creationId="{15589D35-CF9F-4DE9-A792-8571A09E9BC9}"/>
          </ac:spMkLst>
        </pc:spChg>
        <pc:spChg chg="add">
          <ac:chgData name="Suraj P A" userId="4dbaf066-ef59-4d84-a8e0-07fd51b7ed0f" providerId="ADAL" clId="{F3841995-671B-4675-99B8-217DE0BEAB91}" dt="2024-11-12T14:57:47.277" v="204" actId="26606"/>
          <ac:spMkLst>
            <pc:docMk/>
            <pc:sldMk cId="1404555794" sldId="267"/>
            <ac:spMk id="37" creationId="{AE5A632B-B15A-489E-8337-BC0F40DBC21F}"/>
          </ac:spMkLst>
        </pc:spChg>
        <pc:spChg chg="add">
          <ac:chgData name="Suraj P A" userId="4dbaf066-ef59-4d84-a8e0-07fd51b7ed0f" providerId="ADAL" clId="{F3841995-671B-4675-99B8-217DE0BEAB91}" dt="2024-11-12T14:57:47.277" v="204" actId="26606"/>
          <ac:spMkLst>
            <pc:docMk/>
            <pc:sldMk cId="1404555794" sldId="267"/>
            <ac:spMk id="38" creationId="{6E895C8D-1379-40B8-8B1B-B6F5AEAF0A6C}"/>
          </ac:spMkLst>
        </pc:spChg>
        <pc:spChg chg="add">
          <ac:chgData name="Suraj P A" userId="4dbaf066-ef59-4d84-a8e0-07fd51b7ed0f" providerId="ADAL" clId="{F3841995-671B-4675-99B8-217DE0BEAB91}" dt="2024-11-12T14:57:47.277" v="204" actId="26606"/>
          <ac:spMkLst>
            <pc:docMk/>
            <pc:sldMk cId="1404555794" sldId="267"/>
            <ac:spMk id="39" creationId="{651547D7-AD18-407B-A5F4-F8225B5DCFCC}"/>
          </ac:spMkLst>
        </pc:spChg>
        <pc:grpChg chg="add del">
          <ac:chgData name="Suraj P A" userId="4dbaf066-ef59-4d84-a8e0-07fd51b7ed0f" providerId="ADAL" clId="{F3841995-671B-4675-99B8-217DE0BEAB91}" dt="2024-11-12T14:57:47.277" v="204" actId="26606"/>
          <ac:grpSpMkLst>
            <pc:docMk/>
            <pc:sldMk cId="1404555794" sldId="267"/>
            <ac:grpSpMk id="24" creationId="{7A9648D6-B41B-42D0-A817-AE2607B0B5B8}"/>
          </ac:grpSpMkLst>
        </pc:grpChg>
        <pc:graphicFrameChg chg="add del">
          <ac:chgData name="Suraj P A" userId="4dbaf066-ef59-4d84-a8e0-07fd51b7ed0f" providerId="ADAL" clId="{F3841995-671B-4675-99B8-217DE0BEAB91}" dt="2024-11-12T14:57:12.054" v="195" actId="26606"/>
          <ac:graphicFrameMkLst>
            <pc:docMk/>
            <pc:sldMk cId="1404555794" sldId="267"/>
            <ac:graphicFrameMk id="5" creationId="{0BBF7E4F-CFC9-CD58-0F28-BD800A0E9255}"/>
          </ac:graphicFrameMkLst>
        </pc:graphicFrameChg>
        <pc:graphicFrameChg chg="add del">
          <ac:chgData name="Suraj P A" userId="4dbaf066-ef59-4d84-a8e0-07fd51b7ed0f" providerId="ADAL" clId="{F3841995-671B-4675-99B8-217DE0BEAB91}" dt="2024-11-12T14:57:15.117" v="197" actId="26606"/>
          <ac:graphicFrameMkLst>
            <pc:docMk/>
            <pc:sldMk cId="1404555794" sldId="267"/>
            <ac:graphicFrameMk id="17" creationId="{70EEFEB0-438B-9F39-9523-6ECD065FCFEA}"/>
          </ac:graphicFrameMkLst>
        </pc:graphicFrameChg>
        <pc:graphicFrameChg chg="add del">
          <ac:chgData name="Suraj P A" userId="4dbaf066-ef59-4d84-a8e0-07fd51b7ed0f" providerId="ADAL" clId="{F3841995-671B-4675-99B8-217DE0BEAB91}" dt="2024-11-12T14:57:25.077" v="199" actId="26606"/>
          <ac:graphicFrameMkLst>
            <pc:docMk/>
            <pc:sldMk cId="1404555794" sldId="267"/>
            <ac:graphicFrameMk id="21" creationId="{B1FDAE8E-868D-4DC0-9271-288A582B55E5}"/>
          </ac:graphicFrameMkLst>
        </pc:graphicFrameChg>
        <pc:graphicFrameChg chg="add mod modGraphic">
          <ac:chgData name="Suraj P A" userId="4dbaf066-ef59-4d84-a8e0-07fd51b7ed0f" providerId="ADAL" clId="{F3841995-671B-4675-99B8-217DE0BEAB91}" dt="2024-11-12T14:57:47.277" v="204" actId="26606"/>
          <ac:graphicFrameMkLst>
            <pc:docMk/>
            <pc:sldMk cId="1404555794" sldId="267"/>
            <ac:graphicFrameMk id="26" creationId="{71895DB2-923A-D02C-9ED1-5ED06AD0B868}"/>
          </ac:graphicFrameMkLst>
        </pc:graphicFrameChg>
        <pc:picChg chg="add del">
          <ac:chgData name="Suraj P A" userId="4dbaf066-ef59-4d84-a8e0-07fd51b7ed0f" providerId="ADAL" clId="{F3841995-671B-4675-99B8-217DE0BEAB91}" dt="2024-11-12T14:57:15.117" v="197" actId="26606"/>
          <ac:picMkLst>
            <pc:docMk/>
            <pc:sldMk cId="1404555794" sldId="267"/>
            <ac:picMk id="6" creationId="{4CB6AB4B-DD3C-1C38-70C0-F0AA4B2987DA}"/>
          </ac:picMkLst>
        </pc:picChg>
        <pc:picChg chg="add del">
          <ac:chgData name="Suraj P A" userId="4dbaf066-ef59-4d84-a8e0-07fd51b7ed0f" providerId="ADAL" clId="{F3841995-671B-4675-99B8-217DE0BEAB91}" dt="2024-11-12T14:57:25.077" v="199" actId="26606"/>
          <ac:picMkLst>
            <pc:docMk/>
            <pc:sldMk cId="1404555794" sldId="267"/>
            <ac:picMk id="20" creationId="{790DDA76-2C51-40B9-3E8A-4FB60F580C6C}"/>
          </ac:picMkLst>
        </pc:picChg>
        <pc:cxnChg chg="add del">
          <ac:chgData name="Suraj P A" userId="4dbaf066-ef59-4d84-a8e0-07fd51b7ed0f" providerId="ADAL" clId="{F3841995-671B-4675-99B8-217DE0BEAB91}" dt="2024-11-12T14:57:47.277" v="204" actId="26606"/>
          <ac:cxnSpMkLst>
            <pc:docMk/>
            <pc:sldMk cId="1404555794" sldId="267"/>
            <ac:cxnSpMk id="16" creationId="{C49DA8F6-BCC1-4447-B54C-57856834B94B}"/>
          </ac:cxnSpMkLst>
        </pc:cxnChg>
      </pc:sldChg>
      <pc:sldChg chg="addSp delSp modSp new mod setBg">
        <pc:chgData name="Suraj P A" userId="4dbaf066-ef59-4d84-a8e0-07fd51b7ed0f" providerId="ADAL" clId="{F3841995-671B-4675-99B8-217DE0BEAB91}" dt="2024-11-12T14:59:21.011" v="208" actId="26606"/>
        <pc:sldMkLst>
          <pc:docMk/>
          <pc:sldMk cId="2632689654" sldId="268"/>
        </pc:sldMkLst>
        <pc:spChg chg="mod">
          <ac:chgData name="Suraj P A" userId="4dbaf066-ef59-4d84-a8e0-07fd51b7ed0f" providerId="ADAL" clId="{F3841995-671B-4675-99B8-217DE0BEAB91}" dt="2024-11-12T14:59:21.011" v="208" actId="26606"/>
          <ac:spMkLst>
            <pc:docMk/>
            <pc:sldMk cId="2632689654" sldId="268"/>
            <ac:spMk id="2" creationId="{916B0E9C-1F9B-5965-F7A0-C04BDD95B0CB}"/>
          </ac:spMkLst>
        </pc:spChg>
        <pc:spChg chg="del mod">
          <ac:chgData name="Suraj P A" userId="4dbaf066-ef59-4d84-a8e0-07fd51b7ed0f" providerId="ADAL" clId="{F3841995-671B-4675-99B8-217DE0BEAB91}" dt="2024-11-12T14:59:21.011" v="208" actId="26606"/>
          <ac:spMkLst>
            <pc:docMk/>
            <pc:sldMk cId="2632689654" sldId="268"/>
            <ac:spMk id="3" creationId="{730A096B-9B13-343A-2873-2697D089667F}"/>
          </ac:spMkLst>
        </pc:spChg>
        <pc:spChg chg="add">
          <ac:chgData name="Suraj P A" userId="4dbaf066-ef59-4d84-a8e0-07fd51b7ed0f" providerId="ADAL" clId="{F3841995-671B-4675-99B8-217DE0BEAB91}" dt="2024-11-12T14:59:21.011" v="208" actId="26606"/>
          <ac:spMkLst>
            <pc:docMk/>
            <pc:sldMk cId="2632689654" sldId="268"/>
            <ac:spMk id="9" creationId="{545D489D-16E1-484D-867B-144368D74B83}"/>
          </ac:spMkLst>
        </pc:spChg>
        <pc:spChg chg="add">
          <ac:chgData name="Suraj P A" userId="4dbaf066-ef59-4d84-a8e0-07fd51b7ed0f" providerId="ADAL" clId="{F3841995-671B-4675-99B8-217DE0BEAB91}" dt="2024-11-12T14:59:21.011" v="208" actId="26606"/>
          <ac:spMkLst>
            <pc:docMk/>
            <pc:sldMk cId="2632689654" sldId="268"/>
            <ac:spMk id="11" creationId="{49A496F5-B01E-4BF8-9D1E-C4E53B6F9652}"/>
          </ac:spMkLst>
        </pc:spChg>
        <pc:spChg chg="add">
          <ac:chgData name="Suraj P A" userId="4dbaf066-ef59-4d84-a8e0-07fd51b7ed0f" providerId="ADAL" clId="{F3841995-671B-4675-99B8-217DE0BEAB91}" dt="2024-11-12T14:59:21.011" v="208" actId="26606"/>
          <ac:spMkLst>
            <pc:docMk/>
            <pc:sldMk cId="2632689654" sldId="268"/>
            <ac:spMk id="13" creationId="{6E895C8D-1379-40B8-8B1B-B6F5AEAF0A6C}"/>
          </ac:spMkLst>
        </pc:spChg>
        <pc:graphicFrameChg chg="add">
          <ac:chgData name="Suraj P A" userId="4dbaf066-ef59-4d84-a8e0-07fd51b7ed0f" providerId="ADAL" clId="{F3841995-671B-4675-99B8-217DE0BEAB91}" dt="2024-11-12T14:59:21.011" v="208" actId="26606"/>
          <ac:graphicFrameMkLst>
            <pc:docMk/>
            <pc:sldMk cId="2632689654" sldId="268"/>
            <ac:graphicFrameMk id="5" creationId="{C95C79DA-4F86-4F30-1D3E-788E31948823}"/>
          </ac:graphicFrameMkLst>
        </pc:graphicFrameChg>
      </pc:sldChg>
      <pc:sldChg chg="addSp delSp modSp new mod setBg">
        <pc:chgData name="Suraj P A" userId="4dbaf066-ef59-4d84-a8e0-07fd51b7ed0f" providerId="ADAL" clId="{F3841995-671B-4675-99B8-217DE0BEAB91}" dt="2024-11-12T15:09:28.690" v="271" actId="26606"/>
        <pc:sldMkLst>
          <pc:docMk/>
          <pc:sldMk cId="2922621119" sldId="269"/>
        </pc:sldMkLst>
        <pc:spChg chg="mod">
          <ac:chgData name="Suraj P A" userId="4dbaf066-ef59-4d84-a8e0-07fd51b7ed0f" providerId="ADAL" clId="{F3841995-671B-4675-99B8-217DE0BEAB91}" dt="2024-11-12T15:09:28.690" v="271" actId="26606"/>
          <ac:spMkLst>
            <pc:docMk/>
            <pc:sldMk cId="2922621119" sldId="269"/>
            <ac:spMk id="2" creationId="{A515A663-31BD-8DC8-E19B-4DB9AB5CE8A4}"/>
          </ac:spMkLst>
        </pc:spChg>
        <pc:spChg chg="del mod">
          <ac:chgData name="Suraj P A" userId="4dbaf066-ef59-4d84-a8e0-07fd51b7ed0f" providerId="ADAL" clId="{F3841995-671B-4675-99B8-217DE0BEAB91}" dt="2024-11-12T15:09:28.690" v="271" actId="26606"/>
          <ac:spMkLst>
            <pc:docMk/>
            <pc:sldMk cId="2922621119" sldId="269"/>
            <ac:spMk id="3" creationId="{52C8540F-D852-BBE6-3A7B-E447557E425F}"/>
          </ac:spMkLst>
        </pc:spChg>
        <pc:spChg chg="add">
          <ac:chgData name="Suraj P A" userId="4dbaf066-ef59-4d84-a8e0-07fd51b7ed0f" providerId="ADAL" clId="{F3841995-671B-4675-99B8-217DE0BEAB91}" dt="2024-11-12T15:09:28.690" v="271" actId="26606"/>
          <ac:spMkLst>
            <pc:docMk/>
            <pc:sldMk cId="2922621119" sldId="269"/>
            <ac:spMk id="9" creationId="{98DED6BC-9A3E-48D4-AD7C-A56D63F547E8}"/>
          </ac:spMkLst>
        </pc:spChg>
        <pc:spChg chg="add">
          <ac:chgData name="Suraj P A" userId="4dbaf066-ef59-4d84-a8e0-07fd51b7ed0f" providerId="ADAL" clId="{F3841995-671B-4675-99B8-217DE0BEAB91}" dt="2024-11-12T15:09:28.690" v="271" actId="26606"/>
          <ac:spMkLst>
            <pc:docMk/>
            <pc:sldMk cId="2922621119" sldId="269"/>
            <ac:spMk id="11" creationId="{6B6E033A-DB2E-49B8-B600-B38E0C280263}"/>
          </ac:spMkLst>
        </pc:spChg>
        <pc:graphicFrameChg chg="add">
          <ac:chgData name="Suraj P A" userId="4dbaf066-ef59-4d84-a8e0-07fd51b7ed0f" providerId="ADAL" clId="{F3841995-671B-4675-99B8-217DE0BEAB91}" dt="2024-11-12T15:09:28.690" v="271" actId="26606"/>
          <ac:graphicFrameMkLst>
            <pc:docMk/>
            <pc:sldMk cId="2922621119" sldId="269"/>
            <ac:graphicFrameMk id="5" creationId="{F8B1F0B4-4625-4139-8D88-B24932383936}"/>
          </ac:graphicFrameMkLst>
        </pc:graphicFrameChg>
      </pc:sldChg>
      <pc:sldChg chg="addSp delSp modSp new mod setBg">
        <pc:chgData name="Suraj P A" userId="4dbaf066-ef59-4d84-a8e0-07fd51b7ed0f" providerId="ADAL" clId="{F3841995-671B-4675-99B8-217DE0BEAB91}" dt="2024-11-12T15:09:40.754" v="272" actId="26606"/>
        <pc:sldMkLst>
          <pc:docMk/>
          <pc:sldMk cId="936159548" sldId="270"/>
        </pc:sldMkLst>
        <pc:spChg chg="mod">
          <ac:chgData name="Suraj P A" userId="4dbaf066-ef59-4d84-a8e0-07fd51b7ed0f" providerId="ADAL" clId="{F3841995-671B-4675-99B8-217DE0BEAB91}" dt="2024-11-12T15:09:40.754" v="272" actId="26606"/>
          <ac:spMkLst>
            <pc:docMk/>
            <pc:sldMk cId="936159548" sldId="270"/>
            <ac:spMk id="2" creationId="{63B8B329-BAE6-6D7C-5FEE-19FEAD911A24}"/>
          </ac:spMkLst>
        </pc:spChg>
        <pc:spChg chg="del mod">
          <ac:chgData name="Suraj P A" userId="4dbaf066-ef59-4d84-a8e0-07fd51b7ed0f" providerId="ADAL" clId="{F3841995-671B-4675-99B8-217DE0BEAB91}" dt="2024-11-12T15:09:40.754" v="272" actId="26606"/>
          <ac:spMkLst>
            <pc:docMk/>
            <pc:sldMk cId="936159548" sldId="270"/>
            <ac:spMk id="3" creationId="{9BC89593-4CB1-0F36-C488-1599155A4313}"/>
          </ac:spMkLst>
        </pc:spChg>
        <pc:spChg chg="add">
          <ac:chgData name="Suraj P A" userId="4dbaf066-ef59-4d84-a8e0-07fd51b7ed0f" providerId="ADAL" clId="{F3841995-671B-4675-99B8-217DE0BEAB91}" dt="2024-11-12T15:09:40.754" v="272" actId="26606"/>
          <ac:spMkLst>
            <pc:docMk/>
            <pc:sldMk cId="936159548" sldId="270"/>
            <ac:spMk id="9" creationId="{98DED6BC-9A3E-48D4-AD7C-A56D63F547E8}"/>
          </ac:spMkLst>
        </pc:spChg>
        <pc:spChg chg="add">
          <ac:chgData name="Suraj P A" userId="4dbaf066-ef59-4d84-a8e0-07fd51b7ed0f" providerId="ADAL" clId="{F3841995-671B-4675-99B8-217DE0BEAB91}" dt="2024-11-12T15:09:40.754" v="272" actId="26606"/>
          <ac:spMkLst>
            <pc:docMk/>
            <pc:sldMk cId="936159548" sldId="270"/>
            <ac:spMk id="11" creationId="{6B6E033A-DB2E-49B8-B600-B38E0C280263}"/>
          </ac:spMkLst>
        </pc:spChg>
        <pc:graphicFrameChg chg="add">
          <ac:chgData name="Suraj P A" userId="4dbaf066-ef59-4d84-a8e0-07fd51b7ed0f" providerId="ADAL" clId="{F3841995-671B-4675-99B8-217DE0BEAB91}" dt="2024-11-12T15:09:40.754" v="272" actId="26606"/>
          <ac:graphicFrameMkLst>
            <pc:docMk/>
            <pc:sldMk cId="936159548" sldId="270"/>
            <ac:graphicFrameMk id="5" creationId="{7C266460-42A1-99BE-867B-4FD811C8807B}"/>
          </ac:graphicFrameMkLst>
        </pc:graphicFrameChg>
      </pc:sldChg>
      <pc:sldChg chg="addSp delSp modSp new mod setBg">
        <pc:chgData name="Suraj P A" userId="4dbaf066-ef59-4d84-a8e0-07fd51b7ed0f" providerId="ADAL" clId="{F3841995-671B-4675-99B8-217DE0BEAB91}" dt="2024-11-12T15:10:15.968" v="273" actId="26606"/>
        <pc:sldMkLst>
          <pc:docMk/>
          <pc:sldMk cId="198002431" sldId="271"/>
        </pc:sldMkLst>
        <pc:spChg chg="mod">
          <ac:chgData name="Suraj P A" userId="4dbaf066-ef59-4d84-a8e0-07fd51b7ed0f" providerId="ADAL" clId="{F3841995-671B-4675-99B8-217DE0BEAB91}" dt="2024-11-12T15:10:15.968" v="273" actId="26606"/>
          <ac:spMkLst>
            <pc:docMk/>
            <pc:sldMk cId="198002431" sldId="271"/>
            <ac:spMk id="2" creationId="{D12727C0-D4EC-F367-30B7-3A576D84B690}"/>
          </ac:spMkLst>
        </pc:spChg>
        <pc:spChg chg="del mod">
          <ac:chgData name="Suraj P A" userId="4dbaf066-ef59-4d84-a8e0-07fd51b7ed0f" providerId="ADAL" clId="{F3841995-671B-4675-99B8-217DE0BEAB91}" dt="2024-11-12T15:10:15.968" v="273" actId="26606"/>
          <ac:spMkLst>
            <pc:docMk/>
            <pc:sldMk cId="198002431" sldId="271"/>
            <ac:spMk id="3" creationId="{A9123D9A-EFFF-516C-7D74-5C6F0EFAD337}"/>
          </ac:spMkLst>
        </pc:spChg>
        <pc:spChg chg="add">
          <ac:chgData name="Suraj P A" userId="4dbaf066-ef59-4d84-a8e0-07fd51b7ed0f" providerId="ADAL" clId="{F3841995-671B-4675-99B8-217DE0BEAB91}" dt="2024-11-12T15:10:15.968" v="273" actId="26606"/>
          <ac:spMkLst>
            <pc:docMk/>
            <pc:sldMk cId="198002431" sldId="271"/>
            <ac:spMk id="9" creationId="{DCC231C8-C761-4B31-9B1C-C6D19248C6B3}"/>
          </ac:spMkLst>
        </pc:spChg>
        <pc:graphicFrameChg chg="add">
          <ac:chgData name="Suraj P A" userId="4dbaf066-ef59-4d84-a8e0-07fd51b7ed0f" providerId="ADAL" clId="{F3841995-671B-4675-99B8-217DE0BEAB91}" dt="2024-11-12T15:10:15.968" v="273" actId="26606"/>
          <ac:graphicFrameMkLst>
            <pc:docMk/>
            <pc:sldMk cId="198002431" sldId="271"/>
            <ac:graphicFrameMk id="5" creationId="{E07D7E7E-9BE2-F699-9FB2-AE953EA01183}"/>
          </ac:graphicFrameMkLst>
        </pc:graphicFrameChg>
      </pc:sldChg>
      <pc:sldChg chg="addSp delSp modSp new mod setBg">
        <pc:chgData name="Suraj P A" userId="4dbaf066-ef59-4d84-a8e0-07fd51b7ed0f" providerId="ADAL" clId="{F3841995-671B-4675-99B8-217DE0BEAB91}" dt="2024-11-12T15:05:27.417" v="253" actId="14100"/>
        <pc:sldMkLst>
          <pc:docMk/>
          <pc:sldMk cId="1485190196" sldId="272"/>
        </pc:sldMkLst>
        <pc:spChg chg="mod">
          <ac:chgData name="Suraj P A" userId="4dbaf066-ef59-4d84-a8e0-07fd51b7ed0f" providerId="ADAL" clId="{F3841995-671B-4675-99B8-217DE0BEAB91}" dt="2024-11-12T15:05:17.821" v="251" actId="26606"/>
          <ac:spMkLst>
            <pc:docMk/>
            <pc:sldMk cId="1485190196" sldId="272"/>
            <ac:spMk id="2" creationId="{0471AC6D-429E-B377-141A-9AB5E2BE3A9F}"/>
          </ac:spMkLst>
        </pc:spChg>
        <pc:spChg chg="del">
          <ac:chgData name="Suraj P A" userId="4dbaf066-ef59-4d84-a8e0-07fd51b7ed0f" providerId="ADAL" clId="{F3841995-671B-4675-99B8-217DE0BEAB91}" dt="2024-11-12T15:04:10.315" v="220"/>
          <ac:spMkLst>
            <pc:docMk/>
            <pc:sldMk cId="1485190196" sldId="272"/>
            <ac:spMk id="3" creationId="{659D92E8-5A47-1B22-78D3-238517986EA2}"/>
          </ac:spMkLst>
        </pc:spChg>
        <pc:spChg chg="add del">
          <ac:chgData name="Suraj P A" userId="4dbaf066-ef59-4d84-a8e0-07fd51b7ed0f" providerId="ADAL" clId="{F3841995-671B-4675-99B8-217DE0BEAB91}" dt="2024-11-12T15:05:07.936" v="246" actId="26606"/>
          <ac:spMkLst>
            <pc:docMk/>
            <pc:sldMk cId="1485190196" sldId="272"/>
            <ac:spMk id="9" creationId="{A8384FB5-9ADC-4DDC-881B-597D56F5B15D}"/>
          </ac:spMkLst>
        </pc:spChg>
        <pc:spChg chg="add del">
          <ac:chgData name="Suraj P A" userId="4dbaf066-ef59-4d84-a8e0-07fd51b7ed0f" providerId="ADAL" clId="{F3841995-671B-4675-99B8-217DE0BEAB91}" dt="2024-11-12T15:05:07.936" v="246" actId="26606"/>
          <ac:spMkLst>
            <pc:docMk/>
            <pc:sldMk cId="1485190196" sldId="272"/>
            <ac:spMk id="11" creationId="{91E5A9A7-95C6-4F4F-B00E-C82E07FE62EF}"/>
          </ac:spMkLst>
        </pc:spChg>
        <pc:spChg chg="add del">
          <ac:chgData name="Suraj P A" userId="4dbaf066-ef59-4d84-a8e0-07fd51b7ed0f" providerId="ADAL" clId="{F3841995-671B-4675-99B8-217DE0BEAB91}" dt="2024-11-12T15:05:07.936" v="246" actId="26606"/>
          <ac:spMkLst>
            <pc:docMk/>
            <pc:sldMk cId="1485190196" sldId="272"/>
            <ac:spMk id="13" creationId="{D07DD2DE-F619-49DD-B5E7-03A290FF4ED1}"/>
          </ac:spMkLst>
        </pc:spChg>
        <pc:spChg chg="add del">
          <ac:chgData name="Suraj P A" userId="4dbaf066-ef59-4d84-a8e0-07fd51b7ed0f" providerId="ADAL" clId="{F3841995-671B-4675-99B8-217DE0BEAB91}" dt="2024-11-12T15:05:07.936" v="246" actId="26606"/>
          <ac:spMkLst>
            <pc:docMk/>
            <pc:sldMk cId="1485190196" sldId="272"/>
            <ac:spMk id="15" creationId="{85149191-5F60-4A28-AAFF-039F96B0F3EC}"/>
          </ac:spMkLst>
        </pc:spChg>
        <pc:spChg chg="add del">
          <ac:chgData name="Suraj P A" userId="4dbaf066-ef59-4d84-a8e0-07fd51b7ed0f" providerId="ADAL" clId="{F3841995-671B-4675-99B8-217DE0BEAB91}" dt="2024-11-12T15:05:07.936" v="246" actId="26606"/>
          <ac:spMkLst>
            <pc:docMk/>
            <pc:sldMk cId="1485190196" sldId="272"/>
            <ac:spMk id="17" creationId="{F8260ED5-17F7-4158-B241-D51DD4CF1B7E}"/>
          </ac:spMkLst>
        </pc:spChg>
        <pc:spChg chg="add del">
          <ac:chgData name="Suraj P A" userId="4dbaf066-ef59-4d84-a8e0-07fd51b7ed0f" providerId="ADAL" clId="{F3841995-671B-4675-99B8-217DE0BEAB91}" dt="2024-11-12T15:05:10.396" v="248" actId="26606"/>
          <ac:spMkLst>
            <pc:docMk/>
            <pc:sldMk cId="1485190196" sldId="272"/>
            <ac:spMk id="19" creationId="{6753252F-4873-4F63-801D-CC719279A7D5}"/>
          </ac:spMkLst>
        </pc:spChg>
        <pc:spChg chg="add del">
          <ac:chgData name="Suraj P A" userId="4dbaf066-ef59-4d84-a8e0-07fd51b7ed0f" providerId="ADAL" clId="{F3841995-671B-4675-99B8-217DE0BEAB91}" dt="2024-11-12T15:05:10.396" v="248" actId="26606"/>
          <ac:spMkLst>
            <pc:docMk/>
            <pc:sldMk cId="1485190196" sldId="272"/>
            <ac:spMk id="20" creationId="{047C8CCB-F95D-4249-92DD-651249D3535A}"/>
          </ac:spMkLst>
        </pc:spChg>
        <pc:spChg chg="add del">
          <ac:chgData name="Suraj P A" userId="4dbaf066-ef59-4d84-a8e0-07fd51b7ed0f" providerId="ADAL" clId="{F3841995-671B-4675-99B8-217DE0BEAB91}" dt="2024-11-12T15:05:17.500" v="250" actId="26606"/>
          <ac:spMkLst>
            <pc:docMk/>
            <pc:sldMk cId="1485190196" sldId="272"/>
            <ac:spMk id="22" creationId="{545D489D-16E1-484D-867B-144368D74B83}"/>
          </ac:spMkLst>
        </pc:spChg>
        <pc:spChg chg="add del">
          <ac:chgData name="Suraj P A" userId="4dbaf066-ef59-4d84-a8e0-07fd51b7ed0f" providerId="ADAL" clId="{F3841995-671B-4675-99B8-217DE0BEAB91}" dt="2024-11-12T15:05:17.500" v="250" actId="26606"/>
          <ac:spMkLst>
            <pc:docMk/>
            <pc:sldMk cId="1485190196" sldId="272"/>
            <ac:spMk id="23" creationId="{49A496F5-B01E-4BF8-9D1E-C4E53B6F9652}"/>
          </ac:spMkLst>
        </pc:spChg>
        <pc:spChg chg="add del">
          <ac:chgData name="Suraj P A" userId="4dbaf066-ef59-4d84-a8e0-07fd51b7ed0f" providerId="ADAL" clId="{F3841995-671B-4675-99B8-217DE0BEAB91}" dt="2024-11-12T15:05:17.500" v="250" actId="26606"/>
          <ac:spMkLst>
            <pc:docMk/>
            <pc:sldMk cId="1485190196" sldId="272"/>
            <ac:spMk id="24" creationId="{6E895C8D-1379-40B8-8B1B-B6F5AEAF0A6C}"/>
          </ac:spMkLst>
        </pc:spChg>
        <pc:spChg chg="add">
          <ac:chgData name="Suraj P A" userId="4dbaf066-ef59-4d84-a8e0-07fd51b7ed0f" providerId="ADAL" clId="{F3841995-671B-4675-99B8-217DE0BEAB91}" dt="2024-11-12T15:05:17.821" v="251" actId="26606"/>
          <ac:spMkLst>
            <pc:docMk/>
            <pc:sldMk cId="1485190196" sldId="272"/>
            <ac:spMk id="26" creationId="{53B021B3-DE93-4AB7-8A18-CF5F1CED88B8}"/>
          </ac:spMkLst>
        </pc:spChg>
        <pc:spChg chg="add">
          <ac:chgData name="Suraj P A" userId="4dbaf066-ef59-4d84-a8e0-07fd51b7ed0f" providerId="ADAL" clId="{F3841995-671B-4675-99B8-217DE0BEAB91}" dt="2024-11-12T15:05:17.821" v="251" actId="26606"/>
          <ac:spMkLst>
            <pc:docMk/>
            <pc:sldMk cId="1485190196" sldId="272"/>
            <ac:spMk id="27" creationId="{52D502E5-F6B4-4D58-B4AE-FC466FF15EE8}"/>
          </ac:spMkLst>
        </pc:spChg>
        <pc:spChg chg="add">
          <ac:chgData name="Suraj P A" userId="4dbaf066-ef59-4d84-a8e0-07fd51b7ed0f" providerId="ADAL" clId="{F3841995-671B-4675-99B8-217DE0BEAB91}" dt="2024-11-12T15:05:17.821" v="251" actId="26606"/>
          <ac:spMkLst>
            <pc:docMk/>
            <pc:sldMk cId="1485190196" sldId="272"/>
            <ac:spMk id="28" creationId="{9DECDBF4-02B6-4BB4-B65B-B8107AD6A9E8}"/>
          </ac:spMkLst>
        </pc:spChg>
        <pc:graphicFrameChg chg="add mod modGraphic">
          <ac:chgData name="Suraj P A" userId="4dbaf066-ef59-4d84-a8e0-07fd51b7ed0f" providerId="ADAL" clId="{F3841995-671B-4675-99B8-217DE0BEAB91}" dt="2024-11-12T15:05:27.417" v="253" actId="14100"/>
          <ac:graphicFrameMkLst>
            <pc:docMk/>
            <pc:sldMk cId="1485190196" sldId="272"/>
            <ac:graphicFrameMk id="4" creationId="{516E483B-D86B-542C-C190-F0992048C340}"/>
          </ac:graphicFrameMkLst>
        </pc:graphicFrameChg>
      </pc:sldChg>
      <pc:sldChg chg="addSp delSp modSp new mod setBg">
        <pc:chgData name="Suraj P A" userId="4dbaf066-ef59-4d84-a8e0-07fd51b7ed0f" providerId="ADAL" clId="{F3841995-671B-4675-99B8-217DE0BEAB91}" dt="2024-11-12T15:07:28.756" v="263" actId="26606"/>
        <pc:sldMkLst>
          <pc:docMk/>
          <pc:sldMk cId="720307454" sldId="273"/>
        </pc:sldMkLst>
        <pc:spChg chg="mod">
          <ac:chgData name="Suraj P A" userId="4dbaf066-ef59-4d84-a8e0-07fd51b7ed0f" providerId="ADAL" clId="{F3841995-671B-4675-99B8-217DE0BEAB91}" dt="2024-11-12T15:06:12.783" v="258" actId="26606"/>
          <ac:spMkLst>
            <pc:docMk/>
            <pc:sldMk cId="720307454" sldId="273"/>
            <ac:spMk id="2" creationId="{5756AC8B-810D-D122-4501-711E1A8930BC}"/>
          </ac:spMkLst>
        </pc:spChg>
        <pc:spChg chg="del mod">
          <ac:chgData name="Suraj P A" userId="4dbaf066-ef59-4d84-a8e0-07fd51b7ed0f" providerId="ADAL" clId="{F3841995-671B-4675-99B8-217DE0BEAB91}" dt="2024-11-12T15:06:12.783" v="258" actId="26606"/>
          <ac:spMkLst>
            <pc:docMk/>
            <pc:sldMk cId="720307454" sldId="273"/>
            <ac:spMk id="3" creationId="{1360361C-B8B3-6D95-6FE5-98F129A8CDBA}"/>
          </ac:spMkLst>
        </pc:spChg>
        <pc:spChg chg="add del">
          <ac:chgData name="Suraj P A" userId="4dbaf066-ef59-4d84-a8e0-07fd51b7ed0f" providerId="ADAL" clId="{F3841995-671B-4675-99B8-217DE0BEAB91}" dt="2024-11-12T15:07:28.756" v="263" actId="26606"/>
          <ac:spMkLst>
            <pc:docMk/>
            <pc:sldMk cId="720307454" sldId="273"/>
            <ac:spMk id="9" creationId="{7517A47C-B2E5-4B79-8061-D74B1311AF6E}"/>
          </ac:spMkLst>
        </pc:spChg>
        <pc:spChg chg="add del">
          <ac:chgData name="Suraj P A" userId="4dbaf066-ef59-4d84-a8e0-07fd51b7ed0f" providerId="ADAL" clId="{F3841995-671B-4675-99B8-217DE0BEAB91}" dt="2024-11-12T15:07:28.756" v="263" actId="26606"/>
          <ac:spMkLst>
            <pc:docMk/>
            <pc:sldMk cId="720307454" sldId="273"/>
            <ac:spMk id="11" creationId="{C505E780-2083-4CB5-A42A-5E0E2908ECC3}"/>
          </ac:spMkLst>
        </pc:spChg>
        <pc:spChg chg="add del">
          <ac:chgData name="Suraj P A" userId="4dbaf066-ef59-4d84-a8e0-07fd51b7ed0f" providerId="ADAL" clId="{F3841995-671B-4675-99B8-217DE0BEAB91}" dt="2024-11-12T15:07:28.756" v="263" actId="26606"/>
          <ac:spMkLst>
            <pc:docMk/>
            <pc:sldMk cId="720307454" sldId="273"/>
            <ac:spMk id="13" creationId="{D2C0AE1C-0118-41AE-8A10-7CDCBF10E96F}"/>
          </ac:spMkLst>
        </pc:spChg>
        <pc:spChg chg="add del">
          <ac:chgData name="Suraj P A" userId="4dbaf066-ef59-4d84-a8e0-07fd51b7ed0f" providerId="ADAL" clId="{F3841995-671B-4675-99B8-217DE0BEAB91}" dt="2024-11-12T15:07:28.756" v="263" actId="26606"/>
          <ac:spMkLst>
            <pc:docMk/>
            <pc:sldMk cId="720307454" sldId="273"/>
            <ac:spMk id="15" creationId="{463EEC44-1BA3-44ED-81FC-A644B04B2A44}"/>
          </ac:spMkLst>
        </pc:spChg>
        <pc:spChg chg="add">
          <ac:chgData name="Suraj P A" userId="4dbaf066-ef59-4d84-a8e0-07fd51b7ed0f" providerId="ADAL" clId="{F3841995-671B-4675-99B8-217DE0BEAB91}" dt="2024-11-12T15:07:28.756" v="263" actId="26606"/>
          <ac:spMkLst>
            <pc:docMk/>
            <pc:sldMk cId="720307454" sldId="273"/>
            <ac:spMk id="20" creationId="{7517A47C-B2E5-4B79-8061-D74B1311AF6E}"/>
          </ac:spMkLst>
        </pc:spChg>
        <pc:spChg chg="add">
          <ac:chgData name="Suraj P A" userId="4dbaf066-ef59-4d84-a8e0-07fd51b7ed0f" providerId="ADAL" clId="{F3841995-671B-4675-99B8-217DE0BEAB91}" dt="2024-11-12T15:07:28.756" v="263" actId="26606"/>
          <ac:spMkLst>
            <pc:docMk/>
            <pc:sldMk cId="720307454" sldId="273"/>
            <ac:spMk id="22" creationId="{C505E780-2083-4CB5-A42A-5E0E2908ECC3}"/>
          </ac:spMkLst>
        </pc:spChg>
        <pc:spChg chg="add">
          <ac:chgData name="Suraj P A" userId="4dbaf066-ef59-4d84-a8e0-07fd51b7ed0f" providerId="ADAL" clId="{F3841995-671B-4675-99B8-217DE0BEAB91}" dt="2024-11-12T15:07:28.756" v="263" actId="26606"/>
          <ac:spMkLst>
            <pc:docMk/>
            <pc:sldMk cId="720307454" sldId="273"/>
            <ac:spMk id="24" creationId="{D2C0AE1C-0118-41AE-8A10-7CDCBF10E96F}"/>
          </ac:spMkLst>
        </pc:spChg>
        <pc:spChg chg="add">
          <ac:chgData name="Suraj P A" userId="4dbaf066-ef59-4d84-a8e0-07fd51b7ed0f" providerId="ADAL" clId="{F3841995-671B-4675-99B8-217DE0BEAB91}" dt="2024-11-12T15:07:28.756" v="263" actId="26606"/>
          <ac:spMkLst>
            <pc:docMk/>
            <pc:sldMk cId="720307454" sldId="273"/>
            <ac:spMk id="26" creationId="{463EEC44-1BA3-44ED-81FC-A644B04B2A44}"/>
          </ac:spMkLst>
        </pc:spChg>
        <pc:graphicFrameChg chg="add mod modGraphic">
          <ac:chgData name="Suraj P A" userId="4dbaf066-ef59-4d84-a8e0-07fd51b7ed0f" providerId="ADAL" clId="{F3841995-671B-4675-99B8-217DE0BEAB91}" dt="2024-11-12T15:07:28.756" v="263" actId="26606"/>
          <ac:graphicFrameMkLst>
            <pc:docMk/>
            <pc:sldMk cId="720307454" sldId="273"/>
            <ac:graphicFrameMk id="5" creationId="{D226BF2B-DFBA-E8D9-BE6A-AC4113D08476}"/>
          </ac:graphicFrameMkLst>
        </pc:graphicFrameChg>
      </pc:sldChg>
      <pc:sldChg chg="addSp delSp modSp new mod setBg">
        <pc:chgData name="Suraj P A" userId="4dbaf066-ef59-4d84-a8e0-07fd51b7ed0f" providerId="ADAL" clId="{F3841995-671B-4675-99B8-217DE0BEAB91}" dt="2024-11-12T15:08:31.361" v="270" actId="26606"/>
        <pc:sldMkLst>
          <pc:docMk/>
          <pc:sldMk cId="869092711" sldId="274"/>
        </pc:sldMkLst>
        <pc:spChg chg="mod">
          <ac:chgData name="Suraj P A" userId="4dbaf066-ef59-4d84-a8e0-07fd51b7ed0f" providerId="ADAL" clId="{F3841995-671B-4675-99B8-217DE0BEAB91}" dt="2024-11-12T15:08:31.361" v="270" actId="26606"/>
          <ac:spMkLst>
            <pc:docMk/>
            <pc:sldMk cId="869092711" sldId="274"/>
            <ac:spMk id="2" creationId="{3649EC04-CEAD-EEAA-14EF-8D142802AC75}"/>
          </ac:spMkLst>
        </pc:spChg>
        <pc:spChg chg="add del mod">
          <ac:chgData name="Suraj P A" userId="4dbaf066-ef59-4d84-a8e0-07fd51b7ed0f" providerId="ADAL" clId="{F3841995-671B-4675-99B8-217DE0BEAB91}" dt="2024-11-12T15:08:31.361" v="270" actId="26606"/>
          <ac:spMkLst>
            <pc:docMk/>
            <pc:sldMk cId="869092711" sldId="274"/>
            <ac:spMk id="3" creationId="{95FE7617-7D43-7ACE-CA4F-E93A2F3E70B5}"/>
          </ac:spMkLst>
        </pc:spChg>
        <pc:spChg chg="add del">
          <ac:chgData name="Suraj P A" userId="4dbaf066-ef59-4d84-a8e0-07fd51b7ed0f" providerId="ADAL" clId="{F3841995-671B-4675-99B8-217DE0BEAB91}" dt="2024-11-12T15:08:31.309" v="269" actId="26606"/>
          <ac:spMkLst>
            <pc:docMk/>
            <pc:sldMk cId="869092711" sldId="274"/>
            <ac:spMk id="9" creationId="{7517A47C-B2E5-4B79-8061-D74B1311AF6E}"/>
          </ac:spMkLst>
        </pc:spChg>
        <pc:spChg chg="add del">
          <ac:chgData name="Suraj P A" userId="4dbaf066-ef59-4d84-a8e0-07fd51b7ed0f" providerId="ADAL" clId="{F3841995-671B-4675-99B8-217DE0BEAB91}" dt="2024-11-12T15:08:31.309" v="269" actId="26606"/>
          <ac:spMkLst>
            <pc:docMk/>
            <pc:sldMk cId="869092711" sldId="274"/>
            <ac:spMk id="11" creationId="{C505E780-2083-4CB5-A42A-5E0E2908ECC3}"/>
          </ac:spMkLst>
        </pc:spChg>
        <pc:spChg chg="add del">
          <ac:chgData name="Suraj P A" userId="4dbaf066-ef59-4d84-a8e0-07fd51b7ed0f" providerId="ADAL" clId="{F3841995-671B-4675-99B8-217DE0BEAB91}" dt="2024-11-12T15:08:31.309" v="269" actId="26606"/>
          <ac:spMkLst>
            <pc:docMk/>
            <pc:sldMk cId="869092711" sldId="274"/>
            <ac:spMk id="13" creationId="{D2C0AE1C-0118-41AE-8A10-7CDCBF10E96F}"/>
          </ac:spMkLst>
        </pc:spChg>
        <pc:spChg chg="add del">
          <ac:chgData name="Suraj P A" userId="4dbaf066-ef59-4d84-a8e0-07fd51b7ed0f" providerId="ADAL" clId="{F3841995-671B-4675-99B8-217DE0BEAB91}" dt="2024-11-12T15:08:31.309" v="269" actId="26606"/>
          <ac:spMkLst>
            <pc:docMk/>
            <pc:sldMk cId="869092711" sldId="274"/>
            <ac:spMk id="15" creationId="{463EEC44-1BA3-44ED-81FC-A644B04B2A44}"/>
          </ac:spMkLst>
        </pc:spChg>
        <pc:spChg chg="add">
          <ac:chgData name="Suraj P A" userId="4dbaf066-ef59-4d84-a8e0-07fd51b7ed0f" providerId="ADAL" clId="{F3841995-671B-4675-99B8-217DE0BEAB91}" dt="2024-11-12T15:08:31.361" v="270" actId="26606"/>
          <ac:spMkLst>
            <pc:docMk/>
            <pc:sldMk cId="869092711" sldId="274"/>
            <ac:spMk id="17" creationId="{98DED6BC-9A3E-48D4-AD7C-A56D63F547E8}"/>
          </ac:spMkLst>
        </pc:spChg>
        <pc:spChg chg="add">
          <ac:chgData name="Suraj P A" userId="4dbaf066-ef59-4d84-a8e0-07fd51b7ed0f" providerId="ADAL" clId="{F3841995-671B-4675-99B8-217DE0BEAB91}" dt="2024-11-12T15:08:31.361" v="270" actId="26606"/>
          <ac:spMkLst>
            <pc:docMk/>
            <pc:sldMk cId="869092711" sldId="274"/>
            <ac:spMk id="18" creationId="{6B6E033A-DB2E-49B8-B600-B38E0C280263}"/>
          </ac:spMkLst>
        </pc:spChg>
        <pc:graphicFrameChg chg="add del">
          <ac:chgData name="Suraj P A" userId="4dbaf066-ef59-4d84-a8e0-07fd51b7ed0f" providerId="ADAL" clId="{F3841995-671B-4675-99B8-217DE0BEAB91}" dt="2024-11-12T15:08:31.309" v="269" actId="26606"/>
          <ac:graphicFrameMkLst>
            <pc:docMk/>
            <pc:sldMk cId="869092711" sldId="274"/>
            <ac:graphicFrameMk id="5" creationId="{8582C9EF-5641-AE63-4E6E-6AA377040805}"/>
          </ac:graphicFrameMkLst>
        </pc:graphicFrameChg>
        <pc:graphicFrameChg chg="add">
          <ac:chgData name="Suraj P A" userId="4dbaf066-ef59-4d84-a8e0-07fd51b7ed0f" providerId="ADAL" clId="{F3841995-671B-4675-99B8-217DE0BEAB91}" dt="2024-11-12T15:08:31.361" v="270" actId="26606"/>
          <ac:graphicFrameMkLst>
            <pc:docMk/>
            <pc:sldMk cId="869092711" sldId="274"/>
            <ac:graphicFrameMk id="19" creationId="{BBE96325-6263-F43A-F111-0F4E6D97209C}"/>
          </ac:graphicFrameMkLst>
        </pc:graphicFrameChg>
      </pc:sldChg>
      <pc:sldChg chg="addSp delSp modSp new mod setBg">
        <pc:chgData name="Suraj P A" userId="4dbaf066-ef59-4d84-a8e0-07fd51b7ed0f" providerId="ADAL" clId="{F3841995-671B-4675-99B8-217DE0BEAB91}" dt="2024-11-12T15:14:20.471" v="281" actId="20577"/>
        <pc:sldMkLst>
          <pc:docMk/>
          <pc:sldMk cId="1319441831" sldId="275"/>
        </pc:sldMkLst>
        <pc:spChg chg="mod">
          <ac:chgData name="Suraj P A" userId="4dbaf066-ef59-4d84-a8e0-07fd51b7ed0f" providerId="ADAL" clId="{F3841995-671B-4675-99B8-217DE0BEAB91}" dt="2024-11-12T15:14:20.471" v="281" actId="20577"/>
          <ac:spMkLst>
            <pc:docMk/>
            <pc:sldMk cId="1319441831" sldId="275"/>
            <ac:spMk id="2" creationId="{FC70273D-B883-4A09-8B94-981F41C740AC}"/>
          </ac:spMkLst>
        </pc:spChg>
        <pc:spChg chg="del">
          <ac:chgData name="Suraj P A" userId="4dbaf066-ef59-4d84-a8e0-07fd51b7ed0f" providerId="ADAL" clId="{F3841995-671B-4675-99B8-217DE0BEAB91}" dt="2024-11-12T15:13:50.395" v="277" actId="478"/>
          <ac:spMkLst>
            <pc:docMk/>
            <pc:sldMk cId="1319441831" sldId="275"/>
            <ac:spMk id="3" creationId="{51A7F20F-45D1-71BA-A726-F474FF37B326}"/>
          </ac:spMkLst>
        </pc:spChg>
        <pc:spChg chg="add">
          <ac:chgData name="Suraj P A" userId="4dbaf066-ef59-4d84-a8e0-07fd51b7ed0f" providerId="ADAL" clId="{F3841995-671B-4675-99B8-217DE0BEAB91}" dt="2024-11-12T15:14:14.966" v="279" actId="26606"/>
          <ac:spMkLst>
            <pc:docMk/>
            <pc:sldMk cId="1319441831" sldId="275"/>
            <ac:spMk id="7" creationId="{943CAA20-3569-4189-9E48-239A229A86CA}"/>
          </ac:spMkLst>
        </pc:spChg>
        <pc:spChg chg="add">
          <ac:chgData name="Suraj P A" userId="4dbaf066-ef59-4d84-a8e0-07fd51b7ed0f" providerId="ADAL" clId="{F3841995-671B-4675-99B8-217DE0BEAB91}" dt="2024-11-12T15:14:14.966" v="279" actId="26606"/>
          <ac:spMkLst>
            <pc:docMk/>
            <pc:sldMk cId="1319441831" sldId="275"/>
            <ac:spMk id="9" creationId="{DA542B6D-E775-4832-91DC-2D20F857813A}"/>
          </ac:spMkLst>
        </pc:spChg>
      </pc:sldChg>
    </pc:docChg>
  </pc:docChgLst>
</pc:chgInfo>
</file>

<file path=ppt/diagrams/_rels/data1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17.png"/></Relationships>
</file>

<file path=ppt/diagrams/_rels/data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17.png"/></Relationships>
</file>

<file path=ppt/diagrams/_rels/drawing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952658-01C8-4F18-B80C-67CF3E66E958}"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C9CF7123-0886-4148-BFC4-8C81BABFD2F7}">
      <dgm:prSet/>
      <dgm:spPr/>
      <dgm:t>
        <a:bodyPr/>
        <a:lstStyle/>
        <a:p>
          <a:r>
            <a:rPr lang="en-US" b="1"/>
            <a:t>1. Personalized Portfolio Recommendations</a:t>
          </a:r>
          <a:endParaRPr lang="en-US"/>
        </a:p>
      </dgm:t>
    </dgm:pt>
    <dgm:pt modelId="{7596E6AC-9348-4387-8097-29E1F5F8A279}" type="parTrans" cxnId="{A5313CED-055D-4B43-A4CA-5FFC4F8115B9}">
      <dgm:prSet/>
      <dgm:spPr/>
      <dgm:t>
        <a:bodyPr/>
        <a:lstStyle/>
        <a:p>
          <a:endParaRPr lang="en-US"/>
        </a:p>
      </dgm:t>
    </dgm:pt>
    <dgm:pt modelId="{68DE72A0-0730-48E8-8396-55FAFAA68F3E}" type="sibTrans" cxnId="{A5313CED-055D-4B43-A4CA-5FFC4F8115B9}">
      <dgm:prSet/>
      <dgm:spPr/>
      <dgm:t>
        <a:bodyPr/>
        <a:lstStyle/>
        <a:p>
          <a:endParaRPr lang="en-US"/>
        </a:p>
      </dgm:t>
    </dgm:pt>
    <dgm:pt modelId="{DDE23144-4D6F-431F-BF59-9460A2A89808}">
      <dgm:prSet/>
      <dgm:spPr/>
      <dgm:t>
        <a:bodyPr/>
        <a:lstStyle/>
        <a:p>
          <a:r>
            <a:rPr lang="en-US" b="1"/>
            <a:t>Feature</a:t>
          </a:r>
          <a:r>
            <a:rPr lang="en-US"/>
            <a:t>: Users receive customized portfolio suggestions based on their financial goals, risk tolerance, time horizon, and investment style (e.g., conservative, balanced, aggressive).</a:t>
          </a:r>
        </a:p>
      </dgm:t>
    </dgm:pt>
    <dgm:pt modelId="{6ABAA88F-A0C8-4F55-8775-51BEE17569C2}" type="parTrans" cxnId="{53D826D9-27B7-46B6-B191-51FED5CE62F5}">
      <dgm:prSet/>
      <dgm:spPr/>
      <dgm:t>
        <a:bodyPr/>
        <a:lstStyle/>
        <a:p>
          <a:endParaRPr lang="en-US"/>
        </a:p>
      </dgm:t>
    </dgm:pt>
    <dgm:pt modelId="{6BB026CD-DFC0-4AE7-B7E3-182B7AE70A8F}" type="sibTrans" cxnId="{53D826D9-27B7-46B6-B191-51FED5CE62F5}">
      <dgm:prSet/>
      <dgm:spPr/>
      <dgm:t>
        <a:bodyPr/>
        <a:lstStyle/>
        <a:p>
          <a:endParaRPr lang="en-US"/>
        </a:p>
      </dgm:t>
    </dgm:pt>
    <dgm:pt modelId="{DF694444-F5D5-492D-813E-F8D52468590D}">
      <dgm:prSet/>
      <dgm:spPr/>
      <dgm:t>
        <a:bodyPr/>
        <a:lstStyle/>
        <a:p>
          <a:r>
            <a:rPr lang="en-US" b="1"/>
            <a:t>How It Works</a:t>
          </a:r>
          <a:r>
            <a:rPr lang="en-US"/>
            <a:t>: </a:t>
          </a:r>
        </a:p>
      </dgm:t>
    </dgm:pt>
    <dgm:pt modelId="{0D9BBE0F-D19D-4305-9A24-A27DE62F3395}" type="parTrans" cxnId="{4B8FFDCE-1147-4F83-93BA-03D73C7744C4}">
      <dgm:prSet/>
      <dgm:spPr/>
      <dgm:t>
        <a:bodyPr/>
        <a:lstStyle/>
        <a:p>
          <a:endParaRPr lang="en-US"/>
        </a:p>
      </dgm:t>
    </dgm:pt>
    <dgm:pt modelId="{708DE49C-0153-42BF-B3CB-F2270793496C}" type="sibTrans" cxnId="{4B8FFDCE-1147-4F83-93BA-03D73C7744C4}">
      <dgm:prSet/>
      <dgm:spPr/>
      <dgm:t>
        <a:bodyPr/>
        <a:lstStyle/>
        <a:p>
          <a:endParaRPr lang="en-US"/>
        </a:p>
      </dgm:t>
    </dgm:pt>
    <dgm:pt modelId="{E1CF8B57-7360-41AC-93AD-A1A722E1AB3A}">
      <dgm:prSet/>
      <dgm:spPr/>
      <dgm:t>
        <a:bodyPr/>
        <a:lstStyle/>
        <a:p>
          <a:r>
            <a:rPr lang="en-US"/>
            <a:t>At onboarding, the platform gathers data on users’ financial situations, goals, and risk appetite through a guided questionnaire.</a:t>
          </a:r>
        </a:p>
      </dgm:t>
    </dgm:pt>
    <dgm:pt modelId="{2A0D9C94-7E3B-4C85-B6BF-0AB6C240BD86}" type="parTrans" cxnId="{61E4B60A-31D1-4828-8C5E-03F3FDF5C041}">
      <dgm:prSet/>
      <dgm:spPr/>
      <dgm:t>
        <a:bodyPr/>
        <a:lstStyle/>
        <a:p>
          <a:endParaRPr lang="en-US"/>
        </a:p>
      </dgm:t>
    </dgm:pt>
    <dgm:pt modelId="{3DA6F2A6-83B4-485D-8332-6E5C00D52FDE}" type="sibTrans" cxnId="{61E4B60A-31D1-4828-8C5E-03F3FDF5C041}">
      <dgm:prSet/>
      <dgm:spPr/>
      <dgm:t>
        <a:bodyPr/>
        <a:lstStyle/>
        <a:p>
          <a:endParaRPr lang="en-US"/>
        </a:p>
      </dgm:t>
    </dgm:pt>
    <dgm:pt modelId="{5E510A6B-94F8-44EB-BB47-19F0B7169831}">
      <dgm:prSet/>
      <dgm:spPr/>
      <dgm:t>
        <a:bodyPr/>
        <a:lstStyle/>
        <a:p>
          <a:r>
            <a:rPr lang="en-US"/>
            <a:t>A machine learning model assesses this information to build a personalized investment strategy, suggesting asset classes and investment instruments (stocks, bonds, ETFs, etc.).</a:t>
          </a:r>
        </a:p>
      </dgm:t>
    </dgm:pt>
    <dgm:pt modelId="{E84DEC86-DF1F-45C6-B7A0-A939A0CBB3CC}" type="parTrans" cxnId="{63AC2425-1CA1-435F-8BB9-F4E7AC8F46B8}">
      <dgm:prSet/>
      <dgm:spPr/>
      <dgm:t>
        <a:bodyPr/>
        <a:lstStyle/>
        <a:p>
          <a:endParaRPr lang="en-US"/>
        </a:p>
      </dgm:t>
    </dgm:pt>
    <dgm:pt modelId="{0B28F914-DDFF-41C6-AB87-69234C727732}" type="sibTrans" cxnId="{63AC2425-1CA1-435F-8BB9-F4E7AC8F46B8}">
      <dgm:prSet/>
      <dgm:spPr/>
      <dgm:t>
        <a:bodyPr/>
        <a:lstStyle/>
        <a:p>
          <a:endParaRPr lang="en-US"/>
        </a:p>
      </dgm:t>
    </dgm:pt>
    <dgm:pt modelId="{9A47B083-2C34-4668-BF4D-758C4844F7D1}">
      <dgm:prSet/>
      <dgm:spPr/>
      <dgm:t>
        <a:bodyPr/>
        <a:lstStyle/>
        <a:p>
          <a:r>
            <a:rPr lang="en-US" b="1"/>
            <a:t>Data Science Involvement</a:t>
          </a:r>
          <a:r>
            <a:rPr lang="en-US"/>
            <a:t>: </a:t>
          </a:r>
        </a:p>
      </dgm:t>
    </dgm:pt>
    <dgm:pt modelId="{459C7CD8-9008-46D5-BB47-4FF09E7AB0BC}" type="parTrans" cxnId="{DC3E3A4B-7E9D-401B-9F01-32F59DAC41AA}">
      <dgm:prSet/>
      <dgm:spPr/>
      <dgm:t>
        <a:bodyPr/>
        <a:lstStyle/>
        <a:p>
          <a:endParaRPr lang="en-US"/>
        </a:p>
      </dgm:t>
    </dgm:pt>
    <dgm:pt modelId="{CF65CFFA-08E9-4F50-A521-79BC771AF5D0}" type="sibTrans" cxnId="{DC3E3A4B-7E9D-401B-9F01-32F59DAC41AA}">
      <dgm:prSet/>
      <dgm:spPr/>
      <dgm:t>
        <a:bodyPr/>
        <a:lstStyle/>
        <a:p>
          <a:endParaRPr lang="en-US"/>
        </a:p>
      </dgm:t>
    </dgm:pt>
    <dgm:pt modelId="{E1777E17-F232-48CD-964E-91566CA5A98F}">
      <dgm:prSet/>
      <dgm:spPr/>
      <dgm:t>
        <a:bodyPr/>
        <a:lstStyle/>
        <a:p>
          <a:r>
            <a:rPr lang="en-US" b="1"/>
            <a:t>Clustering Algorithms</a:t>
          </a:r>
          <a:r>
            <a:rPr lang="en-US"/>
            <a:t>: To segment users with similar profiles.</a:t>
          </a:r>
        </a:p>
      </dgm:t>
    </dgm:pt>
    <dgm:pt modelId="{11C63D07-2171-47C9-8BA7-446E7F495886}" type="parTrans" cxnId="{D8124EDD-6875-4A96-8432-9BF0D9B21BAA}">
      <dgm:prSet/>
      <dgm:spPr/>
      <dgm:t>
        <a:bodyPr/>
        <a:lstStyle/>
        <a:p>
          <a:endParaRPr lang="en-US"/>
        </a:p>
      </dgm:t>
    </dgm:pt>
    <dgm:pt modelId="{FD3CE970-DF32-4C39-9E2F-AA494BA51A4B}" type="sibTrans" cxnId="{D8124EDD-6875-4A96-8432-9BF0D9B21BAA}">
      <dgm:prSet/>
      <dgm:spPr/>
      <dgm:t>
        <a:bodyPr/>
        <a:lstStyle/>
        <a:p>
          <a:endParaRPr lang="en-US"/>
        </a:p>
      </dgm:t>
    </dgm:pt>
    <dgm:pt modelId="{92A7B03E-05C7-4E13-A2B9-C1FA1B53CCC6}">
      <dgm:prSet/>
      <dgm:spPr/>
      <dgm:t>
        <a:bodyPr/>
        <a:lstStyle/>
        <a:p>
          <a:r>
            <a:rPr lang="en-US" b="1"/>
            <a:t>Recommendation Algorithms</a:t>
          </a:r>
          <a:r>
            <a:rPr lang="en-US"/>
            <a:t>: For personalized asset selection and allocation strategies.</a:t>
          </a:r>
        </a:p>
      </dgm:t>
    </dgm:pt>
    <dgm:pt modelId="{32BEED42-7B3E-4DBB-9E7D-FE786AF93EAF}" type="parTrans" cxnId="{812E919D-7522-4688-A5EC-BAFC06AF1503}">
      <dgm:prSet/>
      <dgm:spPr/>
      <dgm:t>
        <a:bodyPr/>
        <a:lstStyle/>
        <a:p>
          <a:endParaRPr lang="en-US"/>
        </a:p>
      </dgm:t>
    </dgm:pt>
    <dgm:pt modelId="{6F8D0706-88BF-4EFE-BAB8-DC62D78DDCF2}" type="sibTrans" cxnId="{812E919D-7522-4688-A5EC-BAFC06AF1503}">
      <dgm:prSet/>
      <dgm:spPr/>
      <dgm:t>
        <a:bodyPr/>
        <a:lstStyle/>
        <a:p>
          <a:endParaRPr lang="en-US"/>
        </a:p>
      </dgm:t>
    </dgm:pt>
    <dgm:pt modelId="{2D4D12BD-AB07-4920-A7C4-14C4ECB30558}" type="pres">
      <dgm:prSet presAssocID="{60952658-01C8-4F18-B80C-67CF3E66E958}" presName="Name0" presStyleCnt="0">
        <dgm:presLayoutVars>
          <dgm:dir/>
          <dgm:animLvl val="lvl"/>
          <dgm:resizeHandles val="exact"/>
        </dgm:presLayoutVars>
      </dgm:prSet>
      <dgm:spPr/>
    </dgm:pt>
    <dgm:pt modelId="{EE6781D2-F2B5-48B3-AFD4-3CDCE4E9B210}" type="pres">
      <dgm:prSet presAssocID="{C9CF7123-0886-4148-BFC4-8C81BABFD2F7}" presName="linNode" presStyleCnt="0"/>
      <dgm:spPr/>
    </dgm:pt>
    <dgm:pt modelId="{5F45B67F-5180-46E6-B8BF-0FAFA3BD51FC}" type="pres">
      <dgm:prSet presAssocID="{C9CF7123-0886-4148-BFC4-8C81BABFD2F7}" presName="parentText" presStyleLbl="node1" presStyleIdx="0" presStyleCnt="1">
        <dgm:presLayoutVars>
          <dgm:chMax val="1"/>
          <dgm:bulletEnabled val="1"/>
        </dgm:presLayoutVars>
      </dgm:prSet>
      <dgm:spPr/>
    </dgm:pt>
    <dgm:pt modelId="{440E9209-4F56-4663-9A96-33EC8235B7AE}" type="pres">
      <dgm:prSet presAssocID="{C9CF7123-0886-4148-BFC4-8C81BABFD2F7}" presName="descendantText" presStyleLbl="alignAccFollowNode1" presStyleIdx="0" presStyleCnt="1">
        <dgm:presLayoutVars>
          <dgm:bulletEnabled val="1"/>
        </dgm:presLayoutVars>
      </dgm:prSet>
      <dgm:spPr/>
    </dgm:pt>
  </dgm:ptLst>
  <dgm:cxnLst>
    <dgm:cxn modelId="{61E4B60A-31D1-4828-8C5E-03F3FDF5C041}" srcId="{DF694444-F5D5-492D-813E-F8D52468590D}" destId="{E1CF8B57-7360-41AC-93AD-A1A722E1AB3A}" srcOrd="0" destOrd="0" parTransId="{2A0D9C94-7E3B-4C85-B6BF-0AB6C240BD86}" sibTransId="{3DA6F2A6-83B4-485D-8332-6E5C00D52FDE}"/>
    <dgm:cxn modelId="{B57DB923-4B3F-4E45-A8F3-CC57552513AD}" type="presOf" srcId="{9A47B083-2C34-4668-BF4D-758C4844F7D1}" destId="{440E9209-4F56-4663-9A96-33EC8235B7AE}" srcOrd="0" destOrd="4" presId="urn:microsoft.com/office/officeart/2005/8/layout/vList5"/>
    <dgm:cxn modelId="{63AC2425-1CA1-435F-8BB9-F4E7AC8F46B8}" srcId="{DF694444-F5D5-492D-813E-F8D52468590D}" destId="{5E510A6B-94F8-44EB-BB47-19F0B7169831}" srcOrd="1" destOrd="0" parTransId="{E84DEC86-DF1F-45C6-B7A0-A939A0CBB3CC}" sibTransId="{0B28F914-DDFF-41C6-AB87-69234C727732}"/>
    <dgm:cxn modelId="{DAD6B746-FCFC-471C-BB65-621DE9F88096}" type="presOf" srcId="{DF694444-F5D5-492D-813E-F8D52468590D}" destId="{440E9209-4F56-4663-9A96-33EC8235B7AE}" srcOrd="0" destOrd="1" presId="urn:microsoft.com/office/officeart/2005/8/layout/vList5"/>
    <dgm:cxn modelId="{DC3E3A4B-7E9D-401B-9F01-32F59DAC41AA}" srcId="{C9CF7123-0886-4148-BFC4-8C81BABFD2F7}" destId="{9A47B083-2C34-4668-BF4D-758C4844F7D1}" srcOrd="2" destOrd="0" parTransId="{459C7CD8-9008-46D5-BB47-4FF09E7AB0BC}" sibTransId="{CF65CFFA-08E9-4F50-A521-79BC771AF5D0}"/>
    <dgm:cxn modelId="{1716F672-ADB3-4E74-9419-C909BF56F288}" type="presOf" srcId="{E1777E17-F232-48CD-964E-91566CA5A98F}" destId="{440E9209-4F56-4663-9A96-33EC8235B7AE}" srcOrd="0" destOrd="5" presId="urn:microsoft.com/office/officeart/2005/8/layout/vList5"/>
    <dgm:cxn modelId="{6CEA3A57-8F78-461D-92DA-61C1644E56EE}" type="presOf" srcId="{92A7B03E-05C7-4E13-A2B9-C1FA1B53CCC6}" destId="{440E9209-4F56-4663-9A96-33EC8235B7AE}" srcOrd="0" destOrd="6" presId="urn:microsoft.com/office/officeart/2005/8/layout/vList5"/>
    <dgm:cxn modelId="{B97C907E-D97F-43AE-9147-70DF938942BB}" type="presOf" srcId="{60952658-01C8-4F18-B80C-67CF3E66E958}" destId="{2D4D12BD-AB07-4920-A7C4-14C4ECB30558}" srcOrd="0" destOrd="0" presId="urn:microsoft.com/office/officeart/2005/8/layout/vList5"/>
    <dgm:cxn modelId="{5B27C085-7C38-4D02-8D95-786BFBD53294}" type="presOf" srcId="{E1CF8B57-7360-41AC-93AD-A1A722E1AB3A}" destId="{440E9209-4F56-4663-9A96-33EC8235B7AE}" srcOrd="0" destOrd="2" presId="urn:microsoft.com/office/officeart/2005/8/layout/vList5"/>
    <dgm:cxn modelId="{1EDA4689-4D94-482B-B123-FC3BF3086C44}" type="presOf" srcId="{5E510A6B-94F8-44EB-BB47-19F0B7169831}" destId="{440E9209-4F56-4663-9A96-33EC8235B7AE}" srcOrd="0" destOrd="3" presId="urn:microsoft.com/office/officeart/2005/8/layout/vList5"/>
    <dgm:cxn modelId="{812E919D-7522-4688-A5EC-BAFC06AF1503}" srcId="{9A47B083-2C34-4668-BF4D-758C4844F7D1}" destId="{92A7B03E-05C7-4E13-A2B9-C1FA1B53CCC6}" srcOrd="1" destOrd="0" parTransId="{32BEED42-7B3E-4DBB-9E7D-FE786AF93EAF}" sibTransId="{6F8D0706-88BF-4EFE-BAB8-DC62D78DDCF2}"/>
    <dgm:cxn modelId="{41D942BD-BACD-41F0-9768-8CF6EA5863E8}" type="presOf" srcId="{DDE23144-4D6F-431F-BF59-9460A2A89808}" destId="{440E9209-4F56-4663-9A96-33EC8235B7AE}" srcOrd="0" destOrd="0" presId="urn:microsoft.com/office/officeart/2005/8/layout/vList5"/>
    <dgm:cxn modelId="{6900F9CB-CFE2-454F-B47A-B532740B13DE}" type="presOf" srcId="{C9CF7123-0886-4148-BFC4-8C81BABFD2F7}" destId="{5F45B67F-5180-46E6-B8BF-0FAFA3BD51FC}" srcOrd="0" destOrd="0" presId="urn:microsoft.com/office/officeart/2005/8/layout/vList5"/>
    <dgm:cxn modelId="{4B8FFDCE-1147-4F83-93BA-03D73C7744C4}" srcId="{C9CF7123-0886-4148-BFC4-8C81BABFD2F7}" destId="{DF694444-F5D5-492D-813E-F8D52468590D}" srcOrd="1" destOrd="0" parTransId="{0D9BBE0F-D19D-4305-9A24-A27DE62F3395}" sibTransId="{708DE49C-0153-42BF-B3CB-F2270793496C}"/>
    <dgm:cxn modelId="{53D826D9-27B7-46B6-B191-51FED5CE62F5}" srcId="{C9CF7123-0886-4148-BFC4-8C81BABFD2F7}" destId="{DDE23144-4D6F-431F-BF59-9460A2A89808}" srcOrd="0" destOrd="0" parTransId="{6ABAA88F-A0C8-4F55-8775-51BEE17569C2}" sibTransId="{6BB026CD-DFC0-4AE7-B7E3-182B7AE70A8F}"/>
    <dgm:cxn modelId="{D8124EDD-6875-4A96-8432-9BF0D9B21BAA}" srcId="{9A47B083-2C34-4668-BF4D-758C4844F7D1}" destId="{E1777E17-F232-48CD-964E-91566CA5A98F}" srcOrd="0" destOrd="0" parTransId="{11C63D07-2171-47C9-8BA7-446E7F495886}" sibTransId="{FD3CE970-DF32-4C39-9E2F-AA494BA51A4B}"/>
    <dgm:cxn modelId="{A5313CED-055D-4B43-A4CA-5FFC4F8115B9}" srcId="{60952658-01C8-4F18-B80C-67CF3E66E958}" destId="{C9CF7123-0886-4148-BFC4-8C81BABFD2F7}" srcOrd="0" destOrd="0" parTransId="{7596E6AC-9348-4387-8097-29E1F5F8A279}" sibTransId="{68DE72A0-0730-48E8-8396-55FAFAA68F3E}"/>
    <dgm:cxn modelId="{81FD5434-C921-4137-B5FC-7F2A45C3B22C}" type="presParOf" srcId="{2D4D12BD-AB07-4920-A7C4-14C4ECB30558}" destId="{EE6781D2-F2B5-48B3-AFD4-3CDCE4E9B210}" srcOrd="0" destOrd="0" presId="urn:microsoft.com/office/officeart/2005/8/layout/vList5"/>
    <dgm:cxn modelId="{5D753FB8-C823-4FD5-8DB9-3528635C940E}" type="presParOf" srcId="{EE6781D2-F2B5-48B3-AFD4-3CDCE4E9B210}" destId="{5F45B67F-5180-46E6-B8BF-0FAFA3BD51FC}" srcOrd="0" destOrd="0" presId="urn:microsoft.com/office/officeart/2005/8/layout/vList5"/>
    <dgm:cxn modelId="{3D41C399-7F46-49C5-B17C-0A9772630BE7}" type="presParOf" srcId="{EE6781D2-F2B5-48B3-AFD4-3CDCE4E9B210}" destId="{440E9209-4F56-4663-9A96-33EC8235B7A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16F4130-7557-41C0-9A36-3AEF52020FF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5A73A166-1CFC-4C9F-8ED3-6E3EFF61289B}">
      <dgm:prSet/>
      <dgm:spPr/>
      <dgm:t>
        <a:bodyPr/>
        <a:lstStyle/>
        <a:p>
          <a:r>
            <a:rPr lang="en-US" b="1"/>
            <a:t>1. Detailed Requirement Gathering and User Stories</a:t>
          </a:r>
          <a:endParaRPr lang="en-US"/>
        </a:p>
      </dgm:t>
    </dgm:pt>
    <dgm:pt modelId="{803B1F67-4DA9-4395-A7D9-171A6FDFE343}" type="parTrans" cxnId="{F110476E-43BA-4FA9-A058-F09BA810785A}">
      <dgm:prSet/>
      <dgm:spPr/>
      <dgm:t>
        <a:bodyPr/>
        <a:lstStyle/>
        <a:p>
          <a:endParaRPr lang="en-US"/>
        </a:p>
      </dgm:t>
    </dgm:pt>
    <dgm:pt modelId="{16CF7D72-5292-49B1-A14A-80EDCB904CFF}" type="sibTrans" cxnId="{F110476E-43BA-4FA9-A058-F09BA810785A}">
      <dgm:prSet/>
      <dgm:spPr/>
      <dgm:t>
        <a:bodyPr/>
        <a:lstStyle/>
        <a:p>
          <a:endParaRPr lang="en-US"/>
        </a:p>
      </dgm:t>
    </dgm:pt>
    <dgm:pt modelId="{F23FA8AA-5A70-4801-BC33-20FF70CD5F62}">
      <dgm:prSet/>
      <dgm:spPr/>
      <dgm:t>
        <a:bodyPr/>
        <a:lstStyle/>
        <a:p>
          <a:r>
            <a:rPr lang="en-US" b="1"/>
            <a:t>Objective</a:t>
          </a:r>
          <a:r>
            <a:rPr lang="en-US"/>
            <a:t>: Translate product requirements into user stories and functional specifications.</a:t>
          </a:r>
        </a:p>
      </dgm:t>
    </dgm:pt>
    <dgm:pt modelId="{EB4CADC2-BCB3-4D19-A2BA-B057A2EF5A88}" type="parTrans" cxnId="{BF86B7C6-ECC0-426C-8FFE-2D605873D508}">
      <dgm:prSet/>
      <dgm:spPr/>
      <dgm:t>
        <a:bodyPr/>
        <a:lstStyle/>
        <a:p>
          <a:endParaRPr lang="en-US"/>
        </a:p>
      </dgm:t>
    </dgm:pt>
    <dgm:pt modelId="{20D8FB7C-2C0F-42A2-B8D0-8B1EE91097BF}" type="sibTrans" cxnId="{BF86B7C6-ECC0-426C-8FFE-2D605873D508}">
      <dgm:prSet/>
      <dgm:spPr/>
      <dgm:t>
        <a:bodyPr/>
        <a:lstStyle/>
        <a:p>
          <a:endParaRPr lang="en-US"/>
        </a:p>
      </dgm:t>
    </dgm:pt>
    <dgm:pt modelId="{2379DE4B-967E-4B74-82C4-BE3C4454584D}">
      <dgm:prSet/>
      <dgm:spPr/>
      <dgm:t>
        <a:bodyPr/>
        <a:lstStyle/>
        <a:p>
          <a:r>
            <a:rPr lang="en-US" b="1"/>
            <a:t>Steps</a:t>
          </a:r>
          <a:r>
            <a:rPr lang="en-US"/>
            <a:t>: </a:t>
          </a:r>
        </a:p>
      </dgm:t>
    </dgm:pt>
    <dgm:pt modelId="{4CDD9244-5811-4D50-861F-F8084628ECC7}" type="parTrans" cxnId="{51FFFB4B-3DEB-4F04-A12F-A360A81D1217}">
      <dgm:prSet/>
      <dgm:spPr/>
      <dgm:t>
        <a:bodyPr/>
        <a:lstStyle/>
        <a:p>
          <a:endParaRPr lang="en-US"/>
        </a:p>
      </dgm:t>
    </dgm:pt>
    <dgm:pt modelId="{37972A75-A043-4662-AB5F-4B1EAE304ECD}" type="sibTrans" cxnId="{51FFFB4B-3DEB-4F04-A12F-A360A81D1217}">
      <dgm:prSet/>
      <dgm:spPr/>
      <dgm:t>
        <a:bodyPr/>
        <a:lstStyle/>
        <a:p>
          <a:endParaRPr lang="en-US"/>
        </a:p>
      </dgm:t>
    </dgm:pt>
    <dgm:pt modelId="{000DDADD-8634-4DE1-9399-B268163C97C1}">
      <dgm:prSet/>
      <dgm:spPr/>
      <dgm:t>
        <a:bodyPr/>
        <a:lstStyle/>
        <a:p>
          <a:r>
            <a:rPr lang="en-US"/>
            <a:t>Define </a:t>
          </a:r>
          <a:r>
            <a:rPr lang="en-US" b="1"/>
            <a:t>user stories</a:t>
          </a:r>
          <a:r>
            <a:rPr lang="en-US"/>
            <a:t> based on target personas, like: “As a new investor, I want personalized portfolio suggestions, so I can start investing with confidence.”</a:t>
          </a:r>
        </a:p>
      </dgm:t>
    </dgm:pt>
    <dgm:pt modelId="{09EFF1AD-A49D-4FC4-94C3-C9EEA96DC775}" type="parTrans" cxnId="{51757235-1177-4875-8FEE-E941E8EC088F}">
      <dgm:prSet/>
      <dgm:spPr/>
      <dgm:t>
        <a:bodyPr/>
        <a:lstStyle/>
        <a:p>
          <a:endParaRPr lang="en-US"/>
        </a:p>
      </dgm:t>
    </dgm:pt>
    <dgm:pt modelId="{D44B301A-E862-461E-967D-1A96AFDB6F30}" type="sibTrans" cxnId="{51757235-1177-4875-8FEE-E941E8EC088F}">
      <dgm:prSet/>
      <dgm:spPr/>
      <dgm:t>
        <a:bodyPr/>
        <a:lstStyle/>
        <a:p>
          <a:endParaRPr lang="en-US"/>
        </a:p>
      </dgm:t>
    </dgm:pt>
    <dgm:pt modelId="{625999ED-7EAD-43CF-A20C-829C1E18CDF9}">
      <dgm:prSet/>
      <dgm:spPr/>
      <dgm:t>
        <a:bodyPr/>
        <a:lstStyle/>
        <a:p>
          <a:r>
            <a:rPr lang="en-US"/>
            <a:t>Break down stories into functional requirements, including data sources for investment insights, personalization algorithms, and API requirements for real-time market data.</a:t>
          </a:r>
        </a:p>
      </dgm:t>
    </dgm:pt>
    <dgm:pt modelId="{7ADFFFE6-84B3-4441-B791-651997AA276F}" type="parTrans" cxnId="{D0AB33F5-6953-4AD6-BC6D-BB7C79A384A4}">
      <dgm:prSet/>
      <dgm:spPr/>
      <dgm:t>
        <a:bodyPr/>
        <a:lstStyle/>
        <a:p>
          <a:endParaRPr lang="en-US"/>
        </a:p>
      </dgm:t>
    </dgm:pt>
    <dgm:pt modelId="{00BF30D8-F086-4452-8935-B966CCB7141C}" type="sibTrans" cxnId="{D0AB33F5-6953-4AD6-BC6D-BB7C79A384A4}">
      <dgm:prSet/>
      <dgm:spPr/>
      <dgm:t>
        <a:bodyPr/>
        <a:lstStyle/>
        <a:p>
          <a:endParaRPr lang="en-US"/>
        </a:p>
      </dgm:t>
    </dgm:pt>
    <dgm:pt modelId="{A4FEE8DF-BBEE-4427-8AC1-D321D5A8FFF2}">
      <dgm:prSet/>
      <dgm:spPr/>
      <dgm:t>
        <a:bodyPr/>
        <a:lstStyle/>
        <a:p>
          <a:r>
            <a:rPr lang="en-US" b="1"/>
            <a:t>2. UX/UI Design and Prototyping</a:t>
          </a:r>
          <a:endParaRPr lang="en-US"/>
        </a:p>
      </dgm:t>
    </dgm:pt>
    <dgm:pt modelId="{062ABADB-C832-463D-8F9B-11C69C74815E}" type="parTrans" cxnId="{F1F95450-79D6-4401-B017-D246108AF983}">
      <dgm:prSet/>
      <dgm:spPr/>
      <dgm:t>
        <a:bodyPr/>
        <a:lstStyle/>
        <a:p>
          <a:endParaRPr lang="en-US"/>
        </a:p>
      </dgm:t>
    </dgm:pt>
    <dgm:pt modelId="{B9446FDB-8994-4091-9143-F2C2B0A88C4F}" type="sibTrans" cxnId="{F1F95450-79D6-4401-B017-D246108AF983}">
      <dgm:prSet/>
      <dgm:spPr/>
      <dgm:t>
        <a:bodyPr/>
        <a:lstStyle/>
        <a:p>
          <a:endParaRPr lang="en-US"/>
        </a:p>
      </dgm:t>
    </dgm:pt>
    <dgm:pt modelId="{F7EB15EC-A454-4141-8F73-37A7027CF1D0}">
      <dgm:prSet/>
      <dgm:spPr/>
      <dgm:t>
        <a:bodyPr/>
        <a:lstStyle/>
        <a:p>
          <a:r>
            <a:rPr lang="en-US" b="1"/>
            <a:t>Objective</a:t>
          </a:r>
          <a:r>
            <a:rPr lang="en-US"/>
            <a:t>: Design an intuitive user interface that provides clear, actionable insights.</a:t>
          </a:r>
        </a:p>
      </dgm:t>
    </dgm:pt>
    <dgm:pt modelId="{4A084503-8E98-4DEA-8352-0CE24E444E02}" type="parTrans" cxnId="{C9C66831-8706-44BA-8B51-6BABDDD16205}">
      <dgm:prSet/>
      <dgm:spPr/>
      <dgm:t>
        <a:bodyPr/>
        <a:lstStyle/>
        <a:p>
          <a:endParaRPr lang="en-US"/>
        </a:p>
      </dgm:t>
    </dgm:pt>
    <dgm:pt modelId="{EE4CA05D-AAFB-49AA-A565-0B7A1E10D4C3}" type="sibTrans" cxnId="{C9C66831-8706-44BA-8B51-6BABDDD16205}">
      <dgm:prSet/>
      <dgm:spPr/>
      <dgm:t>
        <a:bodyPr/>
        <a:lstStyle/>
        <a:p>
          <a:endParaRPr lang="en-US"/>
        </a:p>
      </dgm:t>
    </dgm:pt>
    <dgm:pt modelId="{2C1A81F7-E4F5-4160-A166-0C6C62E4DDD8}">
      <dgm:prSet/>
      <dgm:spPr/>
      <dgm:t>
        <a:bodyPr/>
        <a:lstStyle/>
        <a:p>
          <a:r>
            <a:rPr lang="en-US" b="1"/>
            <a:t>Steps</a:t>
          </a:r>
          <a:r>
            <a:rPr lang="en-US"/>
            <a:t>: </a:t>
          </a:r>
        </a:p>
      </dgm:t>
    </dgm:pt>
    <dgm:pt modelId="{510169ED-2F67-432A-8CF3-A88A44F13126}" type="parTrans" cxnId="{E12494DA-21E1-4A16-BA4F-5CA030861469}">
      <dgm:prSet/>
      <dgm:spPr/>
      <dgm:t>
        <a:bodyPr/>
        <a:lstStyle/>
        <a:p>
          <a:endParaRPr lang="en-US"/>
        </a:p>
      </dgm:t>
    </dgm:pt>
    <dgm:pt modelId="{3BAA5869-D078-43C3-B92C-81983CBBE63A}" type="sibTrans" cxnId="{E12494DA-21E1-4A16-BA4F-5CA030861469}">
      <dgm:prSet/>
      <dgm:spPr/>
      <dgm:t>
        <a:bodyPr/>
        <a:lstStyle/>
        <a:p>
          <a:endParaRPr lang="en-US"/>
        </a:p>
      </dgm:t>
    </dgm:pt>
    <dgm:pt modelId="{A352847E-9046-4252-BC57-70D669E31A7B}">
      <dgm:prSet/>
      <dgm:spPr/>
      <dgm:t>
        <a:bodyPr/>
        <a:lstStyle/>
        <a:p>
          <a:r>
            <a:rPr lang="en-US"/>
            <a:t>Work with UX/UI designers to create wireframes and mockups that prioritize simplicity and accessibility.</a:t>
          </a:r>
        </a:p>
      </dgm:t>
    </dgm:pt>
    <dgm:pt modelId="{D0475173-FD23-4A1F-93B2-F2E3D14EAEB4}" type="parTrans" cxnId="{D65689D0-06E1-49B3-8229-BDCA051606E0}">
      <dgm:prSet/>
      <dgm:spPr/>
      <dgm:t>
        <a:bodyPr/>
        <a:lstStyle/>
        <a:p>
          <a:endParaRPr lang="en-US"/>
        </a:p>
      </dgm:t>
    </dgm:pt>
    <dgm:pt modelId="{EE2F5F9D-5E93-463D-B6CA-1970B7DB28E1}" type="sibTrans" cxnId="{D65689D0-06E1-49B3-8229-BDCA051606E0}">
      <dgm:prSet/>
      <dgm:spPr/>
      <dgm:t>
        <a:bodyPr/>
        <a:lstStyle/>
        <a:p>
          <a:endParaRPr lang="en-US"/>
        </a:p>
      </dgm:t>
    </dgm:pt>
    <dgm:pt modelId="{6ECDE7CA-DAE8-40B4-9940-DA6CCE7849D0}">
      <dgm:prSet/>
      <dgm:spPr/>
      <dgm:t>
        <a:bodyPr/>
        <a:lstStyle/>
        <a:p>
          <a:r>
            <a:rPr lang="en-US"/>
            <a:t>Conduct </a:t>
          </a:r>
          <a:r>
            <a:rPr lang="en-US" b="1"/>
            <a:t>user testing on prototypes</a:t>
          </a:r>
          <a:r>
            <a:rPr lang="en-US"/>
            <a:t> to gather feedback, focusing on ease of navigation, clarity of insights, and simplicity of robo-advisory recommendations.</a:t>
          </a:r>
        </a:p>
      </dgm:t>
    </dgm:pt>
    <dgm:pt modelId="{0CB146E3-5A8D-4866-9355-F516AA151164}" type="parTrans" cxnId="{5856DF39-E062-4CE7-AEC9-5EDA1F26F7FC}">
      <dgm:prSet/>
      <dgm:spPr/>
      <dgm:t>
        <a:bodyPr/>
        <a:lstStyle/>
        <a:p>
          <a:endParaRPr lang="en-US"/>
        </a:p>
      </dgm:t>
    </dgm:pt>
    <dgm:pt modelId="{A9364FD7-D0AC-42CC-B39F-16715B97C738}" type="sibTrans" cxnId="{5856DF39-E062-4CE7-AEC9-5EDA1F26F7FC}">
      <dgm:prSet/>
      <dgm:spPr/>
      <dgm:t>
        <a:bodyPr/>
        <a:lstStyle/>
        <a:p>
          <a:endParaRPr lang="en-US"/>
        </a:p>
      </dgm:t>
    </dgm:pt>
    <dgm:pt modelId="{9E2DF9AB-934B-40B8-A134-A426D0CBF722}">
      <dgm:prSet/>
      <dgm:spPr/>
      <dgm:t>
        <a:bodyPr/>
        <a:lstStyle/>
        <a:p>
          <a:r>
            <a:rPr lang="en-US" b="1"/>
            <a:t>3. Technical Design and Architecture</a:t>
          </a:r>
          <a:endParaRPr lang="en-US"/>
        </a:p>
      </dgm:t>
    </dgm:pt>
    <dgm:pt modelId="{20002D93-D5AA-4320-BC7C-DCD5CBE9152C}" type="parTrans" cxnId="{7D9822D2-B0E3-4904-9B6F-C05E1C059B04}">
      <dgm:prSet/>
      <dgm:spPr/>
      <dgm:t>
        <a:bodyPr/>
        <a:lstStyle/>
        <a:p>
          <a:endParaRPr lang="en-US"/>
        </a:p>
      </dgm:t>
    </dgm:pt>
    <dgm:pt modelId="{A24F6210-BD72-4CCE-825C-7716065B4451}" type="sibTrans" cxnId="{7D9822D2-B0E3-4904-9B6F-C05E1C059B04}">
      <dgm:prSet/>
      <dgm:spPr/>
      <dgm:t>
        <a:bodyPr/>
        <a:lstStyle/>
        <a:p>
          <a:endParaRPr lang="en-US"/>
        </a:p>
      </dgm:t>
    </dgm:pt>
    <dgm:pt modelId="{A58214E9-9CA3-4EF1-B751-3DD2664FC804}">
      <dgm:prSet/>
      <dgm:spPr/>
      <dgm:t>
        <a:bodyPr/>
        <a:lstStyle/>
        <a:p>
          <a:r>
            <a:rPr lang="en-US" b="1"/>
            <a:t>Objective</a:t>
          </a:r>
          <a:r>
            <a:rPr lang="en-US"/>
            <a:t>: Develop a scalable and secure architecture that integrates data processing, AI models, and front-end components.</a:t>
          </a:r>
        </a:p>
      </dgm:t>
    </dgm:pt>
    <dgm:pt modelId="{622E9817-D07D-4483-974E-9DD3EA9722AE}" type="parTrans" cxnId="{D55F2530-2DF8-42FB-9AA0-19609E5AAFCE}">
      <dgm:prSet/>
      <dgm:spPr/>
      <dgm:t>
        <a:bodyPr/>
        <a:lstStyle/>
        <a:p>
          <a:endParaRPr lang="en-US"/>
        </a:p>
      </dgm:t>
    </dgm:pt>
    <dgm:pt modelId="{D4A750E7-5AB3-4487-AC20-F63A6EA4FEB7}" type="sibTrans" cxnId="{D55F2530-2DF8-42FB-9AA0-19609E5AAFCE}">
      <dgm:prSet/>
      <dgm:spPr/>
      <dgm:t>
        <a:bodyPr/>
        <a:lstStyle/>
        <a:p>
          <a:endParaRPr lang="en-US"/>
        </a:p>
      </dgm:t>
    </dgm:pt>
    <dgm:pt modelId="{1BA9DE7E-F6AB-479C-8A7A-CFE0C75DB152}">
      <dgm:prSet/>
      <dgm:spPr/>
      <dgm:t>
        <a:bodyPr/>
        <a:lstStyle/>
        <a:p>
          <a:r>
            <a:rPr lang="en-US" b="1"/>
            <a:t>Steps</a:t>
          </a:r>
          <a:r>
            <a:rPr lang="en-US"/>
            <a:t>: </a:t>
          </a:r>
        </a:p>
      </dgm:t>
    </dgm:pt>
    <dgm:pt modelId="{7286D350-B5A3-4597-A6DC-C521F7180E44}" type="parTrans" cxnId="{FCA30288-B8BD-4559-8A66-4330726E52D7}">
      <dgm:prSet/>
      <dgm:spPr/>
      <dgm:t>
        <a:bodyPr/>
        <a:lstStyle/>
        <a:p>
          <a:endParaRPr lang="en-US"/>
        </a:p>
      </dgm:t>
    </dgm:pt>
    <dgm:pt modelId="{F6AF5F50-2F32-40BB-9EDE-2660B8172B6E}" type="sibTrans" cxnId="{FCA30288-B8BD-4559-8A66-4330726E52D7}">
      <dgm:prSet/>
      <dgm:spPr/>
      <dgm:t>
        <a:bodyPr/>
        <a:lstStyle/>
        <a:p>
          <a:endParaRPr lang="en-US"/>
        </a:p>
      </dgm:t>
    </dgm:pt>
    <dgm:pt modelId="{F8DF0D80-FA8D-42B3-B546-12F763B4FBB5}">
      <dgm:prSet/>
      <dgm:spPr/>
      <dgm:t>
        <a:bodyPr/>
        <a:lstStyle/>
        <a:p>
          <a:r>
            <a:rPr lang="en-US"/>
            <a:t>Collaborate with engineers to design the </a:t>
          </a:r>
          <a:r>
            <a:rPr lang="en-US" b="1"/>
            <a:t>backend architecture</a:t>
          </a:r>
          <a:r>
            <a:rPr lang="en-US"/>
            <a:t>, including data storage, analytics, and AI model hosting.</a:t>
          </a:r>
        </a:p>
      </dgm:t>
    </dgm:pt>
    <dgm:pt modelId="{BE2AC52B-AA4C-40D1-8815-2975B1FBF393}" type="parTrans" cxnId="{F474D1D8-61B6-431F-919C-73C9B6F41295}">
      <dgm:prSet/>
      <dgm:spPr/>
      <dgm:t>
        <a:bodyPr/>
        <a:lstStyle/>
        <a:p>
          <a:endParaRPr lang="en-US"/>
        </a:p>
      </dgm:t>
    </dgm:pt>
    <dgm:pt modelId="{5FCEAAB8-8166-474E-9C53-7A818BF00A34}" type="sibTrans" cxnId="{F474D1D8-61B6-431F-919C-73C9B6F41295}">
      <dgm:prSet/>
      <dgm:spPr/>
      <dgm:t>
        <a:bodyPr/>
        <a:lstStyle/>
        <a:p>
          <a:endParaRPr lang="en-US"/>
        </a:p>
      </dgm:t>
    </dgm:pt>
    <dgm:pt modelId="{D7217515-1CEB-494D-AC57-4FCA82E8D472}">
      <dgm:prSet/>
      <dgm:spPr/>
      <dgm:t>
        <a:bodyPr/>
        <a:lstStyle/>
        <a:p>
          <a:r>
            <a:rPr lang="en-US"/>
            <a:t>Define requirements for </a:t>
          </a:r>
          <a:r>
            <a:rPr lang="en-US" b="1"/>
            <a:t>real-time data processing</a:t>
          </a:r>
          <a:r>
            <a:rPr lang="en-US"/>
            <a:t> and integration with market data APIs (e.g., stock prices, portfolio performance).</a:t>
          </a:r>
        </a:p>
      </dgm:t>
    </dgm:pt>
    <dgm:pt modelId="{0B71E690-4097-4281-95E5-E968868E0904}" type="parTrans" cxnId="{06AA0EA7-2FE4-4DC8-A459-18067123A977}">
      <dgm:prSet/>
      <dgm:spPr/>
      <dgm:t>
        <a:bodyPr/>
        <a:lstStyle/>
        <a:p>
          <a:endParaRPr lang="en-US"/>
        </a:p>
      </dgm:t>
    </dgm:pt>
    <dgm:pt modelId="{DD1373EE-B217-494E-9A12-2780564AE188}" type="sibTrans" cxnId="{06AA0EA7-2FE4-4DC8-A459-18067123A977}">
      <dgm:prSet/>
      <dgm:spPr/>
      <dgm:t>
        <a:bodyPr/>
        <a:lstStyle/>
        <a:p>
          <a:endParaRPr lang="en-US"/>
        </a:p>
      </dgm:t>
    </dgm:pt>
    <dgm:pt modelId="{464CA12C-1468-4FF1-ACA6-4C73507B25E6}">
      <dgm:prSet/>
      <dgm:spPr/>
      <dgm:t>
        <a:bodyPr/>
        <a:lstStyle/>
        <a:p>
          <a:r>
            <a:rPr lang="en-US"/>
            <a:t>Develop a </a:t>
          </a:r>
          <a:r>
            <a:rPr lang="en-US" b="1"/>
            <a:t>data security plan</a:t>
          </a:r>
          <a:r>
            <a:rPr lang="en-US"/>
            <a:t> to comply with financial data privacy regulations (e.g., GDPR, CCPA).</a:t>
          </a:r>
        </a:p>
      </dgm:t>
    </dgm:pt>
    <dgm:pt modelId="{65DDBB87-C8E4-4C8C-A2A1-8CCB18EC5986}" type="parTrans" cxnId="{BB165EED-356F-47B8-A93C-200806EECA40}">
      <dgm:prSet/>
      <dgm:spPr/>
      <dgm:t>
        <a:bodyPr/>
        <a:lstStyle/>
        <a:p>
          <a:endParaRPr lang="en-US"/>
        </a:p>
      </dgm:t>
    </dgm:pt>
    <dgm:pt modelId="{AF866FDD-A9A2-417D-A79F-BCA9B61F5C67}" type="sibTrans" cxnId="{BB165EED-356F-47B8-A93C-200806EECA40}">
      <dgm:prSet/>
      <dgm:spPr/>
      <dgm:t>
        <a:bodyPr/>
        <a:lstStyle/>
        <a:p>
          <a:endParaRPr lang="en-US"/>
        </a:p>
      </dgm:t>
    </dgm:pt>
    <dgm:pt modelId="{9C856D9B-6159-43F5-83EA-3EA84D2E52D2}" type="pres">
      <dgm:prSet presAssocID="{116F4130-7557-41C0-9A36-3AEF52020FF1}" presName="linear" presStyleCnt="0">
        <dgm:presLayoutVars>
          <dgm:animLvl val="lvl"/>
          <dgm:resizeHandles val="exact"/>
        </dgm:presLayoutVars>
      </dgm:prSet>
      <dgm:spPr/>
    </dgm:pt>
    <dgm:pt modelId="{3A498C60-6EE3-4ACB-986E-BAB6D1E469D3}" type="pres">
      <dgm:prSet presAssocID="{5A73A166-1CFC-4C9F-8ED3-6E3EFF61289B}" presName="parentText" presStyleLbl="node1" presStyleIdx="0" presStyleCnt="4">
        <dgm:presLayoutVars>
          <dgm:chMax val="0"/>
          <dgm:bulletEnabled val="1"/>
        </dgm:presLayoutVars>
      </dgm:prSet>
      <dgm:spPr/>
    </dgm:pt>
    <dgm:pt modelId="{D9241737-E7CF-4C30-8A6D-90C231047174}" type="pres">
      <dgm:prSet presAssocID="{5A73A166-1CFC-4C9F-8ED3-6E3EFF61289B}" presName="childText" presStyleLbl="revTx" presStyleIdx="0" presStyleCnt="3">
        <dgm:presLayoutVars>
          <dgm:bulletEnabled val="1"/>
        </dgm:presLayoutVars>
      </dgm:prSet>
      <dgm:spPr/>
    </dgm:pt>
    <dgm:pt modelId="{7EDBA6BE-A68B-4770-AA9C-F066C038B5A0}" type="pres">
      <dgm:prSet presAssocID="{A4FEE8DF-BBEE-4427-8AC1-D321D5A8FFF2}" presName="parentText" presStyleLbl="node1" presStyleIdx="1" presStyleCnt="4">
        <dgm:presLayoutVars>
          <dgm:chMax val="0"/>
          <dgm:bulletEnabled val="1"/>
        </dgm:presLayoutVars>
      </dgm:prSet>
      <dgm:spPr/>
    </dgm:pt>
    <dgm:pt modelId="{B5D5B0B8-8581-4620-A077-1EA9CF3181BF}" type="pres">
      <dgm:prSet presAssocID="{A4FEE8DF-BBEE-4427-8AC1-D321D5A8FFF2}" presName="childText" presStyleLbl="revTx" presStyleIdx="1" presStyleCnt="3">
        <dgm:presLayoutVars>
          <dgm:bulletEnabled val="1"/>
        </dgm:presLayoutVars>
      </dgm:prSet>
      <dgm:spPr/>
    </dgm:pt>
    <dgm:pt modelId="{5B303AF1-2D7C-4D1F-9B32-A7D14AE7D9D5}" type="pres">
      <dgm:prSet presAssocID="{9E2DF9AB-934B-40B8-A134-A426D0CBF722}" presName="parentText" presStyleLbl="node1" presStyleIdx="2" presStyleCnt="4">
        <dgm:presLayoutVars>
          <dgm:chMax val="0"/>
          <dgm:bulletEnabled val="1"/>
        </dgm:presLayoutVars>
      </dgm:prSet>
      <dgm:spPr/>
    </dgm:pt>
    <dgm:pt modelId="{5962A599-3B20-4A41-886B-BC1B0B224D10}" type="pres">
      <dgm:prSet presAssocID="{9E2DF9AB-934B-40B8-A134-A426D0CBF722}" presName="childText" presStyleLbl="revTx" presStyleIdx="2" presStyleCnt="3">
        <dgm:presLayoutVars>
          <dgm:bulletEnabled val="1"/>
        </dgm:presLayoutVars>
      </dgm:prSet>
      <dgm:spPr/>
    </dgm:pt>
    <dgm:pt modelId="{4331F801-3D39-49B3-8D05-0B3EFD888DED}" type="pres">
      <dgm:prSet presAssocID="{464CA12C-1468-4FF1-ACA6-4C73507B25E6}" presName="parentText" presStyleLbl="node1" presStyleIdx="3" presStyleCnt="4">
        <dgm:presLayoutVars>
          <dgm:chMax val="0"/>
          <dgm:bulletEnabled val="1"/>
        </dgm:presLayoutVars>
      </dgm:prSet>
      <dgm:spPr/>
    </dgm:pt>
  </dgm:ptLst>
  <dgm:cxnLst>
    <dgm:cxn modelId="{857BD40C-413E-439F-B1D9-C90D9A00CF9D}" type="presOf" srcId="{A4FEE8DF-BBEE-4427-8AC1-D321D5A8FFF2}" destId="{7EDBA6BE-A68B-4770-AA9C-F066C038B5A0}" srcOrd="0" destOrd="0" presId="urn:microsoft.com/office/officeart/2005/8/layout/vList2"/>
    <dgm:cxn modelId="{353CF40E-7FB6-4DF1-B793-CA43B8BF12FF}" type="presOf" srcId="{625999ED-7EAD-43CF-A20C-829C1E18CDF9}" destId="{D9241737-E7CF-4C30-8A6D-90C231047174}" srcOrd="0" destOrd="3" presId="urn:microsoft.com/office/officeart/2005/8/layout/vList2"/>
    <dgm:cxn modelId="{D55F2530-2DF8-42FB-9AA0-19609E5AAFCE}" srcId="{9E2DF9AB-934B-40B8-A134-A426D0CBF722}" destId="{A58214E9-9CA3-4EF1-B751-3DD2664FC804}" srcOrd="0" destOrd="0" parTransId="{622E9817-D07D-4483-974E-9DD3EA9722AE}" sibTransId="{D4A750E7-5AB3-4487-AC20-F63A6EA4FEB7}"/>
    <dgm:cxn modelId="{C9C66831-8706-44BA-8B51-6BABDDD16205}" srcId="{A4FEE8DF-BBEE-4427-8AC1-D321D5A8FFF2}" destId="{F7EB15EC-A454-4141-8F73-37A7027CF1D0}" srcOrd="0" destOrd="0" parTransId="{4A084503-8E98-4DEA-8352-0CE24E444E02}" sibTransId="{EE4CA05D-AAFB-49AA-A565-0B7A1E10D4C3}"/>
    <dgm:cxn modelId="{51757235-1177-4875-8FEE-E941E8EC088F}" srcId="{2379DE4B-967E-4B74-82C4-BE3C4454584D}" destId="{000DDADD-8634-4DE1-9399-B268163C97C1}" srcOrd="0" destOrd="0" parTransId="{09EFF1AD-A49D-4FC4-94C3-C9EEA96DC775}" sibTransId="{D44B301A-E862-461E-967D-1A96AFDB6F30}"/>
    <dgm:cxn modelId="{5856DF39-E062-4CE7-AEC9-5EDA1F26F7FC}" srcId="{2C1A81F7-E4F5-4160-A166-0C6C62E4DDD8}" destId="{6ECDE7CA-DAE8-40B4-9940-DA6CCE7849D0}" srcOrd="1" destOrd="0" parTransId="{0CB146E3-5A8D-4866-9355-F516AA151164}" sibTransId="{A9364FD7-D0AC-42CC-B39F-16715B97C738}"/>
    <dgm:cxn modelId="{4704853E-79AE-4C77-B49D-26E6ECDD0FDC}" type="presOf" srcId="{A58214E9-9CA3-4EF1-B751-3DD2664FC804}" destId="{5962A599-3B20-4A41-886B-BC1B0B224D10}" srcOrd="0" destOrd="0" presId="urn:microsoft.com/office/officeart/2005/8/layout/vList2"/>
    <dgm:cxn modelId="{FC883A5C-5474-4BE2-BFE3-5752573F4368}" type="presOf" srcId="{1BA9DE7E-F6AB-479C-8A7A-CFE0C75DB152}" destId="{5962A599-3B20-4A41-886B-BC1B0B224D10}" srcOrd="0" destOrd="1" presId="urn:microsoft.com/office/officeart/2005/8/layout/vList2"/>
    <dgm:cxn modelId="{123E8341-1B42-412B-A9D7-7424AF6F693F}" type="presOf" srcId="{F23FA8AA-5A70-4801-BC33-20FF70CD5F62}" destId="{D9241737-E7CF-4C30-8A6D-90C231047174}" srcOrd="0" destOrd="0" presId="urn:microsoft.com/office/officeart/2005/8/layout/vList2"/>
    <dgm:cxn modelId="{51FFFB4B-3DEB-4F04-A12F-A360A81D1217}" srcId="{5A73A166-1CFC-4C9F-8ED3-6E3EFF61289B}" destId="{2379DE4B-967E-4B74-82C4-BE3C4454584D}" srcOrd="1" destOrd="0" parTransId="{4CDD9244-5811-4D50-861F-F8084628ECC7}" sibTransId="{37972A75-A043-4662-AB5F-4B1EAE304ECD}"/>
    <dgm:cxn modelId="{F110476E-43BA-4FA9-A058-F09BA810785A}" srcId="{116F4130-7557-41C0-9A36-3AEF52020FF1}" destId="{5A73A166-1CFC-4C9F-8ED3-6E3EFF61289B}" srcOrd="0" destOrd="0" parTransId="{803B1F67-4DA9-4395-A7D9-171A6FDFE343}" sibTransId="{16CF7D72-5292-49B1-A14A-80EDCB904CFF}"/>
    <dgm:cxn modelId="{F1F95450-79D6-4401-B017-D246108AF983}" srcId="{116F4130-7557-41C0-9A36-3AEF52020FF1}" destId="{A4FEE8DF-BBEE-4427-8AC1-D321D5A8FFF2}" srcOrd="1" destOrd="0" parTransId="{062ABADB-C832-463D-8F9B-11C69C74815E}" sibTransId="{B9446FDB-8994-4091-9143-F2C2B0A88C4F}"/>
    <dgm:cxn modelId="{9303CB52-3439-4E39-B8A9-69A1E64AE085}" type="presOf" srcId="{9E2DF9AB-934B-40B8-A134-A426D0CBF722}" destId="{5B303AF1-2D7C-4D1F-9B32-A7D14AE7D9D5}" srcOrd="0" destOrd="0" presId="urn:microsoft.com/office/officeart/2005/8/layout/vList2"/>
    <dgm:cxn modelId="{751A9374-61B5-425B-9774-EDBAEEE303FA}" type="presOf" srcId="{2379DE4B-967E-4B74-82C4-BE3C4454584D}" destId="{D9241737-E7CF-4C30-8A6D-90C231047174}" srcOrd="0" destOrd="1" presId="urn:microsoft.com/office/officeart/2005/8/layout/vList2"/>
    <dgm:cxn modelId="{081CCF7F-558D-483F-901F-624D3C92B77C}" type="presOf" srcId="{5A73A166-1CFC-4C9F-8ED3-6E3EFF61289B}" destId="{3A498C60-6EE3-4ACB-986E-BAB6D1E469D3}" srcOrd="0" destOrd="0" presId="urn:microsoft.com/office/officeart/2005/8/layout/vList2"/>
    <dgm:cxn modelId="{FCA30288-B8BD-4559-8A66-4330726E52D7}" srcId="{9E2DF9AB-934B-40B8-A134-A426D0CBF722}" destId="{1BA9DE7E-F6AB-479C-8A7A-CFE0C75DB152}" srcOrd="1" destOrd="0" parTransId="{7286D350-B5A3-4597-A6DC-C521F7180E44}" sibTransId="{F6AF5F50-2F32-40BB-9EDE-2660B8172B6E}"/>
    <dgm:cxn modelId="{E0AF488B-D5BB-44BF-8DEA-EBD1A1D8DD1D}" type="presOf" srcId="{000DDADD-8634-4DE1-9399-B268163C97C1}" destId="{D9241737-E7CF-4C30-8A6D-90C231047174}" srcOrd="0" destOrd="2" presId="urn:microsoft.com/office/officeart/2005/8/layout/vList2"/>
    <dgm:cxn modelId="{2773A3A6-4B16-4F39-A989-17D52A9F6987}" type="presOf" srcId="{A352847E-9046-4252-BC57-70D669E31A7B}" destId="{B5D5B0B8-8581-4620-A077-1EA9CF3181BF}" srcOrd="0" destOrd="2" presId="urn:microsoft.com/office/officeart/2005/8/layout/vList2"/>
    <dgm:cxn modelId="{06AA0EA7-2FE4-4DC8-A459-18067123A977}" srcId="{1BA9DE7E-F6AB-479C-8A7A-CFE0C75DB152}" destId="{D7217515-1CEB-494D-AC57-4FCA82E8D472}" srcOrd="1" destOrd="0" parTransId="{0B71E690-4097-4281-95E5-E968868E0904}" sibTransId="{DD1373EE-B217-494E-9A12-2780564AE188}"/>
    <dgm:cxn modelId="{D8FBC2BC-8418-45CE-B4BA-0D020E266E39}" type="presOf" srcId="{F7EB15EC-A454-4141-8F73-37A7027CF1D0}" destId="{B5D5B0B8-8581-4620-A077-1EA9CF3181BF}" srcOrd="0" destOrd="0" presId="urn:microsoft.com/office/officeart/2005/8/layout/vList2"/>
    <dgm:cxn modelId="{673422BE-4C50-4FF4-B5DA-09AD500E1CB6}" type="presOf" srcId="{116F4130-7557-41C0-9A36-3AEF52020FF1}" destId="{9C856D9B-6159-43F5-83EA-3EA84D2E52D2}" srcOrd="0" destOrd="0" presId="urn:microsoft.com/office/officeart/2005/8/layout/vList2"/>
    <dgm:cxn modelId="{BF86B7C6-ECC0-426C-8FFE-2D605873D508}" srcId="{5A73A166-1CFC-4C9F-8ED3-6E3EFF61289B}" destId="{F23FA8AA-5A70-4801-BC33-20FF70CD5F62}" srcOrd="0" destOrd="0" parTransId="{EB4CADC2-BCB3-4D19-A2BA-B057A2EF5A88}" sibTransId="{20D8FB7C-2C0F-42A2-B8D0-8B1EE91097BF}"/>
    <dgm:cxn modelId="{D65689D0-06E1-49B3-8229-BDCA051606E0}" srcId="{2C1A81F7-E4F5-4160-A166-0C6C62E4DDD8}" destId="{A352847E-9046-4252-BC57-70D669E31A7B}" srcOrd="0" destOrd="0" parTransId="{D0475173-FD23-4A1F-93B2-F2E3D14EAEB4}" sibTransId="{EE2F5F9D-5E93-463D-B6CA-1970B7DB28E1}"/>
    <dgm:cxn modelId="{7D9822D2-B0E3-4904-9B6F-C05E1C059B04}" srcId="{116F4130-7557-41C0-9A36-3AEF52020FF1}" destId="{9E2DF9AB-934B-40B8-A134-A426D0CBF722}" srcOrd="2" destOrd="0" parTransId="{20002D93-D5AA-4320-BC7C-DCD5CBE9152C}" sibTransId="{A24F6210-BD72-4CCE-825C-7716065B4451}"/>
    <dgm:cxn modelId="{F474D1D8-61B6-431F-919C-73C9B6F41295}" srcId="{1BA9DE7E-F6AB-479C-8A7A-CFE0C75DB152}" destId="{F8DF0D80-FA8D-42B3-B546-12F763B4FBB5}" srcOrd="0" destOrd="0" parTransId="{BE2AC52B-AA4C-40D1-8815-2975B1FBF393}" sibTransId="{5FCEAAB8-8166-474E-9C53-7A818BF00A34}"/>
    <dgm:cxn modelId="{E12494DA-21E1-4A16-BA4F-5CA030861469}" srcId="{A4FEE8DF-BBEE-4427-8AC1-D321D5A8FFF2}" destId="{2C1A81F7-E4F5-4160-A166-0C6C62E4DDD8}" srcOrd="1" destOrd="0" parTransId="{510169ED-2F67-432A-8CF3-A88A44F13126}" sibTransId="{3BAA5869-D078-43C3-B92C-81983CBBE63A}"/>
    <dgm:cxn modelId="{0FEB41DE-5B8C-4D75-A7CA-D2BD500A8A72}" type="presOf" srcId="{6ECDE7CA-DAE8-40B4-9940-DA6CCE7849D0}" destId="{B5D5B0B8-8581-4620-A077-1EA9CF3181BF}" srcOrd="0" destOrd="3" presId="urn:microsoft.com/office/officeart/2005/8/layout/vList2"/>
    <dgm:cxn modelId="{45709EE8-C7B0-4893-ABBA-67A120BC6E15}" type="presOf" srcId="{464CA12C-1468-4FF1-ACA6-4C73507B25E6}" destId="{4331F801-3D39-49B3-8D05-0B3EFD888DED}" srcOrd="0" destOrd="0" presId="urn:microsoft.com/office/officeart/2005/8/layout/vList2"/>
    <dgm:cxn modelId="{BB165EED-356F-47B8-A93C-200806EECA40}" srcId="{116F4130-7557-41C0-9A36-3AEF52020FF1}" destId="{464CA12C-1468-4FF1-ACA6-4C73507B25E6}" srcOrd="3" destOrd="0" parTransId="{65DDBB87-C8E4-4C8C-A2A1-8CCB18EC5986}" sibTransId="{AF866FDD-A9A2-417D-A79F-BCA9B61F5C67}"/>
    <dgm:cxn modelId="{D0AB33F5-6953-4AD6-BC6D-BB7C79A384A4}" srcId="{2379DE4B-967E-4B74-82C4-BE3C4454584D}" destId="{625999ED-7EAD-43CF-A20C-829C1E18CDF9}" srcOrd="1" destOrd="0" parTransId="{7ADFFFE6-84B3-4441-B791-651997AA276F}" sibTransId="{00BF30D8-F086-4452-8935-B966CCB7141C}"/>
    <dgm:cxn modelId="{2D850DF6-17EE-4F05-9D35-B57853792C69}" type="presOf" srcId="{2C1A81F7-E4F5-4160-A166-0C6C62E4DDD8}" destId="{B5D5B0B8-8581-4620-A077-1EA9CF3181BF}" srcOrd="0" destOrd="1" presId="urn:microsoft.com/office/officeart/2005/8/layout/vList2"/>
    <dgm:cxn modelId="{BAB785F6-F0A6-44BC-84FE-0545E503B294}" type="presOf" srcId="{D7217515-1CEB-494D-AC57-4FCA82E8D472}" destId="{5962A599-3B20-4A41-886B-BC1B0B224D10}" srcOrd="0" destOrd="3" presId="urn:microsoft.com/office/officeart/2005/8/layout/vList2"/>
    <dgm:cxn modelId="{ADE285FF-DBFF-4E47-959D-7FE0C4124EB6}" type="presOf" srcId="{F8DF0D80-FA8D-42B3-B546-12F763B4FBB5}" destId="{5962A599-3B20-4A41-886B-BC1B0B224D10}" srcOrd="0" destOrd="2" presId="urn:microsoft.com/office/officeart/2005/8/layout/vList2"/>
    <dgm:cxn modelId="{A169DE18-76B0-41C1-8157-CCFC66A20149}" type="presParOf" srcId="{9C856D9B-6159-43F5-83EA-3EA84D2E52D2}" destId="{3A498C60-6EE3-4ACB-986E-BAB6D1E469D3}" srcOrd="0" destOrd="0" presId="urn:microsoft.com/office/officeart/2005/8/layout/vList2"/>
    <dgm:cxn modelId="{ABD307E9-6D32-4DA9-A1FA-A73538603841}" type="presParOf" srcId="{9C856D9B-6159-43F5-83EA-3EA84D2E52D2}" destId="{D9241737-E7CF-4C30-8A6D-90C231047174}" srcOrd="1" destOrd="0" presId="urn:microsoft.com/office/officeart/2005/8/layout/vList2"/>
    <dgm:cxn modelId="{958C0371-0283-4F7D-A27E-2BB0235BD6A9}" type="presParOf" srcId="{9C856D9B-6159-43F5-83EA-3EA84D2E52D2}" destId="{7EDBA6BE-A68B-4770-AA9C-F066C038B5A0}" srcOrd="2" destOrd="0" presId="urn:microsoft.com/office/officeart/2005/8/layout/vList2"/>
    <dgm:cxn modelId="{37C935F9-AA57-47BE-92FE-FB61C548C920}" type="presParOf" srcId="{9C856D9B-6159-43F5-83EA-3EA84D2E52D2}" destId="{B5D5B0B8-8581-4620-A077-1EA9CF3181BF}" srcOrd="3" destOrd="0" presId="urn:microsoft.com/office/officeart/2005/8/layout/vList2"/>
    <dgm:cxn modelId="{C50CA7B7-7811-4292-9CF3-C2F620BA9527}" type="presParOf" srcId="{9C856D9B-6159-43F5-83EA-3EA84D2E52D2}" destId="{5B303AF1-2D7C-4D1F-9B32-A7D14AE7D9D5}" srcOrd="4" destOrd="0" presId="urn:microsoft.com/office/officeart/2005/8/layout/vList2"/>
    <dgm:cxn modelId="{17B3E3D0-DB86-4D1B-AA41-B73FDC4B1E5C}" type="presParOf" srcId="{9C856D9B-6159-43F5-83EA-3EA84D2E52D2}" destId="{5962A599-3B20-4A41-886B-BC1B0B224D10}" srcOrd="5" destOrd="0" presId="urn:microsoft.com/office/officeart/2005/8/layout/vList2"/>
    <dgm:cxn modelId="{43D2C6B4-3F42-42B6-913D-ECB117420A70}" type="presParOf" srcId="{9C856D9B-6159-43F5-83EA-3EA84D2E52D2}" destId="{4331F801-3D39-49B3-8D05-0B3EFD888DE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314E281-B2A6-4C9C-85B1-7CD9060A3DBB}"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033CEC9E-7BCC-4236-840B-6A27048B69FC}">
      <dgm:prSet/>
      <dgm:spPr/>
      <dgm:t>
        <a:bodyPr/>
        <a:lstStyle/>
        <a:p>
          <a:r>
            <a:rPr lang="en-US" b="1"/>
            <a:t>1. Agile Development with Iterative Sprints</a:t>
          </a:r>
          <a:endParaRPr lang="en-US"/>
        </a:p>
      </dgm:t>
    </dgm:pt>
    <dgm:pt modelId="{52433E9C-5CDE-4AE1-ADDD-0FB9F851D994}" type="parTrans" cxnId="{0DE25A76-6717-4E97-90E9-BB8221BB0679}">
      <dgm:prSet/>
      <dgm:spPr/>
      <dgm:t>
        <a:bodyPr/>
        <a:lstStyle/>
        <a:p>
          <a:endParaRPr lang="en-US"/>
        </a:p>
      </dgm:t>
    </dgm:pt>
    <dgm:pt modelId="{E3D0EFE2-75C6-40EC-AF7A-D46057DF110C}" type="sibTrans" cxnId="{0DE25A76-6717-4E97-90E9-BB8221BB0679}">
      <dgm:prSet/>
      <dgm:spPr/>
      <dgm:t>
        <a:bodyPr/>
        <a:lstStyle/>
        <a:p>
          <a:endParaRPr lang="en-US"/>
        </a:p>
      </dgm:t>
    </dgm:pt>
    <dgm:pt modelId="{58D9F9B4-AA39-49D5-B4B6-17C2D43AFAF2}">
      <dgm:prSet/>
      <dgm:spPr/>
      <dgm:t>
        <a:bodyPr/>
        <a:lstStyle/>
        <a:p>
          <a:r>
            <a:rPr lang="en-US" b="1"/>
            <a:t>Objective</a:t>
          </a:r>
          <a:r>
            <a:rPr lang="en-US"/>
            <a:t>: Develop the MVP in sprints to validate the core functionality with real users.</a:t>
          </a:r>
        </a:p>
      </dgm:t>
    </dgm:pt>
    <dgm:pt modelId="{7B049E65-0ADC-405B-B3BB-CCE603451F01}" type="parTrans" cxnId="{51EC08D5-35CB-4743-9128-A5C807C729C0}">
      <dgm:prSet/>
      <dgm:spPr/>
      <dgm:t>
        <a:bodyPr/>
        <a:lstStyle/>
        <a:p>
          <a:endParaRPr lang="en-US"/>
        </a:p>
      </dgm:t>
    </dgm:pt>
    <dgm:pt modelId="{F2BB8258-774C-434A-ABD3-CD1D3B170F29}" type="sibTrans" cxnId="{51EC08D5-35CB-4743-9128-A5C807C729C0}">
      <dgm:prSet/>
      <dgm:spPr/>
      <dgm:t>
        <a:bodyPr/>
        <a:lstStyle/>
        <a:p>
          <a:endParaRPr lang="en-US"/>
        </a:p>
      </dgm:t>
    </dgm:pt>
    <dgm:pt modelId="{609CAA9F-286F-48BC-A019-6AE21BC5BB74}">
      <dgm:prSet/>
      <dgm:spPr/>
      <dgm:t>
        <a:bodyPr/>
        <a:lstStyle/>
        <a:p>
          <a:r>
            <a:rPr lang="en-US" b="1"/>
            <a:t>Steps</a:t>
          </a:r>
          <a:r>
            <a:rPr lang="en-US"/>
            <a:t>: </a:t>
          </a:r>
        </a:p>
      </dgm:t>
    </dgm:pt>
    <dgm:pt modelId="{E4D54CF0-B201-49D6-8F7A-6E4A0D4BDC01}" type="parTrans" cxnId="{A926B27E-039A-4F0D-B331-B5205C8613FA}">
      <dgm:prSet/>
      <dgm:spPr/>
      <dgm:t>
        <a:bodyPr/>
        <a:lstStyle/>
        <a:p>
          <a:endParaRPr lang="en-US"/>
        </a:p>
      </dgm:t>
    </dgm:pt>
    <dgm:pt modelId="{589B531F-67F2-46ED-A874-2EED79BAAB23}" type="sibTrans" cxnId="{A926B27E-039A-4F0D-B331-B5205C8613FA}">
      <dgm:prSet/>
      <dgm:spPr/>
      <dgm:t>
        <a:bodyPr/>
        <a:lstStyle/>
        <a:p>
          <a:endParaRPr lang="en-US"/>
        </a:p>
      </dgm:t>
    </dgm:pt>
    <dgm:pt modelId="{E482FFE3-F170-4C12-B6B7-431D7CAB6276}">
      <dgm:prSet/>
      <dgm:spPr/>
      <dgm:t>
        <a:bodyPr/>
        <a:lstStyle/>
        <a:p>
          <a:r>
            <a:rPr lang="en-US"/>
            <a:t>Establish an </a:t>
          </a:r>
          <a:r>
            <a:rPr lang="en-US" b="1"/>
            <a:t>Agile development cycle</a:t>
          </a:r>
          <a:r>
            <a:rPr lang="en-US"/>
            <a:t> with defined sprint goals for each feature.</a:t>
          </a:r>
        </a:p>
      </dgm:t>
    </dgm:pt>
    <dgm:pt modelId="{88DACA0A-68FE-407B-A41D-4378DFF0B866}" type="parTrans" cxnId="{FD6A03B7-DD02-4263-B37F-C2E6D2AA14FF}">
      <dgm:prSet/>
      <dgm:spPr/>
      <dgm:t>
        <a:bodyPr/>
        <a:lstStyle/>
        <a:p>
          <a:endParaRPr lang="en-US"/>
        </a:p>
      </dgm:t>
    </dgm:pt>
    <dgm:pt modelId="{2FB51495-6965-40BE-8DFB-0398343F72C8}" type="sibTrans" cxnId="{FD6A03B7-DD02-4263-B37F-C2E6D2AA14FF}">
      <dgm:prSet/>
      <dgm:spPr/>
      <dgm:t>
        <a:bodyPr/>
        <a:lstStyle/>
        <a:p>
          <a:endParaRPr lang="en-US"/>
        </a:p>
      </dgm:t>
    </dgm:pt>
    <dgm:pt modelId="{FAD04643-13C6-4BF3-95B8-029D1AAF4363}">
      <dgm:prSet/>
      <dgm:spPr/>
      <dgm:t>
        <a:bodyPr/>
        <a:lstStyle/>
        <a:p>
          <a:r>
            <a:rPr lang="en-US"/>
            <a:t>Prioritize essential features such as personalized insights, robo-advisory recommendations, and real-time portfolio tracking.</a:t>
          </a:r>
        </a:p>
      </dgm:t>
    </dgm:pt>
    <dgm:pt modelId="{A693B67E-65C5-4D9A-B23F-C0C50D4E2AC6}" type="parTrans" cxnId="{22B6F17E-FFD8-4337-A34A-BE21F53D9BA8}">
      <dgm:prSet/>
      <dgm:spPr/>
      <dgm:t>
        <a:bodyPr/>
        <a:lstStyle/>
        <a:p>
          <a:endParaRPr lang="en-US"/>
        </a:p>
      </dgm:t>
    </dgm:pt>
    <dgm:pt modelId="{4542EBB8-509F-4390-8AFA-D58EC92E590C}" type="sibTrans" cxnId="{22B6F17E-FFD8-4337-A34A-BE21F53D9BA8}">
      <dgm:prSet/>
      <dgm:spPr/>
      <dgm:t>
        <a:bodyPr/>
        <a:lstStyle/>
        <a:p>
          <a:endParaRPr lang="en-US"/>
        </a:p>
      </dgm:t>
    </dgm:pt>
    <dgm:pt modelId="{E3332791-54C9-4592-86E9-EBF2867D5877}">
      <dgm:prSet/>
      <dgm:spPr/>
      <dgm:t>
        <a:bodyPr/>
        <a:lstStyle/>
        <a:p>
          <a:r>
            <a:rPr lang="en-US"/>
            <a:t>Integrate user feedback from early testers into the development sprints for continuous improvement.</a:t>
          </a:r>
        </a:p>
      </dgm:t>
    </dgm:pt>
    <dgm:pt modelId="{7332C6AA-A0EF-467A-A09A-A08261B2CB3E}" type="parTrans" cxnId="{80D39B13-36EB-4C9A-A151-F0FED31811A5}">
      <dgm:prSet/>
      <dgm:spPr/>
      <dgm:t>
        <a:bodyPr/>
        <a:lstStyle/>
        <a:p>
          <a:endParaRPr lang="en-US"/>
        </a:p>
      </dgm:t>
    </dgm:pt>
    <dgm:pt modelId="{764D9934-555B-4D60-B545-0D7479CEB297}" type="sibTrans" cxnId="{80D39B13-36EB-4C9A-A151-F0FED31811A5}">
      <dgm:prSet/>
      <dgm:spPr/>
      <dgm:t>
        <a:bodyPr/>
        <a:lstStyle/>
        <a:p>
          <a:endParaRPr lang="en-US"/>
        </a:p>
      </dgm:t>
    </dgm:pt>
    <dgm:pt modelId="{528CEA34-9BAF-42B6-B8B8-5393E45F546A}">
      <dgm:prSet/>
      <dgm:spPr/>
      <dgm:t>
        <a:bodyPr/>
        <a:lstStyle/>
        <a:p>
          <a:r>
            <a:rPr lang="en-US" b="1"/>
            <a:t>2. Data Science and AI Model Development</a:t>
          </a:r>
          <a:endParaRPr lang="en-US"/>
        </a:p>
      </dgm:t>
    </dgm:pt>
    <dgm:pt modelId="{5C25D9DA-AE01-415B-8B20-EA7914570F0D}" type="parTrans" cxnId="{BDF69D48-FE77-460F-AC9A-AC63A0A10C35}">
      <dgm:prSet/>
      <dgm:spPr/>
      <dgm:t>
        <a:bodyPr/>
        <a:lstStyle/>
        <a:p>
          <a:endParaRPr lang="en-US"/>
        </a:p>
      </dgm:t>
    </dgm:pt>
    <dgm:pt modelId="{3DCBBEEA-80FF-4D71-9610-05FE22AC377B}" type="sibTrans" cxnId="{BDF69D48-FE77-460F-AC9A-AC63A0A10C35}">
      <dgm:prSet/>
      <dgm:spPr/>
      <dgm:t>
        <a:bodyPr/>
        <a:lstStyle/>
        <a:p>
          <a:endParaRPr lang="en-US"/>
        </a:p>
      </dgm:t>
    </dgm:pt>
    <dgm:pt modelId="{2C75B065-8AD9-4423-A164-7CFBAFD44979}">
      <dgm:prSet/>
      <dgm:spPr/>
      <dgm:t>
        <a:bodyPr/>
        <a:lstStyle/>
        <a:p>
          <a:r>
            <a:rPr lang="en-US" b="1"/>
            <a:t>Objective</a:t>
          </a:r>
          <a:r>
            <a:rPr lang="en-US"/>
            <a:t>: Build and train AI models that generate personalized recommendations and insights.</a:t>
          </a:r>
        </a:p>
      </dgm:t>
    </dgm:pt>
    <dgm:pt modelId="{235FE905-0235-4451-958B-80F0A7B9B255}" type="parTrans" cxnId="{01721AB4-90D1-4ACD-B5F9-415710AA707A}">
      <dgm:prSet/>
      <dgm:spPr/>
      <dgm:t>
        <a:bodyPr/>
        <a:lstStyle/>
        <a:p>
          <a:endParaRPr lang="en-US"/>
        </a:p>
      </dgm:t>
    </dgm:pt>
    <dgm:pt modelId="{C3818353-F928-41CB-9081-89B4802E943E}" type="sibTrans" cxnId="{01721AB4-90D1-4ACD-B5F9-415710AA707A}">
      <dgm:prSet/>
      <dgm:spPr/>
      <dgm:t>
        <a:bodyPr/>
        <a:lstStyle/>
        <a:p>
          <a:endParaRPr lang="en-US"/>
        </a:p>
      </dgm:t>
    </dgm:pt>
    <dgm:pt modelId="{0267FB52-152F-4B31-94BB-079D42A8AC0E}">
      <dgm:prSet/>
      <dgm:spPr/>
      <dgm:t>
        <a:bodyPr/>
        <a:lstStyle/>
        <a:p>
          <a:r>
            <a:rPr lang="en-US" b="1"/>
            <a:t>Steps</a:t>
          </a:r>
          <a:r>
            <a:rPr lang="en-US"/>
            <a:t>: </a:t>
          </a:r>
        </a:p>
      </dgm:t>
    </dgm:pt>
    <dgm:pt modelId="{EF0AAB02-8AE4-4250-A46C-A0149FE294BC}" type="parTrans" cxnId="{E4D758C8-2B70-4CD5-A2E1-365615AB151D}">
      <dgm:prSet/>
      <dgm:spPr/>
      <dgm:t>
        <a:bodyPr/>
        <a:lstStyle/>
        <a:p>
          <a:endParaRPr lang="en-US"/>
        </a:p>
      </dgm:t>
    </dgm:pt>
    <dgm:pt modelId="{9B3B6B1F-F045-45C1-8357-D2070653347F}" type="sibTrans" cxnId="{E4D758C8-2B70-4CD5-A2E1-365615AB151D}">
      <dgm:prSet/>
      <dgm:spPr/>
      <dgm:t>
        <a:bodyPr/>
        <a:lstStyle/>
        <a:p>
          <a:endParaRPr lang="en-US"/>
        </a:p>
      </dgm:t>
    </dgm:pt>
    <dgm:pt modelId="{B10B71EB-1AE8-4D76-83C0-238BC56D2C20}">
      <dgm:prSet/>
      <dgm:spPr/>
      <dgm:t>
        <a:bodyPr/>
        <a:lstStyle/>
        <a:p>
          <a:r>
            <a:rPr lang="en-US"/>
            <a:t>Data scientists gather and preprocess data from sources like historical market performance, risk profiles, and investment strategies.</a:t>
          </a:r>
        </a:p>
      </dgm:t>
    </dgm:pt>
    <dgm:pt modelId="{4B947787-30A8-4499-9507-6CDD9FCF747E}" type="parTrans" cxnId="{C4E2EC8A-4461-4DA7-B12F-A8CB53B5FBFD}">
      <dgm:prSet/>
      <dgm:spPr/>
      <dgm:t>
        <a:bodyPr/>
        <a:lstStyle/>
        <a:p>
          <a:endParaRPr lang="en-US"/>
        </a:p>
      </dgm:t>
    </dgm:pt>
    <dgm:pt modelId="{B45B5ABE-6B43-4972-8EEE-A30FC393401E}" type="sibTrans" cxnId="{C4E2EC8A-4461-4DA7-B12F-A8CB53B5FBFD}">
      <dgm:prSet/>
      <dgm:spPr/>
      <dgm:t>
        <a:bodyPr/>
        <a:lstStyle/>
        <a:p>
          <a:endParaRPr lang="en-US"/>
        </a:p>
      </dgm:t>
    </dgm:pt>
    <dgm:pt modelId="{0402D36F-6BB9-4818-BBB6-42CAA51FBAD8}">
      <dgm:prSet/>
      <dgm:spPr/>
      <dgm:t>
        <a:bodyPr/>
        <a:lstStyle/>
        <a:p>
          <a:r>
            <a:rPr lang="en-US"/>
            <a:t>Develop and train models for </a:t>
          </a:r>
          <a:r>
            <a:rPr lang="en-US" b="1"/>
            <a:t>risk assessment, portfolio optimization, and personalized insights</a:t>
          </a:r>
          <a:r>
            <a:rPr lang="en-US"/>
            <a:t>.</a:t>
          </a:r>
        </a:p>
      </dgm:t>
    </dgm:pt>
    <dgm:pt modelId="{F90200AC-5D94-4376-A4EC-BD1E3F12901F}" type="parTrans" cxnId="{15770913-9433-48D6-8540-3E612874D07F}">
      <dgm:prSet/>
      <dgm:spPr/>
      <dgm:t>
        <a:bodyPr/>
        <a:lstStyle/>
        <a:p>
          <a:endParaRPr lang="en-US"/>
        </a:p>
      </dgm:t>
    </dgm:pt>
    <dgm:pt modelId="{49511015-E2E0-4E4D-8A02-3CF148997C71}" type="sibTrans" cxnId="{15770913-9433-48D6-8540-3E612874D07F}">
      <dgm:prSet/>
      <dgm:spPr/>
      <dgm:t>
        <a:bodyPr/>
        <a:lstStyle/>
        <a:p>
          <a:endParaRPr lang="en-US"/>
        </a:p>
      </dgm:t>
    </dgm:pt>
    <dgm:pt modelId="{512E8DED-41BD-4A65-95FC-2516B89A3DDA}">
      <dgm:prSet/>
      <dgm:spPr/>
      <dgm:t>
        <a:bodyPr/>
        <a:lstStyle/>
        <a:p>
          <a:r>
            <a:rPr lang="en-US"/>
            <a:t>Test and validate models to ensure they provide reliable, accurate recommendations.</a:t>
          </a:r>
        </a:p>
      </dgm:t>
    </dgm:pt>
    <dgm:pt modelId="{7305C716-51D5-47F1-899C-9F939ADFDECB}" type="parTrans" cxnId="{E8C06188-4286-4385-AC04-8B3F22EE092D}">
      <dgm:prSet/>
      <dgm:spPr/>
      <dgm:t>
        <a:bodyPr/>
        <a:lstStyle/>
        <a:p>
          <a:endParaRPr lang="en-US"/>
        </a:p>
      </dgm:t>
    </dgm:pt>
    <dgm:pt modelId="{CF370502-A283-40CB-9D83-0D84C3A60B4C}" type="sibTrans" cxnId="{E8C06188-4286-4385-AC04-8B3F22EE092D}">
      <dgm:prSet/>
      <dgm:spPr/>
      <dgm:t>
        <a:bodyPr/>
        <a:lstStyle/>
        <a:p>
          <a:endParaRPr lang="en-US"/>
        </a:p>
      </dgm:t>
    </dgm:pt>
    <dgm:pt modelId="{E3C727E7-5176-4E04-96A7-35DBA008EF20}">
      <dgm:prSet/>
      <dgm:spPr/>
      <dgm:t>
        <a:bodyPr/>
        <a:lstStyle/>
        <a:p>
          <a:r>
            <a:rPr lang="en-US" b="1"/>
            <a:t>3. Comprehensive Testing (QA, User Acceptance, Security Testing)</a:t>
          </a:r>
          <a:endParaRPr lang="en-US"/>
        </a:p>
      </dgm:t>
    </dgm:pt>
    <dgm:pt modelId="{F66E91B0-263D-4802-A3F5-B28BC2580027}" type="parTrans" cxnId="{56102F2D-F39D-45CD-A5D6-13EDF2010FE0}">
      <dgm:prSet/>
      <dgm:spPr/>
      <dgm:t>
        <a:bodyPr/>
        <a:lstStyle/>
        <a:p>
          <a:endParaRPr lang="en-US"/>
        </a:p>
      </dgm:t>
    </dgm:pt>
    <dgm:pt modelId="{7FE853F5-E64F-4EE4-8C40-FC915FDCE640}" type="sibTrans" cxnId="{56102F2D-F39D-45CD-A5D6-13EDF2010FE0}">
      <dgm:prSet/>
      <dgm:spPr/>
      <dgm:t>
        <a:bodyPr/>
        <a:lstStyle/>
        <a:p>
          <a:endParaRPr lang="en-US"/>
        </a:p>
      </dgm:t>
    </dgm:pt>
    <dgm:pt modelId="{B1462D65-2B9B-4067-B81F-A58ABD6E8FD9}">
      <dgm:prSet/>
      <dgm:spPr/>
      <dgm:t>
        <a:bodyPr/>
        <a:lstStyle/>
        <a:p>
          <a:r>
            <a:rPr lang="en-US" b="1"/>
            <a:t>Objective</a:t>
          </a:r>
          <a:r>
            <a:rPr lang="en-US"/>
            <a:t>: Ensure the product is functional, user-friendly, and secure.</a:t>
          </a:r>
        </a:p>
      </dgm:t>
    </dgm:pt>
    <dgm:pt modelId="{EA7F220E-5EFC-43DF-812F-318AB452A9B2}" type="parTrans" cxnId="{29CCA371-366E-4AB5-A0D6-9A88DC50B740}">
      <dgm:prSet/>
      <dgm:spPr/>
      <dgm:t>
        <a:bodyPr/>
        <a:lstStyle/>
        <a:p>
          <a:endParaRPr lang="en-US"/>
        </a:p>
      </dgm:t>
    </dgm:pt>
    <dgm:pt modelId="{39A9E526-789E-40DC-BBDE-17475BC66859}" type="sibTrans" cxnId="{29CCA371-366E-4AB5-A0D6-9A88DC50B740}">
      <dgm:prSet/>
      <dgm:spPr/>
      <dgm:t>
        <a:bodyPr/>
        <a:lstStyle/>
        <a:p>
          <a:endParaRPr lang="en-US"/>
        </a:p>
      </dgm:t>
    </dgm:pt>
    <dgm:pt modelId="{F361A8C0-FC60-4922-AFE9-8447013840FA}">
      <dgm:prSet/>
      <dgm:spPr/>
      <dgm:t>
        <a:bodyPr/>
        <a:lstStyle/>
        <a:p>
          <a:r>
            <a:rPr lang="en-US" b="1"/>
            <a:t>Steps</a:t>
          </a:r>
          <a:r>
            <a:rPr lang="en-US"/>
            <a:t>: </a:t>
          </a:r>
        </a:p>
      </dgm:t>
    </dgm:pt>
    <dgm:pt modelId="{59ACA7D3-8966-4E03-B574-3FA2FB4E5615}" type="parTrans" cxnId="{817E940C-184C-4FC6-AB30-FAF5C3F485B2}">
      <dgm:prSet/>
      <dgm:spPr/>
      <dgm:t>
        <a:bodyPr/>
        <a:lstStyle/>
        <a:p>
          <a:endParaRPr lang="en-US"/>
        </a:p>
      </dgm:t>
    </dgm:pt>
    <dgm:pt modelId="{0E71D40D-613C-4CD3-B7E8-AF35F71C804B}" type="sibTrans" cxnId="{817E940C-184C-4FC6-AB30-FAF5C3F485B2}">
      <dgm:prSet/>
      <dgm:spPr/>
      <dgm:t>
        <a:bodyPr/>
        <a:lstStyle/>
        <a:p>
          <a:endParaRPr lang="en-US"/>
        </a:p>
      </dgm:t>
    </dgm:pt>
    <dgm:pt modelId="{61565A53-00B5-4EB9-B7EA-2EEFBC27CD6D}">
      <dgm:prSet/>
      <dgm:spPr/>
      <dgm:t>
        <a:bodyPr/>
        <a:lstStyle/>
        <a:p>
          <a:r>
            <a:rPr lang="en-US"/>
            <a:t>Conduct </a:t>
          </a:r>
          <a:r>
            <a:rPr lang="en-US" b="1"/>
            <a:t>quality assurance (QA)</a:t>
          </a:r>
          <a:r>
            <a:rPr lang="en-US"/>
            <a:t> testing to verify that features perform as expected.</a:t>
          </a:r>
        </a:p>
      </dgm:t>
    </dgm:pt>
    <dgm:pt modelId="{82403929-5613-4997-8F49-4EDAFB7E92ED}" type="parTrans" cxnId="{7B83952F-E3F4-45B9-A496-A191678A574D}">
      <dgm:prSet/>
      <dgm:spPr/>
      <dgm:t>
        <a:bodyPr/>
        <a:lstStyle/>
        <a:p>
          <a:endParaRPr lang="en-US"/>
        </a:p>
      </dgm:t>
    </dgm:pt>
    <dgm:pt modelId="{61C21838-A83A-4BE9-8330-FAEC85D2F77B}" type="sibTrans" cxnId="{7B83952F-E3F4-45B9-A496-A191678A574D}">
      <dgm:prSet/>
      <dgm:spPr/>
      <dgm:t>
        <a:bodyPr/>
        <a:lstStyle/>
        <a:p>
          <a:endParaRPr lang="en-US"/>
        </a:p>
      </dgm:t>
    </dgm:pt>
    <dgm:pt modelId="{B9D8CBB0-C49B-43AC-AC5A-E83922067E74}">
      <dgm:prSet/>
      <dgm:spPr/>
      <dgm:t>
        <a:bodyPr/>
        <a:lstStyle/>
        <a:p>
          <a:r>
            <a:rPr lang="en-US"/>
            <a:t>Run </a:t>
          </a:r>
          <a:r>
            <a:rPr lang="en-US" b="1"/>
            <a:t>user acceptance testing (UAT)</a:t>
          </a:r>
          <a:r>
            <a:rPr lang="en-US"/>
            <a:t> with a select group of beta users to refine the platform based on usability and feedback.</a:t>
          </a:r>
        </a:p>
      </dgm:t>
    </dgm:pt>
    <dgm:pt modelId="{AE8590B9-EFEA-4AE5-A2F6-CDF160876903}" type="parTrans" cxnId="{F4EAE740-7C78-4441-B0A8-503B073F4836}">
      <dgm:prSet/>
      <dgm:spPr/>
      <dgm:t>
        <a:bodyPr/>
        <a:lstStyle/>
        <a:p>
          <a:endParaRPr lang="en-US"/>
        </a:p>
      </dgm:t>
    </dgm:pt>
    <dgm:pt modelId="{FBCECEE9-F02D-49DE-B4BB-8D868847A7F0}" type="sibTrans" cxnId="{F4EAE740-7C78-4441-B0A8-503B073F4836}">
      <dgm:prSet/>
      <dgm:spPr/>
      <dgm:t>
        <a:bodyPr/>
        <a:lstStyle/>
        <a:p>
          <a:endParaRPr lang="en-US"/>
        </a:p>
      </dgm:t>
    </dgm:pt>
    <dgm:pt modelId="{4B6E88E1-1F3B-447C-B74B-F8CE64128631}">
      <dgm:prSet/>
      <dgm:spPr/>
      <dgm:t>
        <a:bodyPr/>
        <a:lstStyle/>
        <a:p>
          <a:r>
            <a:rPr lang="en-US"/>
            <a:t>Implement rigorous </a:t>
          </a:r>
          <a:r>
            <a:rPr lang="en-US" b="1"/>
            <a:t>security testing</a:t>
          </a:r>
          <a:r>
            <a:rPr lang="en-US"/>
            <a:t> to ensure data privacy and protection, particularly around sensitive financial data.</a:t>
          </a:r>
        </a:p>
      </dgm:t>
    </dgm:pt>
    <dgm:pt modelId="{62832461-6656-41DF-8447-7F87267351EF}" type="parTrans" cxnId="{80D117A5-B271-4737-B628-B52D5F665105}">
      <dgm:prSet/>
      <dgm:spPr/>
      <dgm:t>
        <a:bodyPr/>
        <a:lstStyle/>
        <a:p>
          <a:endParaRPr lang="en-US"/>
        </a:p>
      </dgm:t>
    </dgm:pt>
    <dgm:pt modelId="{DAAC57DB-6863-450A-A506-BD6FC6DCDD91}" type="sibTrans" cxnId="{80D117A5-B271-4737-B628-B52D5F665105}">
      <dgm:prSet/>
      <dgm:spPr/>
      <dgm:t>
        <a:bodyPr/>
        <a:lstStyle/>
        <a:p>
          <a:endParaRPr lang="en-US"/>
        </a:p>
      </dgm:t>
    </dgm:pt>
    <dgm:pt modelId="{AA462E56-0BD2-4B40-875D-72CA13F2B158}" type="pres">
      <dgm:prSet presAssocID="{A314E281-B2A6-4C9C-85B1-7CD9060A3DBB}" presName="Name0" presStyleCnt="0">
        <dgm:presLayoutVars>
          <dgm:dir/>
          <dgm:animLvl val="lvl"/>
          <dgm:resizeHandles val="exact"/>
        </dgm:presLayoutVars>
      </dgm:prSet>
      <dgm:spPr/>
    </dgm:pt>
    <dgm:pt modelId="{F884F52E-F061-4ACA-AADA-A59F8CDE08AD}" type="pres">
      <dgm:prSet presAssocID="{033CEC9E-7BCC-4236-840B-6A27048B69FC}" presName="linNode" presStyleCnt="0"/>
      <dgm:spPr/>
    </dgm:pt>
    <dgm:pt modelId="{EDC8AE84-D8CC-47B9-BAD6-FD29FAB84543}" type="pres">
      <dgm:prSet presAssocID="{033CEC9E-7BCC-4236-840B-6A27048B69FC}" presName="parentText" presStyleLbl="node1" presStyleIdx="0" presStyleCnt="3">
        <dgm:presLayoutVars>
          <dgm:chMax val="1"/>
          <dgm:bulletEnabled val="1"/>
        </dgm:presLayoutVars>
      </dgm:prSet>
      <dgm:spPr/>
    </dgm:pt>
    <dgm:pt modelId="{9D6B7BE5-A1D0-4AC3-B72F-E6B4B561D6EF}" type="pres">
      <dgm:prSet presAssocID="{033CEC9E-7BCC-4236-840B-6A27048B69FC}" presName="descendantText" presStyleLbl="alignAccFollowNode1" presStyleIdx="0" presStyleCnt="3">
        <dgm:presLayoutVars>
          <dgm:bulletEnabled val="1"/>
        </dgm:presLayoutVars>
      </dgm:prSet>
      <dgm:spPr/>
    </dgm:pt>
    <dgm:pt modelId="{CFB8A1C1-8DD7-42E0-A732-AAD773F51265}" type="pres">
      <dgm:prSet presAssocID="{E3D0EFE2-75C6-40EC-AF7A-D46057DF110C}" presName="sp" presStyleCnt="0"/>
      <dgm:spPr/>
    </dgm:pt>
    <dgm:pt modelId="{46774043-3BCA-4853-9991-657B8AB8C10C}" type="pres">
      <dgm:prSet presAssocID="{528CEA34-9BAF-42B6-B8B8-5393E45F546A}" presName="linNode" presStyleCnt="0"/>
      <dgm:spPr/>
    </dgm:pt>
    <dgm:pt modelId="{07FD16A2-FB9D-4929-906B-63D6AAD1B4A4}" type="pres">
      <dgm:prSet presAssocID="{528CEA34-9BAF-42B6-B8B8-5393E45F546A}" presName="parentText" presStyleLbl="node1" presStyleIdx="1" presStyleCnt="3">
        <dgm:presLayoutVars>
          <dgm:chMax val="1"/>
          <dgm:bulletEnabled val="1"/>
        </dgm:presLayoutVars>
      </dgm:prSet>
      <dgm:spPr/>
    </dgm:pt>
    <dgm:pt modelId="{CB9435AD-42F9-47DC-86BA-6BBFB2BB9A8B}" type="pres">
      <dgm:prSet presAssocID="{528CEA34-9BAF-42B6-B8B8-5393E45F546A}" presName="descendantText" presStyleLbl="alignAccFollowNode1" presStyleIdx="1" presStyleCnt="3">
        <dgm:presLayoutVars>
          <dgm:bulletEnabled val="1"/>
        </dgm:presLayoutVars>
      </dgm:prSet>
      <dgm:spPr/>
    </dgm:pt>
    <dgm:pt modelId="{661E58C6-423D-446C-9009-ADCB90E45F7B}" type="pres">
      <dgm:prSet presAssocID="{3DCBBEEA-80FF-4D71-9610-05FE22AC377B}" presName="sp" presStyleCnt="0"/>
      <dgm:spPr/>
    </dgm:pt>
    <dgm:pt modelId="{B5585918-747B-44EB-AEDC-766434C413BA}" type="pres">
      <dgm:prSet presAssocID="{E3C727E7-5176-4E04-96A7-35DBA008EF20}" presName="linNode" presStyleCnt="0"/>
      <dgm:spPr/>
    </dgm:pt>
    <dgm:pt modelId="{722B9835-5035-4864-A117-F3C47667B9BA}" type="pres">
      <dgm:prSet presAssocID="{E3C727E7-5176-4E04-96A7-35DBA008EF20}" presName="parentText" presStyleLbl="node1" presStyleIdx="2" presStyleCnt="3">
        <dgm:presLayoutVars>
          <dgm:chMax val="1"/>
          <dgm:bulletEnabled val="1"/>
        </dgm:presLayoutVars>
      </dgm:prSet>
      <dgm:spPr/>
    </dgm:pt>
    <dgm:pt modelId="{C3FE061D-18FD-4EA5-A253-7D65C0D5707A}" type="pres">
      <dgm:prSet presAssocID="{E3C727E7-5176-4E04-96A7-35DBA008EF20}" presName="descendantText" presStyleLbl="alignAccFollowNode1" presStyleIdx="2" presStyleCnt="3">
        <dgm:presLayoutVars>
          <dgm:bulletEnabled val="1"/>
        </dgm:presLayoutVars>
      </dgm:prSet>
      <dgm:spPr/>
    </dgm:pt>
  </dgm:ptLst>
  <dgm:cxnLst>
    <dgm:cxn modelId="{07B08E04-FFCE-4833-A43E-DD9EB0DF81E2}" type="presOf" srcId="{E3332791-54C9-4592-86E9-EBF2867D5877}" destId="{9D6B7BE5-A1D0-4AC3-B72F-E6B4B561D6EF}" srcOrd="0" destOrd="4" presId="urn:microsoft.com/office/officeart/2005/8/layout/vList5"/>
    <dgm:cxn modelId="{DEFB8408-B063-49F0-BBE0-F848E1668ABF}" type="presOf" srcId="{512E8DED-41BD-4A65-95FC-2516B89A3DDA}" destId="{CB9435AD-42F9-47DC-86BA-6BBFB2BB9A8B}" srcOrd="0" destOrd="4" presId="urn:microsoft.com/office/officeart/2005/8/layout/vList5"/>
    <dgm:cxn modelId="{63AF9609-D367-48EE-8781-0D83EFC49274}" type="presOf" srcId="{B10B71EB-1AE8-4D76-83C0-238BC56D2C20}" destId="{CB9435AD-42F9-47DC-86BA-6BBFB2BB9A8B}" srcOrd="0" destOrd="2" presId="urn:microsoft.com/office/officeart/2005/8/layout/vList5"/>
    <dgm:cxn modelId="{817E940C-184C-4FC6-AB30-FAF5C3F485B2}" srcId="{E3C727E7-5176-4E04-96A7-35DBA008EF20}" destId="{F361A8C0-FC60-4922-AFE9-8447013840FA}" srcOrd="1" destOrd="0" parTransId="{59ACA7D3-8966-4E03-B574-3FA2FB4E5615}" sibTransId="{0E71D40D-613C-4CD3-B7E8-AF35F71C804B}"/>
    <dgm:cxn modelId="{15770913-9433-48D6-8540-3E612874D07F}" srcId="{0267FB52-152F-4B31-94BB-079D42A8AC0E}" destId="{0402D36F-6BB9-4818-BBB6-42CAA51FBAD8}" srcOrd="1" destOrd="0" parTransId="{F90200AC-5D94-4376-A4EC-BD1E3F12901F}" sibTransId="{49511015-E2E0-4E4D-8A02-3CF148997C71}"/>
    <dgm:cxn modelId="{80D39B13-36EB-4C9A-A151-F0FED31811A5}" srcId="{609CAA9F-286F-48BC-A019-6AE21BC5BB74}" destId="{E3332791-54C9-4592-86E9-EBF2867D5877}" srcOrd="2" destOrd="0" parTransId="{7332C6AA-A0EF-467A-A09A-A08261B2CB3E}" sibTransId="{764D9934-555B-4D60-B545-0D7479CEB297}"/>
    <dgm:cxn modelId="{7F4E9D14-B3C6-4687-86AD-45DB3BB96643}" type="presOf" srcId="{4B6E88E1-1F3B-447C-B74B-F8CE64128631}" destId="{C3FE061D-18FD-4EA5-A253-7D65C0D5707A}" srcOrd="0" destOrd="4" presId="urn:microsoft.com/office/officeart/2005/8/layout/vList5"/>
    <dgm:cxn modelId="{1E3EFB1B-4305-47F8-B9F2-98BF46266004}" type="presOf" srcId="{0267FB52-152F-4B31-94BB-079D42A8AC0E}" destId="{CB9435AD-42F9-47DC-86BA-6BBFB2BB9A8B}" srcOrd="0" destOrd="1" presId="urn:microsoft.com/office/officeart/2005/8/layout/vList5"/>
    <dgm:cxn modelId="{56102F2D-F39D-45CD-A5D6-13EDF2010FE0}" srcId="{A314E281-B2A6-4C9C-85B1-7CD9060A3DBB}" destId="{E3C727E7-5176-4E04-96A7-35DBA008EF20}" srcOrd="2" destOrd="0" parTransId="{F66E91B0-263D-4802-A3F5-B28BC2580027}" sibTransId="{7FE853F5-E64F-4EE4-8C40-FC915FDCE640}"/>
    <dgm:cxn modelId="{7B83952F-E3F4-45B9-A496-A191678A574D}" srcId="{F361A8C0-FC60-4922-AFE9-8447013840FA}" destId="{61565A53-00B5-4EB9-B7EA-2EEFBC27CD6D}" srcOrd="0" destOrd="0" parTransId="{82403929-5613-4997-8F49-4EDAFB7E92ED}" sibTransId="{61C21838-A83A-4BE9-8330-FAEC85D2F77B}"/>
    <dgm:cxn modelId="{F4EAE740-7C78-4441-B0A8-503B073F4836}" srcId="{F361A8C0-FC60-4922-AFE9-8447013840FA}" destId="{B9D8CBB0-C49B-43AC-AC5A-E83922067E74}" srcOrd="1" destOrd="0" parTransId="{AE8590B9-EFEA-4AE5-A2F6-CDF160876903}" sibTransId="{FBCECEE9-F02D-49DE-B4BB-8D868847A7F0}"/>
    <dgm:cxn modelId="{C455735F-45CC-40E4-8AD0-3BF33D14FB7B}" type="presOf" srcId="{E3C727E7-5176-4E04-96A7-35DBA008EF20}" destId="{722B9835-5035-4864-A117-F3C47667B9BA}" srcOrd="0" destOrd="0" presId="urn:microsoft.com/office/officeart/2005/8/layout/vList5"/>
    <dgm:cxn modelId="{FBA8B45F-E1D0-4863-A966-505F7C330D96}" type="presOf" srcId="{FAD04643-13C6-4BF3-95B8-029D1AAF4363}" destId="{9D6B7BE5-A1D0-4AC3-B72F-E6B4B561D6EF}" srcOrd="0" destOrd="3" presId="urn:microsoft.com/office/officeart/2005/8/layout/vList5"/>
    <dgm:cxn modelId="{BDF69D48-FE77-460F-AC9A-AC63A0A10C35}" srcId="{A314E281-B2A6-4C9C-85B1-7CD9060A3DBB}" destId="{528CEA34-9BAF-42B6-B8B8-5393E45F546A}" srcOrd="1" destOrd="0" parTransId="{5C25D9DA-AE01-415B-8B20-EA7914570F0D}" sibTransId="{3DCBBEEA-80FF-4D71-9610-05FE22AC377B}"/>
    <dgm:cxn modelId="{7F49466A-6126-4FF6-9A21-EEAFC1E0B169}" type="presOf" srcId="{033CEC9E-7BCC-4236-840B-6A27048B69FC}" destId="{EDC8AE84-D8CC-47B9-BAD6-FD29FAB84543}" srcOrd="0" destOrd="0" presId="urn:microsoft.com/office/officeart/2005/8/layout/vList5"/>
    <dgm:cxn modelId="{29CCA371-366E-4AB5-A0D6-9A88DC50B740}" srcId="{E3C727E7-5176-4E04-96A7-35DBA008EF20}" destId="{B1462D65-2B9B-4067-B81F-A58ABD6E8FD9}" srcOrd="0" destOrd="0" parTransId="{EA7F220E-5EFC-43DF-812F-318AB452A9B2}" sibTransId="{39A9E526-789E-40DC-BBDE-17475BC66859}"/>
    <dgm:cxn modelId="{43BB7152-6093-46FC-A0D1-5BD26F4AF1A8}" type="presOf" srcId="{61565A53-00B5-4EB9-B7EA-2EEFBC27CD6D}" destId="{C3FE061D-18FD-4EA5-A253-7D65C0D5707A}" srcOrd="0" destOrd="2" presId="urn:microsoft.com/office/officeart/2005/8/layout/vList5"/>
    <dgm:cxn modelId="{0DE25A76-6717-4E97-90E9-BB8221BB0679}" srcId="{A314E281-B2A6-4C9C-85B1-7CD9060A3DBB}" destId="{033CEC9E-7BCC-4236-840B-6A27048B69FC}" srcOrd="0" destOrd="0" parTransId="{52433E9C-5CDE-4AE1-ADDD-0FB9F851D994}" sibTransId="{E3D0EFE2-75C6-40EC-AF7A-D46057DF110C}"/>
    <dgm:cxn modelId="{8A45C378-D3F8-424B-A492-1D05E25CAD10}" type="presOf" srcId="{B1462D65-2B9B-4067-B81F-A58ABD6E8FD9}" destId="{C3FE061D-18FD-4EA5-A253-7D65C0D5707A}" srcOrd="0" destOrd="0" presId="urn:microsoft.com/office/officeart/2005/8/layout/vList5"/>
    <dgm:cxn modelId="{A926B27E-039A-4F0D-B331-B5205C8613FA}" srcId="{033CEC9E-7BCC-4236-840B-6A27048B69FC}" destId="{609CAA9F-286F-48BC-A019-6AE21BC5BB74}" srcOrd="1" destOrd="0" parTransId="{E4D54CF0-B201-49D6-8F7A-6E4A0D4BDC01}" sibTransId="{589B531F-67F2-46ED-A874-2EED79BAAB23}"/>
    <dgm:cxn modelId="{22B6F17E-FFD8-4337-A34A-BE21F53D9BA8}" srcId="{609CAA9F-286F-48BC-A019-6AE21BC5BB74}" destId="{FAD04643-13C6-4BF3-95B8-029D1AAF4363}" srcOrd="1" destOrd="0" parTransId="{A693B67E-65C5-4D9A-B23F-C0C50D4E2AC6}" sibTransId="{4542EBB8-509F-4390-8AFA-D58EC92E590C}"/>
    <dgm:cxn modelId="{6CEC8985-02AE-4402-88D8-7AEBE2BE86BF}" type="presOf" srcId="{58D9F9B4-AA39-49D5-B4B6-17C2D43AFAF2}" destId="{9D6B7BE5-A1D0-4AC3-B72F-E6B4B561D6EF}" srcOrd="0" destOrd="0" presId="urn:microsoft.com/office/officeart/2005/8/layout/vList5"/>
    <dgm:cxn modelId="{E8C06188-4286-4385-AC04-8B3F22EE092D}" srcId="{0267FB52-152F-4B31-94BB-079D42A8AC0E}" destId="{512E8DED-41BD-4A65-95FC-2516B89A3DDA}" srcOrd="2" destOrd="0" parTransId="{7305C716-51D5-47F1-899C-9F939ADFDECB}" sibTransId="{CF370502-A283-40CB-9D83-0D84C3A60B4C}"/>
    <dgm:cxn modelId="{C4E2EC8A-4461-4DA7-B12F-A8CB53B5FBFD}" srcId="{0267FB52-152F-4B31-94BB-079D42A8AC0E}" destId="{B10B71EB-1AE8-4D76-83C0-238BC56D2C20}" srcOrd="0" destOrd="0" parTransId="{4B947787-30A8-4499-9507-6CDD9FCF747E}" sibTransId="{B45B5ABE-6B43-4972-8EEE-A30FC393401E}"/>
    <dgm:cxn modelId="{61BE6C8B-0DCE-4CB7-8CA0-B5DE2EC5C04A}" type="presOf" srcId="{F361A8C0-FC60-4922-AFE9-8447013840FA}" destId="{C3FE061D-18FD-4EA5-A253-7D65C0D5707A}" srcOrd="0" destOrd="1" presId="urn:microsoft.com/office/officeart/2005/8/layout/vList5"/>
    <dgm:cxn modelId="{DD8A0E8C-0D6D-4B49-9FC4-77F3A21C7475}" type="presOf" srcId="{2C75B065-8AD9-4423-A164-7CFBAFD44979}" destId="{CB9435AD-42F9-47DC-86BA-6BBFB2BB9A8B}" srcOrd="0" destOrd="0" presId="urn:microsoft.com/office/officeart/2005/8/layout/vList5"/>
    <dgm:cxn modelId="{76F0169B-85CD-4280-B72F-AAA01C2E3D24}" type="presOf" srcId="{B9D8CBB0-C49B-43AC-AC5A-E83922067E74}" destId="{C3FE061D-18FD-4EA5-A253-7D65C0D5707A}" srcOrd="0" destOrd="3" presId="urn:microsoft.com/office/officeart/2005/8/layout/vList5"/>
    <dgm:cxn modelId="{80D117A5-B271-4737-B628-B52D5F665105}" srcId="{F361A8C0-FC60-4922-AFE9-8447013840FA}" destId="{4B6E88E1-1F3B-447C-B74B-F8CE64128631}" srcOrd="2" destOrd="0" parTransId="{62832461-6656-41DF-8447-7F87267351EF}" sibTransId="{DAAC57DB-6863-450A-A506-BD6FC6DCDD91}"/>
    <dgm:cxn modelId="{01721AB4-90D1-4ACD-B5F9-415710AA707A}" srcId="{528CEA34-9BAF-42B6-B8B8-5393E45F546A}" destId="{2C75B065-8AD9-4423-A164-7CFBAFD44979}" srcOrd="0" destOrd="0" parTransId="{235FE905-0235-4451-958B-80F0A7B9B255}" sibTransId="{C3818353-F928-41CB-9081-89B4802E943E}"/>
    <dgm:cxn modelId="{F03522B4-23FF-41DC-A93B-B29601D45AA4}" type="presOf" srcId="{A314E281-B2A6-4C9C-85B1-7CD9060A3DBB}" destId="{AA462E56-0BD2-4B40-875D-72CA13F2B158}" srcOrd="0" destOrd="0" presId="urn:microsoft.com/office/officeart/2005/8/layout/vList5"/>
    <dgm:cxn modelId="{FD6A03B7-DD02-4263-B37F-C2E6D2AA14FF}" srcId="{609CAA9F-286F-48BC-A019-6AE21BC5BB74}" destId="{E482FFE3-F170-4C12-B6B7-431D7CAB6276}" srcOrd="0" destOrd="0" parTransId="{88DACA0A-68FE-407B-A41D-4378DFF0B866}" sibTransId="{2FB51495-6965-40BE-8DFB-0398343F72C8}"/>
    <dgm:cxn modelId="{E4D758C8-2B70-4CD5-A2E1-365615AB151D}" srcId="{528CEA34-9BAF-42B6-B8B8-5393E45F546A}" destId="{0267FB52-152F-4B31-94BB-079D42A8AC0E}" srcOrd="1" destOrd="0" parTransId="{EF0AAB02-8AE4-4250-A46C-A0149FE294BC}" sibTransId="{9B3B6B1F-F045-45C1-8357-D2070653347F}"/>
    <dgm:cxn modelId="{6DB370D2-EB06-4AD1-8FC6-4FCC29A7E77B}" type="presOf" srcId="{609CAA9F-286F-48BC-A019-6AE21BC5BB74}" destId="{9D6B7BE5-A1D0-4AC3-B72F-E6B4B561D6EF}" srcOrd="0" destOrd="1" presId="urn:microsoft.com/office/officeart/2005/8/layout/vList5"/>
    <dgm:cxn modelId="{51EC08D5-35CB-4743-9128-A5C807C729C0}" srcId="{033CEC9E-7BCC-4236-840B-6A27048B69FC}" destId="{58D9F9B4-AA39-49D5-B4B6-17C2D43AFAF2}" srcOrd="0" destOrd="0" parTransId="{7B049E65-0ADC-405B-B3BB-CCE603451F01}" sibTransId="{F2BB8258-774C-434A-ABD3-CD1D3B170F29}"/>
    <dgm:cxn modelId="{2786CBEB-96BD-4901-8D2B-71901A275EB2}" type="presOf" srcId="{528CEA34-9BAF-42B6-B8B8-5393E45F546A}" destId="{07FD16A2-FB9D-4929-906B-63D6AAD1B4A4}" srcOrd="0" destOrd="0" presId="urn:microsoft.com/office/officeart/2005/8/layout/vList5"/>
    <dgm:cxn modelId="{9FF2DEEC-35A1-4F81-BBA5-2E74137FADC3}" type="presOf" srcId="{E482FFE3-F170-4C12-B6B7-431D7CAB6276}" destId="{9D6B7BE5-A1D0-4AC3-B72F-E6B4B561D6EF}" srcOrd="0" destOrd="2" presId="urn:microsoft.com/office/officeart/2005/8/layout/vList5"/>
    <dgm:cxn modelId="{2D617CF0-6660-4F2A-B248-75A573368CD6}" type="presOf" srcId="{0402D36F-6BB9-4818-BBB6-42CAA51FBAD8}" destId="{CB9435AD-42F9-47DC-86BA-6BBFB2BB9A8B}" srcOrd="0" destOrd="3" presId="urn:microsoft.com/office/officeart/2005/8/layout/vList5"/>
    <dgm:cxn modelId="{521069A1-F920-4887-A49E-406C318EF111}" type="presParOf" srcId="{AA462E56-0BD2-4B40-875D-72CA13F2B158}" destId="{F884F52E-F061-4ACA-AADA-A59F8CDE08AD}" srcOrd="0" destOrd="0" presId="urn:microsoft.com/office/officeart/2005/8/layout/vList5"/>
    <dgm:cxn modelId="{CA1A6746-8FBD-4676-BC15-51F76286C50E}" type="presParOf" srcId="{F884F52E-F061-4ACA-AADA-A59F8CDE08AD}" destId="{EDC8AE84-D8CC-47B9-BAD6-FD29FAB84543}" srcOrd="0" destOrd="0" presId="urn:microsoft.com/office/officeart/2005/8/layout/vList5"/>
    <dgm:cxn modelId="{958D12E2-321D-42D6-86A5-A4A2A7E4492F}" type="presParOf" srcId="{F884F52E-F061-4ACA-AADA-A59F8CDE08AD}" destId="{9D6B7BE5-A1D0-4AC3-B72F-E6B4B561D6EF}" srcOrd="1" destOrd="0" presId="urn:microsoft.com/office/officeart/2005/8/layout/vList5"/>
    <dgm:cxn modelId="{482C4921-2AA8-4A23-93D1-184C95AE2E5F}" type="presParOf" srcId="{AA462E56-0BD2-4B40-875D-72CA13F2B158}" destId="{CFB8A1C1-8DD7-42E0-A732-AAD773F51265}" srcOrd="1" destOrd="0" presId="urn:microsoft.com/office/officeart/2005/8/layout/vList5"/>
    <dgm:cxn modelId="{C5F4E999-BA1B-4887-95FA-002D67778F55}" type="presParOf" srcId="{AA462E56-0BD2-4B40-875D-72CA13F2B158}" destId="{46774043-3BCA-4853-9991-657B8AB8C10C}" srcOrd="2" destOrd="0" presId="urn:microsoft.com/office/officeart/2005/8/layout/vList5"/>
    <dgm:cxn modelId="{CF203351-DE8A-4727-A3F0-11E25596CB67}" type="presParOf" srcId="{46774043-3BCA-4853-9991-657B8AB8C10C}" destId="{07FD16A2-FB9D-4929-906B-63D6AAD1B4A4}" srcOrd="0" destOrd="0" presId="urn:microsoft.com/office/officeart/2005/8/layout/vList5"/>
    <dgm:cxn modelId="{FAFFA48F-2DD3-4824-B0AF-C79250F2964D}" type="presParOf" srcId="{46774043-3BCA-4853-9991-657B8AB8C10C}" destId="{CB9435AD-42F9-47DC-86BA-6BBFB2BB9A8B}" srcOrd="1" destOrd="0" presId="urn:microsoft.com/office/officeart/2005/8/layout/vList5"/>
    <dgm:cxn modelId="{A1F541C9-3E1E-4975-A27E-7BF377FEECA8}" type="presParOf" srcId="{AA462E56-0BD2-4B40-875D-72CA13F2B158}" destId="{661E58C6-423D-446C-9009-ADCB90E45F7B}" srcOrd="3" destOrd="0" presId="urn:microsoft.com/office/officeart/2005/8/layout/vList5"/>
    <dgm:cxn modelId="{30DF3429-8B19-45B1-8E92-DCCF950ECC9C}" type="presParOf" srcId="{AA462E56-0BD2-4B40-875D-72CA13F2B158}" destId="{B5585918-747B-44EB-AEDC-766434C413BA}" srcOrd="4" destOrd="0" presId="urn:microsoft.com/office/officeart/2005/8/layout/vList5"/>
    <dgm:cxn modelId="{69150261-1C8B-49E0-B22A-71FC829799F1}" type="presParOf" srcId="{B5585918-747B-44EB-AEDC-766434C413BA}" destId="{722B9835-5035-4864-A117-F3C47667B9BA}" srcOrd="0" destOrd="0" presId="urn:microsoft.com/office/officeart/2005/8/layout/vList5"/>
    <dgm:cxn modelId="{3F8D777F-9184-46E7-B7C9-81FF65B71007}" type="presParOf" srcId="{B5585918-747B-44EB-AEDC-766434C413BA}" destId="{C3FE061D-18FD-4EA5-A253-7D65C0D5707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5EE1851-4DB2-4FF1-B4C8-411ADAFEF70A}"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856340A4-ED26-41C7-865F-1FCCFBDBD273}">
      <dgm:prSet/>
      <dgm:spPr/>
      <dgm:t>
        <a:bodyPr/>
        <a:lstStyle/>
        <a:p>
          <a:r>
            <a:rPr lang="en-US" b="1"/>
            <a:t>1. Define and Execute Go-To-Market Strategy</a:t>
          </a:r>
          <a:endParaRPr lang="en-US"/>
        </a:p>
      </dgm:t>
    </dgm:pt>
    <dgm:pt modelId="{6BD7EE6C-D9E7-4BEE-B454-FA3E4A4BCA7C}" type="parTrans" cxnId="{9998F808-8FEB-4ED4-B950-16250D5B5175}">
      <dgm:prSet/>
      <dgm:spPr/>
      <dgm:t>
        <a:bodyPr/>
        <a:lstStyle/>
        <a:p>
          <a:endParaRPr lang="en-US"/>
        </a:p>
      </dgm:t>
    </dgm:pt>
    <dgm:pt modelId="{C44A37B6-3038-45E1-B798-4DE9504E890A}" type="sibTrans" cxnId="{9998F808-8FEB-4ED4-B950-16250D5B5175}">
      <dgm:prSet/>
      <dgm:spPr/>
      <dgm:t>
        <a:bodyPr/>
        <a:lstStyle/>
        <a:p>
          <a:endParaRPr lang="en-US"/>
        </a:p>
      </dgm:t>
    </dgm:pt>
    <dgm:pt modelId="{C5543A00-7893-4348-9D4E-5E5506B793FE}">
      <dgm:prSet/>
      <dgm:spPr/>
      <dgm:t>
        <a:bodyPr/>
        <a:lstStyle/>
        <a:p>
          <a:r>
            <a:rPr lang="en-US" b="1"/>
            <a:t>Objective</a:t>
          </a:r>
          <a:r>
            <a:rPr lang="en-US"/>
            <a:t>: Create a comprehensive strategy to generate interest and attract initial users.</a:t>
          </a:r>
        </a:p>
      </dgm:t>
    </dgm:pt>
    <dgm:pt modelId="{8547D844-B02B-48B1-BAE1-BDCC65C09EB9}" type="parTrans" cxnId="{B604C967-3197-4056-AE75-DA487C0168EC}">
      <dgm:prSet/>
      <dgm:spPr/>
      <dgm:t>
        <a:bodyPr/>
        <a:lstStyle/>
        <a:p>
          <a:endParaRPr lang="en-US"/>
        </a:p>
      </dgm:t>
    </dgm:pt>
    <dgm:pt modelId="{F9A73AD4-6C62-4435-AFB7-B86E6A03838B}" type="sibTrans" cxnId="{B604C967-3197-4056-AE75-DA487C0168EC}">
      <dgm:prSet/>
      <dgm:spPr/>
      <dgm:t>
        <a:bodyPr/>
        <a:lstStyle/>
        <a:p>
          <a:endParaRPr lang="en-US"/>
        </a:p>
      </dgm:t>
    </dgm:pt>
    <dgm:pt modelId="{7993948F-8135-44B9-93B8-EB4B02B09A4F}">
      <dgm:prSet/>
      <dgm:spPr/>
      <dgm:t>
        <a:bodyPr/>
        <a:lstStyle/>
        <a:p>
          <a:r>
            <a:rPr lang="en-US" b="1"/>
            <a:t>Steps</a:t>
          </a:r>
          <a:r>
            <a:rPr lang="en-US"/>
            <a:t>: </a:t>
          </a:r>
        </a:p>
      </dgm:t>
    </dgm:pt>
    <dgm:pt modelId="{62407BFB-3A3A-44D0-A351-91515C35D04A}" type="parTrans" cxnId="{8455360C-0AFA-4A43-8572-3B24409B984A}">
      <dgm:prSet/>
      <dgm:spPr/>
      <dgm:t>
        <a:bodyPr/>
        <a:lstStyle/>
        <a:p>
          <a:endParaRPr lang="en-US"/>
        </a:p>
      </dgm:t>
    </dgm:pt>
    <dgm:pt modelId="{CCC7B796-3F20-467C-87F6-CEA355D14DBB}" type="sibTrans" cxnId="{8455360C-0AFA-4A43-8572-3B24409B984A}">
      <dgm:prSet/>
      <dgm:spPr/>
      <dgm:t>
        <a:bodyPr/>
        <a:lstStyle/>
        <a:p>
          <a:endParaRPr lang="en-US"/>
        </a:p>
      </dgm:t>
    </dgm:pt>
    <dgm:pt modelId="{4556BC3E-501C-4748-9EED-6B4EBAE186B2}">
      <dgm:prSet/>
      <dgm:spPr/>
      <dgm:t>
        <a:bodyPr/>
        <a:lstStyle/>
        <a:p>
          <a:r>
            <a:rPr lang="en-US"/>
            <a:t>Partner with </a:t>
          </a:r>
          <a:r>
            <a:rPr lang="en-US" b="1"/>
            <a:t>marketing</a:t>
          </a:r>
          <a:r>
            <a:rPr lang="en-US"/>
            <a:t> to develop content that highlights key benefits, such as ease of use and personalized investment insights.</a:t>
          </a:r>
        </a:p>
      </dgm:t>
    </dgm:pt>
    <dgm:pt modelId="{598B8F7F-2606-4A1B-814D-5A52DC7CF051}" type="parTrans" cxnId="{E3ABCA81-F2E3-460D-AE33-08B1AEE344BC}">
      <dgm:prSet/>
      <dgm:spPr/>
      <dgm:t>
        <a:bodyPr/>
        <a:lstStyle/>
        <a:p>
          <a:endParaRPr lang="en-US"/>
        </a:p>
      </dgm:t>
    </dgm:pt>
    <dgm:pt modelId="{322385CE-E93B-4931-A62F-F635C8CF13B0}" type="sibTrans" cxnId="{E3ABCA81-F2E3-460D-AE33-08B1AEE344BC}">
      <dgm:prSet/>
      <dgm:spPr/>
      <dgm:t>
        <a:bodyPr/>
        <a:lstStyle/>
        <a:p>
          <a:endParaRPr lang="en-US"/>
        </a:p>
      </dgm:t>
    </dgm:pt>
    <dgm:pt modelId="{5A6BF039-50DB-4AA9-B1FB-E62C4A80088D}">
      <dgm:prSet/>
      <dgm:spPr/>
      <dgm:t>
        <a:bodyPr/>
        <a:lstStyle/>
        <a:p>
          <a:r>
            <a:rPr lang="en-US"/>
            <a:t>Create a </a:t>
          </a:r>
          <a:r>
            <a:rPr lang="en-US" b="1"/>
            <a:t>launch campaign</a:t>
          </a:r>
          <a:r>
            <a:rPr lang="en-US"/>
            <a:t> targeting high-potential segments like new investors and young professionals, using educational content and product demos.</a:t>
          </a:r>
        </a:p>
      </dgm:t>
    </dgm:pt>
    <dgm:pt modelId="{26A618D7-4090-4C84-A9C9-5D477DFF887B}" type="parTrans" cxnId="{33CBDE2C-9014-46BF-A3F3-DA3921B0E16D}">
      <dgm:prSet/>
      <dgm:spPr/>
      <dgm:t>
        <a:bodyPr/>
        <a:lstStyle/>
        <a:p>
          <a:endParaRPr lang="en-US"/>
        </a:p>
      </dgm:t>
    </dgm:pt>
    <dgm:pt modelId="{D95CFF47-A8B5-485B-9E16-A1E1559C58AB}" type="sibTrans" cxnId="{33CBDE2C-9014-46BF-A3F3-DA3921B0E16D}">
      <dgm:prSet/>
      <dgm:spPr/>
      <dgm:t>
        <a:bodyPr/>
        <a:lstStyle/>
        <a:p>
          <a:endParaRPr lang="en-US"/>
        </a:p>
      </dgm:t>
    </dgm:pt>
    <dgm:pt modelId="{F1D52AB1-17AB-48C5-96A4-70D82BAFE477}">
      <dgm:prSet/>
      <dgm:spPr/>
      <dgm:t>
        <a:bodyPr/>
        <a:lstStyle/>
        <a:p>
          <a:r>
            <a:rPr lang="en-US"/>
            <a:t>Develop partnerships with financial influencers or institutions to promote the platform and drive user acquisition.</a:t>
          </a:r>
        </a:p>
      </dgm:t>
    </dgm:pt>
    <dgm:pt modelId="{94688AA9-9BF3-4109-B733-D30D253F39FF}" type="parTrans" cxnId="{948C857D-BC3C-4C14-88C4-28C890D89279}">
      <dgm:prSet/>
      <dgm:spPr/>
      <dgm:t>
        <a:bodyPr/>
        <a:lstStyle/>
        <a:p>
          <a:endParaRPr lang="en-US"/>
        </a:p>
      </dgm:t>
    </dgm:pt>
    <dgm:pt modelId="{D2BC64AA-8397-4247-87E8-9C821759EA7F}" type="sibTrans" cxnId="{948C857D-BC3C-4C14-88C4-28C890D89279}">
      <dgm:prSet/>
      <dgm:spPr/>
      <dgm:t>
        <a:bodyPr/>
        <a:lstStyle/>
        <a:p>
          <a:endParaRPr lang="en-US"/>
        </a:p>
      </dgm:t>
    </dgm:pt>
    <dgm:pt modelId="{97C7C440-CBDD-4D41-818E-4AF9DA8C96A8}">
      <dgm:prSet/>
      <dgm:spPr/>
      <dgm:t>
        <a:bodyPr/>
        <a:lstStyle/>
        <a:p>
          <a:r>
            <a:rPr lang="en-US" b="1"/>
            <a:t>2. Set Up User Onboarding and Education</a:t>
          </a:r>
          <a:endParaRPr lang="en-US"/>
        </a:p>
      </dgm:t>
    </dgm:pt>
    <dgm:pt modelId="{EA86E871-C7AA-4BC8-9AB1-E1AB39109931}" type="parTrans" cxnId="{112A51C4-A407-4B76-8154-F70FB0B986DA}">
      <dgm:prSet/>
      <dgm:spPr/>
      <dgm:t>
        <a:bodyPr/>
        <a:lstStyle/>
        <a:p>
          <a:endParaRPr lang="en-US"/>
        </a:p>
      </dgm:t>
    </dgm:pt>
    <dgm:pt modelId="{B8759892-1025-4280-BA57-980D41E6E5EB}" type="sibTrans" cxnId="{112A51C4-A407-4B76-8154-F70FB0B986DA}">
      <dgm:prSet/>
      <dgm:spPr/>
      <dgm:t>
        <a:bodyPr/>
        <a:lstStyle/>
        <a:p>
          <a:endParaRPr lang="en-US"/>
        </a:p>
      </dgm:t>
    </dgm:pt>
    <dgm:pt modelId="{C8B42365-FD92-4BB4-B675-1F2E0B60DE2A}">
      <dgm:prSet/>
      <dgm:spPr/>
      <dgm:t>
        <a:bodyPr/>
        <a:lstStyle/>
        <a:p>
          <a:r>
            <a:rPr lang="en-US" b="1"/>
            <a:t>Objective</a:t>
          </a:r>
          <a:r>
            <a:rPr lang="en-US"/>
            <a:t>: Ensure users can easily navigate and understand the platform.</a:t>
          </a:r>
        </a:p>
      </dgm:t>
    </dgm:pt>
    <dgm:pt modelId="{61589823-E584-417E-B8A6-DCFB7992926B}" type="parTrans" cxnId="{A032FF82-F329-4C77-B5FD-735E2DA47A67}">
      <dgm:prSet/>
      <dgm:spPr/>
      <dgm:t>
        <a:bodyPr/>
        <a:lstStyle/>
        <a:p>
          <a:endParaRPr lang="en-US"/>
        </a:p>
      </dgm:t>
    </dgm:pt>
    <dgm:pt modelId="{AABBD318-FA7A-443D-B5E2-F59500BDC71C}" type="sibTrans" cxnId="{A032FF82-F329-4C77-B5FD-735E2DA47A67}">
      <dgm:prSet/>
      <dgm:spPr/>
      <dgm:t>
        <a:bodyPr/>
        <a:lstStyle/>
        <a:p>
          <a:endParaRPr lang="en-US"/>
        </a:p>
      </dgm:t>
    </dgm:pt>
    <dgm:pt modelId="{4195C50B-86C7-4EA8-9236-09B1206B1EF1}">
      <dgm:prSet/>
      <dgm:spPr/>
      <dgm:t>
        <a:bodyPr/>
        <a:lstStyle/>
        <a:p>
          <a:r>
            <a:rPr lang="en-US" b="1"/>
            <a:t>Steps</a:t>
          </a:r>
          <a:r>
            <a:rPr lang="en-US"/>
            <a:t>: </a:t>
          </a:r>
        </a:p>
      </dgm:t>
    </dgm:pt>
    <dgm:pt modelId="{9B382F76-8430-43D2-99BE-2794274887BB}" type="parTrans" cxnId="{E892F6A4-0387-44A1-BA40-CFB1738DB3E1}">
      <dgm:prSet/>
      <dgm:spPr/>
      <dgm:t>
        <a:bodyPr/>
        <a:lstStyle/>
        <a:p>
          <a:endParaRPr lang="en-US"/>
        </a:p>
      </dgm:t>
    </dgm:pt>
    <dgm:pt modelId="{A6E576FD-1ADB-47D1-932E-1A5A84EAB2B6}" type="sibTrans" cxnId="{E892F6A4-0387-44A1-BA40-CFB1738DB3E1}">
      <dgm:prSet/>
      <dgm:spPr/>
      <dgm:t>
        <a:bodyPr/>
        <a:lstStyle/>
        <a:p>
          <a:endParaRPr lang="en-US"/>
        </a:p>
      </dgm:t>
    </dgm:pt>
    <dgm:pt modelId="{1C3CCDDA-4F66-4A61-A7E5-8BEB6B0BAA84}">
      <dgm:prSet/>
      <dgm:spPr/>
      <dgm:t>
        <a:bodyPr/>
        <a:lstStyle/>
        <a:p>
          <a:r>
            <a:rPr lang="en-US"/>
            <a:t>Design an </a:t>
          </a:r>
          <a:r>
            <a:rPr lang="en-US" b="1"/>
            <a:t>onboarding experience</a:t>
          </a:r>
          <a:r>
            <a:rPr lang="en-US"/>
            <a:t> that guides users through setting up their profiles, connecting accounts, and exploring features.</a:t>
          </a:r>
        </a:p>
      </dgm:t>
    </dgm:pt>
    <dgm:pt modelId="{6B65027F-765A-413D-A16A-356A789307FF}" type="parTrans" cxnId="{9B0F6EA9-D047-4AB8-AB30-8E47A3C99084}">
      <dgm:prSet/>
      <dgm:spPr/>
      <dgm:t>
        <a:bodyPr/>
        <a:lstStyle/>
        <a:p>
          <a:endParaRPr lang="en-US"/>
        </a:p>
      </dgm:t>
    </dgm:pt>
    <dgm:pt modelId="{D5F84543-78A2-409D-A50E-EA3DCD04BB5F}" type="sibTrans" cxnId="{9B0F6EA9-D047-4AB8-AB30-8E47A3C99084}">
      <dgm:prSet/>
      <dgm:spPr/>
      <dgm:t>
        <a:bodyPr/>
        <a:lstStyle/>
        <a:p>
          <a:endParaRPr lang="en-US"/>
        </a:p>
      </dgm:t>
    </dgm:pt>
    <dgm:pt modelId="{01495430-1CAC-4CA7-816D-82BB1F379B0A}">
      <dgm:prSet/>
      <dgm:spPr/>
      <dgm:t>
        <a:bodyPr/>
        <a:lstStyle/>
        <a:p>
          <a:r>
            <a:rPr lang="en-US"/>
            <a:t>Provide </a:t>
          </a:r>
          <a:r>
            <a:rPr lang="en-US" b="1"/>
            <a:t>in-app tutorials</a:t>
          </a:r>
          <a:r>
            <a:rPr lang="en-US"/>
            <a:t> on using the insights dashboard, robo-advisory tool, and tracking features.</a:t>
          </a:r>
        </a:p>
      </dgm:t>
    </dgm:pt>
    <dgm:pt modelId="{FEAB2A07-995F-434E-BDE9-315825771CA2}" type="parTrans" cxnId="{4D8B47B6-5DCA-41C0-A42E-E448623E43F8}">
      <dgm:prSet/>
      <dgm:spPr/>
      <dgm:t>
        <a:bodyPr/>
        <a:lstStyle/>
        <a:p>
          <a:endParaRPr lang="en-US"/>
        </a:p>
      </dgm:t>
    </dgm:pt>
    <dgm:pt modelId="{3334F78B-20FB-4F41-9BE5-17FEB76B6A9B}" type="sibTrans" cxnId="{4D8B47B6-5DCA-41C0-A42E-E448623E43F8}">
      <dgm:prSet/>
      <dgm:spPr/>
      <dgm:t>
        <a:bodyPr/>
        <a:lstStyle/>
        <a:p>
          <a:endParaRPr lang="en-US"/>
        </a:p>
      </dgm:t>
    </dgm:pt>
    <dgm:pt modelId="{76387FC7-BE95-4B41-834A-CB21A600774A}">
      <dgm:prSet/>
      <dgm:spPr/>
      <dgm:t>
        <a:bodyPr/>
        <a:lstStyle/>
        <a:p>
          <a:r>
            <a:rPr lang="en-US"/>
            <a:t>Develop educational content (blogs, videos, FAQs) to help users understand key investment concepts and how to use the platform effectively.</a:t>
          </a:r>
        </a:p>
      </dgm:t>
    </dgm:pt>
    <dgm:pt modelId="{ACF10C2E-587D-4B51-8E7B-AEEC5CDC39A1}" type="parTrans" cxnId="{BB3F5532-318A-499A-8A87-745B244A96EB}">
      <dgm:prSet/>
      <dgm:spPr/>
      <dgm:t>
        <a:bodyPr/>
        <a:lstStyle/>
        <a:p>
          <a:endParaRPr lang="en-US"/>
        </a:p>
      </dgm:t>
    </dgm:pt>
    <dgm:pt modelId="{E3DD3739-89E9-42CD-AC42-AAAF3B8B6095}" type="sibTrans" cxnId="{BB3F5532-318A-499A-8A87-745B244A96EB}">
      <dgm:prSet/>
      <dgm:spPr/>
      <dgm:t>
        <a:bodyPr/>
        <a:lstStyle/>
        <a:p>
          <a:endParaRPr lang="en-US"/>
        </a:p>
      </dgm:t>
    </dgm:pt>
    <dgm:pt modelId="{96B13308-27FD-4F3C-9BD9-66DCD6D775E9}" type="pres">
      <dgm:prSet presAssocID="{95EE1851-4DB2-4FF1-B4C8-411ADAFEF70A}" presName="linear" presStyleCnt="0">
        <dgm:presLayoutVars>
          <dgm:animLvl val="lvl"/>
          <dgm:resizeHandles val="exact"/>
        </dgm:presLayoutVars>
      </dgm:prSet>
      <dgm:spPr/>
    </dgm:pt>
    <dgm:pt modelId="{4D3D15E3-F966-4E05-BEDA-20B85A0792D0}" type="pres">
      <dgm:prSet presAssocID="{856340A4-ED26-41C7-865F-1FCCFBDBD273}" presName="parentText" presStyleLbl="node1" presStyleIdx="0" presStyleCnt="2">
        <dgm:presLayoutVars>
          <dgm:chMax val="0"/>
          <dgm:bulletEnabled val="1"/>
        </dgm:presLayoutVars>
      </dgm:prSet>
      <dgm:spPr/>
    </dgm:pt>
    <dgm:pt modelId="{38ED937F-147D-46F9-BD03-E57878F85D42}" type="pres">
      <dgm:prSet presAssocID="{856340A4-ED26-41C7-865F-1FCCFBDBD273}" presName="childText" presStyleLbl="revTx" presStyleIdx="0" presStyleCnt="2">
        <dgm:presLayoutVars>
          <dgm:bulletEnabled val="1"/>
        </dgm:presLayoutVars>
      </dgm:prSet>
      <dgm:spPr/>
    </dgm:pt>
    <dgm:pt modelId="{40875E6E-9233-4F02-9CCD-F112ADA3336A}" type="pres">
      <dgm:prSet presAssocID="{97C7C440-CBDD-4D41-818E-4AF9DA8C96A8}" presName="parentText" presStyleLbl="node1" presStyleIdx="1" presStyleCnt="2">
        <dgm:presLayoutVars>
          <dgm:chMax val="0"/>
          <dgm:bulletEnabled val="1"/>
        </dgm:presLayoutVars>
      </dgm:prSet>
      <dgm:spPr/>
    </dgm:pt>
    <dgm:pt modelId="{C0FB6516-7C0F-4A9C-8FCC-11CDDC060389}" type="pres">
      <dgm:prSet presAssocID="{97C7C440-CBDD-4D41-818E-4AF9DA8C96A8}" presName="childText" presStyleLbl="revTx" presStyleIdx="1" presStyleCnt="2">
        <dgm:presLayoutVars>
          <dgm:bulletEnabled val="1"/>
        </dgm:presLayoutVars>
      </dgm:prSet>
      <dgm:spPr/>
    </dgm:pt>
  </dgm:ptLst>
  <dgm:cxnLst>
    <dgm:cxn modelId="{82C0DF00-B334-4276-9407-E6125D158161}" type="presOf" srcId="{856340A4-ED26-41C7-865F-1FCCFBDBD273}" destId="{4D3D15E3-F966-4E05-BEDA-20B85A0792D0}" srcOrd="0" destOrd="0" presId="urn:microsoft.com/office/officeart/2005/8/layout/vList2"/>
    <dgm:cxn modelId="{9998F808-8FEB-4ED4-B950-16250D5B5175}" srcId="{95EE1851-4DB2-4FF1-B4C8-411ADAFEF70A}" destId="{856340A4-ED26-41C7-865F-1FCCFBDBD273}" srcOrd="0" destOrd="0" parTransId="{6BD7EE6C-D9E7-4BEE-B454-FA3E4A4BCA7C}" sibTransId="{C44A37B6-3038-45E1-B798-4DE9504E890A}"/>
    <dgm:cxn modelId="{8455360C-0AFA-4A43-8572-3B24409B984A}" srcId="{856340A4-ED26-41C7-865F-1FCCFBDBD273}" destId="{7993948F-8135-44B9-93B8-EB4B02B09A4F}" srcOrd="1" destOrd="0" parTransId="{62407BFB-3A3A-44D0-A351-91515C35D04A}" sibTransId="{CCC7B796-3F20-467C-87F6-CEA355D14DBB}"/>
    <dgm:cxn modelId="{AB84EE23-623B-44D2-9927-46DF34BF0F87}" type="presOf" srcId="{4195C50B-86C7-4EA8-9236-09B1206B1EF1}" destId="{C0FB6516-7C0F-4A9C-8FCC-11CDDC060389}" srcOrd="0" destOrd="1" presId="urn:microsoft.com/office/officeart/2005/8/layout/vList2"/>
    <dgm:cxn modelId="{33CBDE2C-9014-46BF-A3F3-DA3921B0E16D}" srcId="{7993948F-8135-44B9-93B8-EB4B02B09A4F}" destId="{5A6BF039-50DB-4AA9-B1FB-E62C4A80088D}" srcOrd="1" destOrd="0" parTransId="{26A618D7-4090-4C84-A9C9-5D477DFF887B}" sibTransId="{D95CFF47-A8B5-485B-9E16-A1E1559C58AB}"/>
    <dgm:cxn modelId="{BB3F5532-318A-499A-8A87-745B244A96EB}" srcId="{4195C50B-86C7-4EA8-9236-09B1206B1EF1}" destId="{76387FC7-BE95-4B41-834A-CB21A600774A}" srcOrd="2" destOrd="0" parTransId="{ACF10C2E-587D-4B51-8E7B-AEEC5CDC39A1}" sibTransId="{E3DD3739-89E9-42CD-AC42-AAAF3B8B6095}"/>
    <dgm:cxn modelId="{BF758E43-01AD-4AF8-9152-E808D9E2FE37}" type="presOf" srcId="{5A6BF039-50DB-4AA9-B1FB-E62C4A80088D}" destId="{38ED937F-147D-46F9-BD03-E57878F85D42}" srcOrd="0" destOrd="3" presId="urn:microsoft.com/office/officeart/2005/8/layout/vList2"/>
    <dgm:cxn modelId="{B604C967-3197-4056-AE75-DA487C0168EC}" srcId="{856340A4-ED26-41C7-865F-1FCCFBDBD273}" destId="{C5543A00-7893-4348-9D4E-5E5506B793FE}" srcOrd="0" destOrd="0" parTransId="{8547D844-B02B-48B1-BAE1-BDCC65C09EB9}" sibTransId="{F9A73AD4-6C62-4435-AFB7-B86E6A03838B}"/>
    <dgm:cxn modelId="{B3214F68-84FE-48FB-9D04-1E716AE85B0F}" type="presOf" srcId="{7993948F-8135-44B9-93B8-EB4B02B09A4F}" destId="{38ED937F-147D-46F9-BD03-E57878F85D42}" srcOrd="0" destOrd="1" presId="urn:microsoft.com/office/officeart/2005/8/layout/vList2"/>
    <dgm:cxn modelId="{6BD63C6A-A842-453C-8D66-2F59375EBA2F}" type="presOf" srcId="{F1D52AB1-17AB-48C5-96A4-70D82BAFE477}" destId="{38ED937F-147D-46F9-BD03-E57878F85D42}" srcOrd="0" destOrd="4" presId="urn:microsoft.com/office/officeart/2005/8/layout/vList2"/>
    <dgm:cxn modelId="{CDAF5D52-E502-47D2-B0D8-BF6705BF77A1}" type="presOf" srcId="{C8B42365-FD92-4BB4-B675-1F2E0B60DE2A}" destId="{C0FB6516-7C0F-4A9C-8FCC-11CDDC060389}" srcOrd="0" destOrd="0" presId="urn:microsoft.com/office/officeart/2005/8/layout/vList2"/>
    <dgm:cxn modelId="{948C857D-BC3C-4C14-88C4-28C890D89279}" srcId="{7993948F-8135-44B9-93B8-EB4B02B09A4F}" destId="{F1D52AB1-17AB-48C5-96A4-70D82BAFE477}" srcOrd="2" destOrd="0" parTransId="{94688AA9-9BF3-4109-B733-D30D253F39FF}" sibTransId="{D2BC64AA-8397-4247-87E8-9C821759EA7F}"/>
    <dgm:cxn modelId="{E3ABCA81-F2E3-460D-AE33-08B1AEE344BC}" srcId="{7993948F-8135-44B9-93B8-EB4B02B09A4F}" destId="{4556BC3E-501C-4748-9EED-6B4EBAE186B2}" srcOrd="0" destOrd="0" parTransId="{598B8F7F-2606-4A1B-814D-5A52DC7CF051}" sibTransId="{322385CE-E93B-4931-A62F-F635C8CF13B0}"/>
    <dgm:cxn modelId="{A032FF82-F329-4C77-B5FD-735E2DA47A67}" srcId="{97C7C440-CBDD-4D41-818E-4AF9DA8C96A8}" destId="{C8B42365-FD92-4BB4-B675-1F2E0B60DE2A}" srcOrd="0" destOrd="0" parTransId="{61589823-E584-417E-B8A6-DCFB7992926B}" sibTransId="{AABBD318-FA7A-443D-B5E2-F59500BDC71C}"/>
    <dgm:cxn modelId="{E892F6A4-0387-44A1-BA40-CFB1738DB3E1}" srcId="{97C7C440-CBDD-4D41-818E-4AF9DA8C96A8}" destId="{4195C50B-86C7-4EA8-9236-09B1206B1EF1}" srcOrd="1" destOrd="0" parTransId="{9B382F76-8430-43D2-99BE-2794274887BB}" sibTransId="{A6E576FD-1ADB-47D1-932E-1A5A84EAB2B6}"/>
    <dgm:cxn modelId="{ACF406A7-8B35-4E6D-BB9D-69556F362164}" type="presOf" srcId="{C5543A00-7893-4348-9D4E-5E5506B793FE}" destId="{38ED937F-147D-46F9-BD03-E57878F85D42}" srcOrd="0" destOrd="0" presId="urn:microsoft.com/office/officeart/2005/8/layout/vList2"/>
    <dgm:cxn modelId="{9B0F6EA9-D047-4AB8-AB30-8E47A3C99084}" srcId="{4195C50B-86C7-4EA8-9236-09B1206B1EF1}" destId="{1C3CCDDA-4F66-4A61-A7E5-8BEB6B0BAA84}" srcOrd="0" destOrd="0" parTransId="{6B65027F-765A-413D-A16A-356A789307FF}" sibTransId="{D5F84543-78A2-409D-A50E-EA3DCD04BB5F}"/>
    <dgm:cxn modelId="{681BB3B5-2934-4C53-A47D-246773A3DD39}" type="presOf" srcId="{4556BC3E-501C-4748-9EED-6B4EBAE186B2}" destId="{38ED937F-147D-46F9-BD03-E57878F85D42}" srcOrd="0" destOrd="2" presId="urn:microsoft.com/office/officeart/2005/8/layout/vList2"/>
    <dgm:cxn modelId="{4D8B47B6-5DCA-41C0-A42E-E448623E43F8}" srcId="{4195C50B-86C7-4EA8-9236-09B1206B1EF1}" destId="{01495430-1CAC-4CA7-816D-82BB1F379B0A}" srcOrd="1" destOrd="0" parTransId="{FEAB2A07-995F-434E-BDE9-315825771CA2}" sibTransId="{3334F78B-20FB-4F41-9BE5-17FEB76B6A9B}"/>
    <dgm:cxn modelId="{B7A1C7BE-AAF8-4655-8836-183AE7FC6772}" type="presOf" srcId="{1C3CCDDA-4F66-4A61-A7E5-8BEB6B0BAA84}" destId="{C0FB6516-7C0F-4A9C-8FCC-11CDDC060389}" srcOrd="0" destOrd="2" presId="urn:microsoft.com/office/officeart/2005/8/layout/vList2"/>
    <dgm:cxn modelId="{112A51C4-A407-4B76-8154-F70FB0B986DA}" srcId="{95EE1851-4DB2-4FF1-B4C8-411ADAFEF70A}" destId="{97C7C440-CBDD-4D41-818E-4AF9DA8C96A8}" srcOrd="1" destOrd="0" parTransId="{EA86E871-C7AA-4BC8-9AB1-E1AB39109931}" sibTransId="{B8759892-1025-4280-BA57-980D41E6E5EB}"/>
    <dgm:cxn modelId="{E2B08DCA-E5AB-4B00-9D79-9B23A7877867}" type="presOf" srcId="{01495430-1CAC-4CA7-816D-82BB1F379B0A}" destId="{C0FB6516-7C0F-4A9C-8FCC-11CDDC060389}" srcOrd="0" destOrd="3" presId="urn:microsoft.com/office/officeart/2005/8/layout/vList2"/>
    <dgm:cxn modelId="{0B58A1D9-3DD2-4345-BE25-487322C0CE3E}" type="presOf" srcId="{76387FC7-BE95-4B41-834A-CB21A600774A}" destId="{C0FB6516-7C0F-4A9C-8FCC-11CDDC060389}" srcOrd="0" destOrd="4" presId="urn:microsoft.com/office/officeart/2005/8/layout/vList2"/>
    <dgm:cxn modelId="{BEF51CE3-1B07-4803-9EA6-517B10487735}" type="presOf" srcId="{97C7C440-CBDD-4D41-818E-4AF9DA8C96A8}" destId="{40875E6E-9233-4F02-9CCD-F112ADA3336A}" srcOrd="0" destOrd="0" presId="urn:microsoft.com/office/officeart/2005/8/layout/vList2"/>
    <dgm:cxn modelId="{510F7AF9-5592-43E7-9B0C-CC0A51B2C1CD}" type="presOf" srcId="{95EE1851-4DB2-4FF1-B4C8-411ADAFEF70A}" destId="{96B13308-27FD-4F3C-9BD9-66DCD6D775E9}" srcOrd="0" destOrd="0" presId="urn:microsoft.com/office/officeart/2005/8/layout/vList2"/>
    <dgm:cxn modelId="{2923F14E-8C46-42E7-8627-1195AAF799C3}" type="presParOf" srcId="{96B13308-27FD-4F3C-9BD9-66DCD6D775E9}" destId="{4D3D15E3-F966-4E05-BEDA-20B85A0792D0}" srcOrd="0" destOrd="0" presId="urn:microsoft.com/office/officeart/2005/8/layout/vList2"/>
    <dgm:cxn modelId="{675FFE76-E741-4DA1-90B6-CFC6E8E5CE11}" type="presParOf" srcId="{96B13308-27FD-4F3C-9BD9-66DCD6D775E9}" destId="{38ED937F-147D-46F9-BD03-E57878F85D42}" srcOrd="1" destOrd="0" presId="urn:microsoft.com/office/officeart/2005/8/layout/vList2"/>
    <dgm:cxn modelId="{BF32D591-4C83-46ED-9979-FD74D7AA611A}" type="presParOf" srcId="{96B13308-27FD-4F3C-9BD9-66DCD6D775E9}" destId="{40875E6E-9233-4F02-9CCD-F112ADA3336A}" srcOrd="2" destOrd="0" presId="urn:microsoft.com/office/officeart/2005/8/layout/vList2"/>
    <dgm:cxn modelId="{0AE6E3D2-2DD3-404C-B875-EB980B266D1C}" type="presParOf" srcId="{96B13308-27FD-4F3C-9BD9-66DCD6D775E9}" destId="{C0FB6516-7C0F-4A9C-8FCC-11CDDC060389}"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4564F75-9800-4C05-97D6-28E513F796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25D73C78-B0C9-470D-9D65-8C0C9A7195AB}">
      <dgm:prSet/>
      <dgm:spPr/>
      <dgm:t>
        <a:bodyPr/>
        <a:lstStyle/>
        <a:p>
          <a:r>
            <a:rPr lang="en-US" b="1"/>
            <a:t>1. Monitor Product Performance and Analytics</a:t>
          </a:r>
          <a:endParaRPr lang="en-US"/>
        </a:p>
      </dgm:t>
    </dgm:pt>
    <dgm:pt modelId="{05795537-52DC-4162-B414-C8DFE9478CB6}" type="parTrans" cxnId="{5C05222B-0824-4A2C-987C-E2781EF4736A}">
      <dgm:prSet/>
      <dgm:spPr/>
      <dgm:t>
        <a:bodyPr/>
        <a:lstStyle/>
        <a:p>
          <a:endParaRPr lang="en-US"/>
        </a:p>
      </dgm:t>
    </dgm:pt>
    <dgm:pt modelId="{EF59ADED-FAC0-448C-AFAA-3DEC5C6A736A}" type="sibTrans" cxnId="{5C05222B-0824-4A2C-987C-E2781EF4736A}">
      <dgm:prSet/>
      <dgm:spPr/>
      <dgm:t>
        <a:bodyPr/>
        <a:lstStyle/>
        <a:p>
          <a:endParaRPr lang="en-US"/>
        </a:p>
      </dgm:t>
    </dgm:pt>
    <dgm:pt modelId="{3C27CFF3-7F53-46C9-B270-72C7AECF7305}">
      <dgm:prSet/>
      <dgm:spPr/>
      <dgm:t>
        <a:bodyPr/>
        <a:lstStyle/>
        <a:p>
          <a:r>
            <a:rPr lang="en-US" b="1"/>
            <a:t>Objective</a:t>
          </a:r>
          <a:r>
            <a:rPr lang="en-US"/>
            <a:t>: Track key metrics to assess product performance and areas for improvement.</a:t>
          </a:r>
        </a:p>
      </dgm:t>
    </dgm:pt>
    <dgm:pt modelId="{87A892F3-AEF4-42B3-A11B-E13DFBDDE47D}" type="parTrans" cxnId="{E3F99988-940E-475D-AFE0-F6CB7CB9C530}">
      <dgm:prSet/>
      <dgm:spPr/>
      <dgm:t>
        <a:bodyPr/>
        <a:lstStyle/>
        <a:p>
          <a:endParaRPr lang="en-US"/>
        </a:p>
      </dgm:t>
    </dgm:pt>
    <dgm:pt modelId="{FB74FE56-A69B-4D2C-9B93-94BF0ED27FB0}" type="sibTrans" cxnId="{E3F99988-940E-475D-AFE0-F6CB7CB9C530}">
      <dgm:prSet/>
      <dgm:spPr/>
      <dgm:t>
        <a:bodyPr/>
        <a:lstStyle/>
        <a:p>
          <a:endParaRPr lang="en-US"/>
        </a:p>
      </dgm:t>
    </dgm:pt>
    <dgm:pt modelId="{4EE8EF52-6467-4251-BA60-24989DD9856D}">
      <dgm:prSet/>
      <dgm:spPr/>
      <dgm:t>
        <a:bodyPr/>
        <a:lstStyle/>
        <a:p>
          <a:r>
            <a:rPr lang="en-US" b="1"/>
            <a:t>Steps</a:t>
          </a:r>
          <a:r>
            <a:rPr lang="en-US"/>
            <a:t>: </a:t>
          </a:r>
        </a:p>
      </dgm:t>
    </dgm:pt>
    <dgm:pt modelId="{345EBEC8-2674-413C-87DF-CDB94465ED1C}" type="parTrans" cxnId="{22B1FA53-72E7-47FE-9113-43F263F689C7}">
      <dgm:prSet/>
      <dgm:spPr/>
      <dgm:t>
        <a:bodyPr/>
        <a:lstStyle/>
        <a:p>
          <a:endParaRPr lang="en-US"/>
        </a:p>
      </dgm:t>
    </dgm:pt>
    <dgm:pt modelId="{95EB61A0-965C-4694-A4A9-CA64537EE930}" type="sibTrans" cxnId="{22B1FA53-72E7-47FE-9113-43F263F689C7}">
      <dgm:prSet/>
      <dgm:spPr/>
      <dgm:t>
        <a:bodyPr/>
        <a:lstStyle/>
        <a:p>
          <a:endParaRPr lang="en-US"/>
        </a:p>
      </dgm:t>
    </dgm:pt>
    <dgm:pt modelId="{3A09EF8F-C84D-48FE-910F-CC269C6CACB3}">
      <dgm:prSet/>
      <dgm:spPr/>
      <dgm:t>
        <a:bodyPr/>
        <a:lstStyle/>
        <a:p>
          <a:r>
            <a:rPr lang="en-US"/>
            <a:t>Establish </a:t>
          </a:r>
          <a:r>
            <a:rPr lang="en-US" b="1"/>
            <a:t>KPIs</a:t>
          </a:r>
          <a:r>
            <a:rPr lang="en-US"/>
            <a:t> such as daily active users, portfolio engagement rate, user retention, and model accuracy.</a:t>
          </a:r>
        </a:p>
      </dgm:t>
    </dgm:pt>
    <dgm:pt modelId="{818515DC-5E8D-47AE-B5AB-2BC4249F7880}" type="parTrans" cxnId="{DBC10613-800A-4A55-86E6-C38C46A9C833}">
      <dgm:prSet/>
      <dgm:spPr/>
      <dgm:t>
        <a:bodyPr/>
        <a:lstStyle/>
        <a:p>
          <a:endParaRPr lang="en-US"/>
        </a:p>
      </dgm:t>
    </dgm:pt>
    <dgm:pt modelId="{A595B3A9-A8A9-451A-97A4-373753EEE4F8}" type="sibTrans" cxnId="{DBC10613-800A-4A55-86E6-C38C46A9C833}">
      <dgm:prSet/>
      <dgm:spPr/>
      <dgm:t>
        <a:bodyPr/>
        <a:lstStyle/>
        <a:p>
          <a:endParaRPr lang="en-US"/>
        </a:p>
      </dgm:t>
    </dgm:pt>
    <dgm:pt modelId="{E1A7B9DC-69CA-41ED-9361-53C25915ABB9}">
      <dgm:prSet/>
      <dgm:spPr/>
      <dgm:t>
        <a:bodyPr/>
        <a:lstStyle/>
        <a:p>
          <a:r>
            <a:rPr lang="en-US"/>
            <a:t>Set up </a:t>
          </a:r>
          <a:r>
            <a:rPr lang="en-US" b="1"/>
            <a:t>real-time dashboards</a:t>
          </a:r>
          <a:r>
            <a:rPr lang="en-US"/>
            <a:t> to monitor product performance and user interactions.</a:t>
          </a:r>
        </a:p>
      </dgm:t>
    </dgm:pt>
    <dgm:pt modelId="{DB44C27A-97AA-4790-BABF-5B85ECBB9662}" type="parTrans" cxnId="{00C11E0B-215A-4D76-A200-324D42460138}">
      <dgm:prSet/>
      <dgm:spPr/>
      <dgm:t>
        <a:bodyPr/>
        <a:lstStyle/>
        <a:p>
          <a:endParaRPr lang="en-US"/>
        </a:p>
      </dgm:t>
    </dgm:pt>
    <dgm:pt modelId="{AE74B889-BC84-4A63-829F-0A5E35719939}" type="sibTrans" cxnId="{00C11E0B-215A-4D76-A200-324D42460138}">
      <dgm:prSet/>
      <dgm:spPr/>
      <dgm:t>
        <a:bodyPr/>
        <a:lstStyle/>
        <a:p>
          <a:endParaRPr lang="en-US"/>
        </a:p>
      </dgm:t>
    </dgm:pt>
    <dgm:pt modelId="{8F5B4293-8403-4C34-9E55-135F8B63D1DE}">
      <dgm:prSet/>
      <dgm:spPr/>
      <dgm:t>
        <a:bodyPr/>
        <a:lstStyle/>
        <a:p>
          <a:r>
            <a:rPr lang="en-US"/>
            <a:t>Analyze feedback trends to identify high-impact feature requests and pain points.</a:t>
          </a:r>
        </a:p>
      </dgm:t>
    </dgm:pt>
    <dgm:pt modelId="{F0F20170-EDDB-4F22-A5BB-847ED3B6DAF3}" type="parTrans" cxnId="{1CF90E1D-AC94-4621-94F0-C73C2924E81E}">
      <dgm:prSet/>
      <dgm:spPr/>
      <dgm:t>
        <a:bodyPr/>
        <a:lstStyle/>
        <a:p>
          <a:endParaRPr lang="en-US"/>
        </a:p>
      </dgm:t>
    </dgm:pt>
    <dgm:pt modelId="{F068D0D6-E6B8-4A89-9405-3B34A70A2A59}" type="sibTrans" cxnId="{1CF90E1D-AC94-4621-94F0-C73C2924E81E}">
      <dgm:prSet/>
      <dgm:spPr/>
      <dgm:t>
        <a:bodyPr/>
        <a:lstStyle/>
        <a:p>
          <a:endParaRPr lang="en-US"/>
        </a:p>
      </dgm:t>
    </dgm:pt>
    <dgm:pt modelId="{E70EF1C6-BF56-4A97-81E0-D205BF972A3F}">
      <dgm:prSet/>
      <dgm:spPr/>
      <dgm:t>
        <a:bodyPr/>
        <a:lstStyle/>
        <a:p>
          <a:r>
            <a:rPr lang="en-US" b="1"/>
            <a:t>2. Gather User Feedback and Prioritize Enhancements</a:t>
          </a:r>
          <a:endParaRPr lang="en-US"/>
        </a:p>
      </dgm:t>
    </dgm:pt>
    <dgm:pt modelId="{D908B03B-F1A0-4E68-90A5-F6BFB8D48038}" type="parTrans" cxnId="{781A8A62-125B-4F49-91C3-4BFAF703704A}">
      <dgm:prSet/>
      <dgm:spPr/>
      <dgm:t>
        <a:bodyPr/>
        <a:lstStyle/>
        <a:p>
          <a:endParaRPr lang="en-US"/>
        </a:p>
      </dgm:t>
    </dgm:pt>
    <dgm:pt modelId="{F3D64BFE-C68F-48C0-94DC-EC346E84034C}" type="sibTrans" cxnId="{781A8A62-125B-4F49-91C3-4BFAF703704A}">
      <dgm:prSet/>
      <dgm:spPr/>
      <dgm:t>
        <a:bodyPr/>
        <a:lstStyle/>
        <a:p>
          <a:endParaRPr lang="en-US"/>
        </a:p>
      </dgm:t>
    </dgm:pt>
    <dgm:pt modelId="{75B5A4BF-5BB5-454E-BFBD-C6596E0E883F}">
      <dgm:prSet/>
      <dgm:spPr/>
      <dgm:t>
        <a:bodyPr/>
        <a:lstStyle/>
        <a:p>
          <a:r>
            <a:rPr lang="en-US" b="1"/>
            <a:t>Objective</a:t>
          </a:r>
          <a:r>
            <a:rPr lang="en-US"/>
            <a:t>: Use user feedback to drive continuous improvements in the platform.</a:t>
          </a:r>
        </a:p>
      </dgm:t>
    </dgm:pt>
    <dgm:pt modelId="{19E2A527-1B30-44FF-A55C-094F17688ADF}" type="parTrans" cxnId="{9922ACEB-A33C-4D7B-A304-C1CED00B32A4}">
      <dgm:prSet/>
      <dgm:spPr/>
      <dgm:t>
        <a:bodyPr/>
        <a:lstStyle/>
        <a:p>
          <a:endParaRPr lang="en-US"/>
        </a:p>
      </dgm:t>
    </dgm:pt>
    <dgm:pt modelId="{D7EB1007-8056-496F-947B-36D60BD71E19}" type="sibTrans" cxnId="{9922ACEB-A33C-4D7B-A304-C1CED00B32A4}">
      <dgm:prSet/>
      <dgm:spPr/>
      <dgm:t>
        <a:bodyPr/>
        <a:lstStyle/>
        <a:p>
          <a:endParaRPr lang="en-US"/>
        </a:p>
      </dgm:t>
    </dgm:pt>
    <dgm:pt modelId="{0DF5CEA4-1E87-45B6-BD5C-02D35A2D5A29}">
      <dgm:prSet/>
      <dgm:spPr/>
      <dgm:t>
        <a:bodyPr/>
        <a:lstStyle/>
        <a:p>
          <a:r>
            <a:rPr lang="en-US" b="1"/>
            <a:t>Steps</a:t>
          </a:r>
          <a:r>
            <a:rPr lang="en-US"/>
            <a:t>: </a:t>
          </a:r>
        </a:p>
      </dgm:t>
    </dgm:pt>
    <dgm:pt modelId="{84A8A9A7-7FEC-4B89-8F8C-273FB3A7851C}" type="parTrans" cxnId="{D9E5F0E8-C2D0-4338-AD00-0632803EC82B}">
      <dgm:prSet/>
      <dgm:spPr/>
      <dgm:t>
        <a:bodyPr/>
        <a:lstStyle/>
        <a:p>
          <a:endParaRPr lang="en-US"/>
        </a:p>
      </dgm:t>
    </dgm:pt>
    <dgm:pt modelId="{CC767891-451E-49C0-AC8B-0EEB4D9B9C8A}" type="sibTrans" cxnId="{D9E5F0E8-C2D0-4338-AD00-0632803EC82B}">
      <dgm:prSet/>
      <dgm:spPr/>
      <dgm:t>
        <a:bodyPr/>
        <a:lstStyle/>
        <a:p>
          <a:endParaRPr lang="en-US"/>
        </a:p>
      </dgm:t>
    </dgm:pt>
    <dgm:pt modelId="{40681F17-6CE4-4D9E-BB4F-7EE3A8F6D380}">
      <dgm:prSet/>
      <dgm:spPr/>
      <dgm:t>
        <a:bodyPr/>
        <a:lstStyle/>
        <a:p>
          <a:r>
            <a:rPr lang="en-US"/>
            <a:t>Conduct regular </a:t>
          </a:r>
          <a:r>
            <a:rPr lang="en-US" b="1"/>
            <a:t>user interviews, surveys, and feedback sessions</a:t>
          </a:r>
          <a:r>
            <a:rPr lang="en-US"/>
            <a:t> to gather insights on user experience and satisfaction.</a:t>
          </a:r>
        </a:p>
      </dgm:t>
    </dgm:pt>
    <dgm:pt modelId="{C9F5716F-85A7-4037-9B1E-6E9D2EEE5693}" type="parTrans" cxnId="{75622A69-78DE-4D23-AB82-A1A125603FD0}">
      <dgm:prSet/>
      <dgm:spPr/>
      <dgm:t>
        <a:bodyPr/>
        <a:lstStyle/>
        <a:p>
          <a:endParaRPr lang="en-US"/>
        </a:p>
      </dgm:t>
    </dgm:pt>
    <dgm:pt modelId="{51FBB83D-C41E-4796-98B9-FE19BCF03F32}" type="sibTrans" cxnId="{75622A69-78DE-4D23-AB82-A1A125603FD0}">
      <dgm:prSet/>
      <dgm:spPr/>
      <dgm:t>
        <a:bodyPr/>
        <a:lstStyle/>
        <a:p>
          <a:endParaRPr lang="en-US"/>
        </a:p>
      </dgm:t>
    </dgm:pt>
    <dgm:pt modelId="{F7A30977-FBE9-4514-A414-6531AD30D3FF}">
      <dgm:prSet/>
      <dgm:spPr/>
      <dgm:t>
        <a:bodyPr/>
        <a:lstStyle/>
        <a:p>
          <a:r>
            <a:rPr lang="en-US"/>
            <a:t>Prioritize feature requests and bug fixes, focusing on enhancements that improve personalization, ease of use, and insights quality.</a:t>
          </a:r>
        </a:p>
      </dgm:t>
    </dgm:pt>
    <dgm:pt modelId="{B2D4325D-EC49-4B95-8EC0-C770344B3C76}" type="parTrans" cxnId="{91CB28D7-7994-4B26-9B84-C2481270E47E}">
      <dgm:prSet/>
      <dgm:spPr/>
      <dgm:t>
        <a:bodyPr/>
        <a:lstStyle/>
        <a:p>
          <a:endParaRPr lang="en-US"/>
        </a:p>
      </dgm:t>
    </dgm:pt>
    <dgm:pt modelId="{8D85E255-F76C-4EB8-A7F3-19F8B5E84088}" type="sibTrans" cxnId="{91CB28D7-7994-4B26-9B84-C2481270E47E}">
      <dgm:prSet/>
      <dgm:spPr/>
      <dgm:t>
        <a:bodyPr/>
        <a:lstStyle/>
        <a:p>
          <a:endParaRPr lang="en-US"/>
        </a:p>
      </dgm:t>
    </dgm:pt>
    <dgm:pt modelId="{C499C1C1-4E93-413A-8A0C-F89DB1544B47}">
      <dgm:prSet/>
      <dgm:spPr/>
      <dgm:t>
        <a:bodyPr/>
        <a:lstStyle/>
        <a:p>
          <a:r>
            <a:rPr lang="en-US"/>
            <a:t>Implement an </a:t>
          </a:r>
          <a:r>
            <a:rPr lang="en-US" b="1"/>
            <a:t>iterative roadmap</a:t>
          </a:r>
          <a:r>
            <a:rPr lang="en-US"/>
            <a:t> to release enhancements, including new features like tax optimization, expanded asset classes, and real-time alerts.</a:t>
          </a:r>
        </a:p>
      </dgm:t>
    </dgm:pt>
    <dgm:pt modelId="{7B81285A-C9B4-4045-B3C6-CA101A65D8C7}" type="parTrans" cxnId="{26EB6814-4AB8-4CE4-B5F0-A418D2980AAC}">
      <dgm:prSet/>
      <dgm:spPr/>
      <dgm:t>
        <a:bodyPr/>
        <a:lstStyle/>
        <a:p>
          <a:endParaRPr lang="en-US"/>
        </a:p>
      </dgm:t>
    </dgm:pt>
    <dgm:pt modelId="{49F08D87-CBFA-4525-B8D5-E04807F4C5B9}" type="sibTrans" cxnId="{26EB6814-4AB8-4CE4-B5F0-A418D2980AAC}">
      <dgm:prSet/>
      <dgm:spPr/>
      <dgm:t>
        <a:bodyPr/>
        <a:lstStyle/>
        <a:p>
          <a:endParaRPr lang="en-US"/>
        </a:p>
      </dgm:t>
    </dgm:pt>
    <dgm:pt modelId="{A21F16CE-8504-4A4A-8FC3-9F16ED03DB7F}">
      <dgm:prSet/>
      <dgm:spPr/>
      <dgm:t>
        <a:bodyPr/>
        <a:lstStyle/>
        <a:p>
          <a:r>
            <a:rPr lang="en-US" b="1"/>
            <a:t>3. Continuous Model Improvement and Compliance Monitoring</a:t>
          </a:r>
          <a:endParaRPr lang="en-US"/>
        </a:p>
      </dgm:t>
    </dgm:pt>
    <dgm:pt modelId="{54B99A46-CCFD-43D1-9404-F7F3B5B4710A}" type="parTrans" cxnId="{16AA89DC-5097-4452-B537-528B3706E2FC}">
      <dgm:prSet/>
      <dgm:spPr/>
      <dgm:t>
        <a:bodyPr/>
        <a:lstStyle/>
        <a:p>
          <a:endParaRPr lang="en-US"/>
        </a:p>
      </dgm:t>
    </dgm:pt>
    <dgm:pt modelId="{99D26D36-96BD-485B-8C2C-622012D5DADB}" type="sibTrans" cxnId="{16AA89DC-5097-4452-B537-528B3706E2FC}">
      <dgm:prSet/>
      <dgm:spPr/>
      <dgm:t>
        <a:bodyPr/>
        <a:lstStyle/>
        <a:p>
          <a:endParaRPr lang="en-US"/>
        </a:p>
      </dgm:t>
    </dgm:pt>
    <dgm:pt modelId="{58AF1844-6301-41A8-8D3C-D8BA0122F8F3}">
      <dgm:prSet/>
      <dgm:spPr/>
      <dgm:t>
        <a:bodyPr/>
        <a:lstStyle/>
        <a:p>
          <a:r>
            <a:rPr lang="en-US" b="1"/>
            <a:t>Objective</a:t>
          </a:r>
          <a:r>
            <a:rPr lang="en-US"/>
            <a:t>: Improve recommendation accuracy and ensure ongoing compliance.</a:t>
          </a:r>
        </a:p>
      </dgm:t>
    </dgm:pt>
    <dgm:pt modelId="{999D31B2-18EF-4B4A-8F84-1D2A6B73A2E0}" type="parTrans" cxnId="{14BABD07-2165-47E9-BD5B-146BAF3ACFEE}">
      <dgm:prSet/>
      <dgm:spPr/>
      <dgm:t>
        <a:bodyPr/>
        <a:lstStyle/>
        <a:p>
          <a:endParaRPr lang="en-US"/>
        </a:p>
      </dgm:t>
    </dgm:pt>
    <dgm:pt modelId="{3D711570-1258-4F20-A3EB-302E8C44E806}" type="sibTrans" cxnId="{14BABD07-2165-47E9-BD5B-146BAF3ACFEE}">
      <dgm:prSet/>
      <dgm:spPr/>
      <dgm:t>
        <a:bodyPr/>
        <a:lstStyle/>
        <a:p>
          <a:endParaRPr lang="en-US"/>
        </a:p>
      </dgm:t>
    </dgm:pt>
    <dgm:pt modelId="{1F2DFA67-BF54-49A1-9E06-F870E70B096B}">
      <dgm:prSet/>
      <dgm:spPr/>
      <dgm:t>
        <a:bodyPr/>
        <a:lstStyle/>
        <a:p>
          <a:r>
            <a:rPr lang="en-US" b="1"/>
            <a:t>Steps</a:t>
          </a:r>
          <a:r>
            <a:rPr lang="en-US"/>
            <a:t>: </a:t>
          </a:r>
        </a:p>
      </dgm:t>
    </dgm:pt>
    <dgm:pt modelId="{8D5A327C-7D6F-47C6-8E3E-8153055AB379}" type="parTrans" cxnId="{41554732-23BA-49DA-8CAC-FCD7C311CC58}">
      <dgm:prSet/>
      <dgm:spPr/>
      <dgm:t>
        <a:bodyPr/>
        <a:lstStyle/>
        <a:p>
          <a:endParaRPr lang="en-US"/>
        </a:p>
      </dgm:t>
    </dgm:pt>
    <dgm:pt modelId="{D312FF1A-BBC6-40A4-BAF2-6C82668F1010}" type="sibTrans" cxnId="{41554732-23BA-49DA-8CAC-FCD7C311CC58}">
      <dgm:prSet/>
      <dgm:spPr/>
      <dgm:t>
        <a:bodyPr/>
        <a:lstStyle/>
        <a:p>
          <a:endParaRPr lang="en-US"/>
        </a:p>
      </dgm:t>
    </dgm:pt>
    <dgm:pt modelId="{5669C198-1007-4436-B401-0054FE129BCF}">
      <dgm:prSet/>
      <dgm:spPr/>
      <dgm:t>
        <a:bodyPr/>
        <a:lstStyle/>
        <a:p>
          <a:r>
            <a:rPr lang="en-US"/>
            <a:t>Regularly </a:t>
          </a:r>
          <a:r>
            <a:rPr lang="en-US" b="1"/>
            <a:t>retrain and validate AI models</a:t>
          </a:r>
          <a:r>
            <a:rPr lang="en-US"/>
            <a:t> with new data to maintain accuracy and relevance.</a:t>
          </a:r>
        </a:p>
      </dgm:t>
    </dgm:pt>
    <dgm:pt modelId="{2D2137FC-E533-447A-8397-26A9DA9F359B}" type="parTrans" cxnId="{C9A38EA5-CAB1-4DB5-8119-44810F593065}">
      <dgm:prSet/>
      <dgm:spPr/>
      <dgm:t>
        <a:bodyPr/>
        <a:lstStyle/>
        <a:p>
          <a:endParaRPr lang="en-US"/>
        </a:p>
      </dgm:t>
    </dgm:pt>
    <dgm:pt modelId="{195835CA-F69A-48E9-98BC-0424CDFEFD61}" type="sibTrans" cxnId="{C9A38EA5-CAB1-4DB5-8119-44810F593065}">
      <dgm:prSet/>
      <dgm:spPr/>
      <dgm:t>
        <a:bodyPr/>
        <a:lstStyle/>
        <a:p>
          <a:endParaRPr lang="en-US"/>
        </a:p>
      </dgm:t>
    </dgm:pt>
    <dgm:pt modelId="{7BCF1A3C-E0FD-4715-BE44-FE29C092D738}">
      <dgm:prSet/>
      <dgm:spPr/>
      <dgm:t>
        <a:bodyPr/>
        <a:lstStyle/>
        <a:p>
          <a:r>
            <a:rPr lang="en-US"/>
            <a:t>Monitor for </a:t>
          </a:r>
          <a:r>
            <a:rPr lang="en-US" b="1"/>
            <a:t>bias and fairness</a:t>
          </a:r>
          <a:r>
            <a:rPr lang="en-US"/>
            <a:t> in recommendations, adjusting algorithms to ensure inclusive, fair advice.</a:t>
          </a:r>
        </a:p>
      </dgm:t>
    </dgm:pt>
    <dgm:pt modelId="{6B7ED570-F6A5-4604-9B87-5C88F8F1EB18}" type="parTrans" cxnId="{A0CB95E4-98D1-4E70-8200-60ED0060E7C2}">
      <dgm:prSet/>
      <dgm:spPr/>
      <dgm:t>
        <a:bodyPr/>
        <a:lstStyle/>
        <a:p>
          <a:endParaRPr lang="en-US"/>
        </a:p>
      </dgm:t>
    </dgm:pt>
    <dgm:pt modelId="{A5B4A411-D3A7-4BD8-A12B-1B1A35655C26}" type="sibTrans" cxnId="{A0CB95E4-98D1-4E70-8200-60ED0060E7C2}">
      <dgm:prSet/>
      <dgm:spPr/>
      <dgm:t>
        <a:bodyPr/>
        <a:lstStyle/>
        <a:p>
          <a:endParaRPr lang="en-US"/>
        </a:p>
      </dgm:t>
    </dgm:pt>
    <dgm:pt modelId="{D88402A6-63A6-4BEC-85D7-8477B6F931EA}">
      <dgm:prSet/>
      <dgm:spPr/>
      <dgm:t>
        <a:bodyPr/>
        <a:lstStyle/>
        <a:p>
          <a:r>
            <a:rPr lang="en-US"/>
            <a:t>Stay up-to-date on regulatory changes and maintain ongoing compliance by working closely with legal and compliance teams.</a:t>
          </a:r>
        </a:p>
      </dgm:t>
    </dgm:pt>
    <dgm:pt modelId="{360A0299-0E24-440C-8DB6-F4AC44C6ED2A}" type="parTrans" cxnId="{35C5B1A6-72EF-435B-9615-673858FC0A3D}">
      <dgm:prSet/>
      <dgm:spPr/>
      <dgm:t>
        <a:bodyPr/>
        <a:lstStyle/>
        <a:p>
          <a:endParaRPr lang="en-US"/>
        </a:p>
      </dgm:t>
    </dgm:pt>
    <dgm:pt modelId="{32D96204-08BC-40EC-BCDC-EC4758A9BEC6}" type="sibTrans" cxnId="{35C5B1A6-72EF-435B-9615-673858FC0A3D}">
      <dgm:prSet/>
      <dgm:spPr/>
      <dgm:t>
        <a:bodyPr/>
        <a:lstStyle/>
        <a:p>
          <a:endParaRPr lang="en-US"/>
        </a:p>
      </dgm:t>
    </dgm:pt>
    <dgm:pt modelId="{B16C00AF-1C43-45C9-BC4F-7C8E599E068E}">
      <dgm:prSet/>
      <dgm:spPr/>
      <dgm:t>
        <a:bodyPr/>
        <a:lstStyle/>
        <a:p>
          <a:r>
            <a:rPr lang="en-US" b="1"/>
            <a:t>4. Customer Support and Community Building</a:t>
          </a:r>
          <a:endParaRPr lang="en-US"/>
        </a:p>
      </dgm:t>
    </dgm:pt>
    <dgm:pt modelId="{7412398F-B749-4084-BFAD-F73A4878DE9D}" type="parTrans" cxnId="{C3660690-C1E5-424D-AB20-6F84CF362DD7}">
      <dgm:prSet/>
      <dgm:spPr/>
      <dgm:t>
        <a:bodyPr/>
        <a:lstStyle/>
        <a:p>
          <a:endParaRPr lang="en-US"/>
        </a:p>
      </dgm:t>
    </dgm:pt>
    <dgm:pt modelId="{50053724-5F34-4A54-A502-3379DA959BAA}" type="sibTrans" cxnId="{C3660690-C1E5-424D-AB20-6F84CF362DD7}">
      <dgm:prSet/>
      <dgm:spPr/>
      <dgm:t>
        <a:bodyPr/>
        <a:lstStyle/>
        <a:p>
          <a:endParaRPr lang="en-US"/>
        </a:p>
      </dgm:t>
    </dgm:pt>
    <dgm:pt modelId="{77DC34E5-20B4-4967-9708-FE414A01BDBA}">
      <dgm:prSet/>
      <dgm:spPr/>
      <dgm:t>
        <a:bodyPr/>
        <a:lstStyle/>
        <a:p>
          <a:r>
            <a:rPr lang="en-US" b="1"/>
            <a:t>Objective</a:t>
          </a:r>
          <a:r>
            <a:rPr lang="en-US"/>
            <a:t>: Foster a supportive user community and ensure accessible customer support.</a:t>
          </a:r>
        </a:p>
      </dgm:t>
    </dgm:pt>
    <dgm:pt modelId="{C68B0563-2FFD-4E1C-936C-DE921EF1BD13}" type="parTrans" cxnId="{82ABF416-17A7-4057-8061-C26C0F03A0AE}">
      <dgm:prSet/>
      <dgm:spPr/>
      <dgm:t>
        <a:bodyPr/>
        <a:lstStyle/>
        <a:p>
          <a:endParaRPr lang="en-US"/>
        </a:p>
      </dgm:t>
    </dgm:pt>
    <dgm:pt modelId="{CFB3CA7E-267B-4C52-9EA1-8B9D6539313C}" type="sibTrans" cxnId="{82ABF416-17A7-4057-8061-C26C0F03A0AE}">
      <dgm:prSet/>
      <dgm:spPr/>
      <dgm:t>
        <a:bodyPr/>
        <a:lstStyle/>
        <a:p>
          <a:endParaRPr lang="en-US"/>
        </a:p>
      </dgm:t>
    </dgm:pt>
    <dgm:pt modelId="{C988CD56-E6A4-4A5E-958E-C1C162F3FF2B}">
      <dgm:prSet/>
      <dgm:spPr/>
      <dgm:t>
        <a:bodyPr/>
        <a:lstStyle/>
        <a:p>
          <a:r>
            <a:rPr lang="en-US" b="1"/>
            <a:t>Steps</a:t>
          </a:r>
          <a:r>
            <a:rPr lang="en-US"/>
            <a:t>:</a:t>
          </a:r>
        </a:p>
      </dgm:t>
    </dgm:pt>
    <dgm:pt modelId="{8C66CA2D-9B17-4DAB-A212-0BA0B0580C3F}" type="parTrans" cxnId="{23DFB38A-80B9-4164-9481-ACE737E2B4BA}">
      <dgm:prSet/>
      <dgm:spPr/>
      <dgm:t>
        <a:bodyPr/>
        <a:lstStyle/>
        <a:p>
          <a:endParaRPr lang="en-US"/>
        </a:p>
      </dgm:t>
    </dgm:pt>
    <dgm:pt modelId="{65596FF2-F7BC-4F67-9B43-F76A1E4C99A9}" type="sibTrans" cxnId="{23DFB38A-80B9-4164-9481-ACE737E2B4BA}">
      <dgm:prSet/>
      <dgm:spPr/>
      <dgm:t>
        <a:bodyPr/>
        <a:lstStyle/>
        <a:p>
          <a:endParaRPr lang="en-US"/>
        </a:p>
      </dgm:t>
    </dgm:pt>
    <dgm:pt modelId="{78FAA70A-DCB2-4063-8804-5022FF6FFFAA}">
      <dgm:prSet/>
      <dgm:spPr/>
      <dgm:t>
        <a:bodyPr/>
        <a:lstStyle/>
        <a:p>
          <a:r>
            <a:rPr lang="en-US"/>
            <a:t>Set up a </a:t>
          </a:r>
          <a:r>
            <a:rPr lang="en-US" b="1"/>
            <a:t>customer support team</a:t>
          </a:r>
          <a:r>
            <a:rPr lang="en-US"/>
            <a:t> trained in investment basics and platform functionality.</a:t>
          </a:r>
        </a:p>
      </dgm:t>
    </dgm:pt>
    <dgm:pt modelId="{32199A74-562E-40B6-9A1D-E11D62F68AE0}" type="parTrans" cxnId="{237DBBC9-E0EB-461C-B2F3-EE9D0D3CDF1A}">
      <dgm:prSet/>
      <dgm:spPr/>
      <dgm:t>
        <a:bodyPr/>
        <a:lstStyle/>
        <a:p>
          <a:endParaRPr lang="en-US"/>
        </a:p>
      </dgm:t>
    </dgm:pt>
    <dgm:pt modelId="{3067A17F-DFB9-4704-9873-AC945020DA8B}" type="sibTrans" cxnId="{237DBBC9-E0EB-461C-B2F3-EE9D0D3CDF1A}">
      <dgm:prSet/>
      <dgm:spPr/>
      <dgm:t>
        <a:bodyPr/>
        <a:lstStyle/>
        <a:p>
          <a:endParaRPr lang="en-US"/>
        </a:p>
      </dgm:t>
    </dgm:pt>
    <dgm:pt modelId="{764F1079-25CB-415E-9CE9-67EF166F29D4}">
      <dgm:prSet/>
      <dgm:spPr/>
      <dgm:t>
        <a:bodyPr/>
        <a:lstStyle/>
        <a:p>
          <a:r>
            <a:rPr lang="en-US"/>
            <a:t>Create a </a:t>
          </a:r>
          <a:r>
            <a:rPr lang="en-US" b="1"/>
            <a:t>community forum</a:t>
          </a:r>
          <a:r>
            <a:rPr lang="en-US"/>
            <a:t> or discussion board where users can share experiences and advice, and where the company can post regular investment tips or product updates.</a:t>
          </a:r>
        </a:p>
      </dgm:t>
    </dgm:pt>
    <dgm:pt modelId="{791D4A9C-A0B9-4620-9C07-0C87B1058211}" type="parTrans" cxnId="{E9689966-AEE3-49D9-8FC0-386FD16AA280}">
      <dgm:prSet/>
      <dgm:spPr/>
      <dgm:t>
        <a:bodyPr/>
        <a:lstStyle/>
        <a:p>
          <a:endParaRPr lang="en-US"/>
        </a:p>
      </dgm:t>
    </dgm:pt>
    <dgm:pt modelId="{D50D5777-F056-4C05-867D-308D592024CC}" type="sibTrans" cxnId="{E9689966-AEE3-49D9-8FC0-386FD16AA280}">
      <dgm:prSet/>
      <dgm:spPr/>
      <dgm:t>
        <a:bodyPr/>
        <a:lstStyle/>
        <a:p>
          <a:endParaRPr lang="en-US"/>
        </a:p>
      </dgm:t>
    </dgm:pt>
    <dgm:pt modelId="{C99B5B3A-7AF1-4AF4-B2B3-B6670AD9A772}">
      <dgm:prSet/>
      <dgm:spPr/>
      <dgm:t>
        <a:bodyPr/>
        <a:lstStyle/>
        <a:p>
          <a:r>
            <a:rPr lang="en-US"/>
            <a:t>Regularly engage with users through webinars, newsletters, or market update reports to build trust and engagement</a:t>
          </a:r>
        </a:p>
      </dgm:t>
    </dgm:pt>
    <dgm:pt modelId="{36D7102C-E2ED-4799-81AF-F41A5C9A7F29}" type="parTrans" cxnId="{4590851D-45DF-46F5-96F8-315F8F295F27}">
      <dgm:prSet/>
      <dgm:spPr/>
      <dgm:t>
        <a:bodyPr/>
        <a:lstStyle/>
        <a:p>
          <a:endParaRPr lang="en-US"/>
        </a:p>
      </dgm:t>
    </dgm:pt>
    <dgm:pt modelId="{93A3FA3D-E1AE-4DF7-8722-B2B228C44600}" type="sibTrans" cxnId="{4590851D-45DF-46F5-96F8-315F8F295F27}">
      <dgm:prSet/>
      <dgm:spPr/>
      <dgm:t>
        <a:bodyPr/>
        <a:lstStyle/>
        <a:p>
          <a:endParaRPr lang="en-US"/>
        </a:p>
      </dgm:t>
    </dgm:pt>
    <dgm:pt modelId="{BAA461E0-04B3-45B5-B849-2798BE391997}" type="pres">
      <dgm:prSet presAssocID="{24564F75-9800-4C05-97D6-28E513F79634}" presName="linear" presStyleCnt="0">
        <dgm:presLayoutVars>
          <dgm:animLvl val="lvl"/>
          <dgm:resizeHandles val="exact"/>
        </dgm:presLayoutVars>
      </dgm:prSet>
      <dgm:spPr/>
    </dgm:pt>
    <dgm:pt modelId="{936EC07A-F5AB-4BB3-8540-D9C81A3BAEC5}" type="pres">
      <dgm:prSet presAssocID="{25D73C78-B0C9-470D-9D65-8C0C9A7195AB}" presName="parentText" presStyleLbl="node1" presStyleIdx="0" presStyleCnt="5">
        <dgm:presLayoutVars>
          <dgm:chMax val="0"/>
          <dgm:bulletEnabled val="1"/>
        </dgm:presLayoutVars>
      </dgm:prSet>
      <dgm:spPr/>
    </dgm:pt>
    <dgm:pt modelId="{FE78C00E-830A-4385-A4C1-47D53D080AF8}" type="pres">
      <dgm:prSet presAssocID="{25D73C78-B0C9-470D-9D65-8C0C9A7195AB}" presName="childText" presStyleLbl="revTx" presStyleIdx="0" presStyleCnt="4">
        <dgm:presLayoutVars>
          <dgm:bulletEnabled val="1"/>
        </dgm:presLayoutVars>
      </dgm:prSet>
      <dgm:spPr/>
    </dgm:pt>
    <dgm:pt modelId="{0D018C1A-66D0-4195-B9A1-15469E712D70}" type="pres">
      <dgm:prSet presAssocID="{E70EF1C6-BF56-4A97-81E0-D205BF972A3F}" presName="parentText" presStyleLbl="node1" presStyleIdx="1" presStyleCnt="5">
        <dgm:presLayoutVars>
          <dgm:chMax val="0"/>
          <dgm:bulletEnabled val="1"/>
        </dgm:presLayoutVars>
      </dgm:prSet>
      <dgm:spPr/>
    </dgm:pt>
    <dgm:pt modelId="{0F87EB83-BFC9-42F0-AA94-9697C3E2FCEF}" type="pres">
      <dgm:prSet presAssocID="{E70EF1C6-BF56-4A97-81E0-D205BF972A3F}" presName="childText" presStyleLbl="revTx" presStyleIdx="1" presStyleCnt="4">
        <dgm:presLayoutVars>
          <dgm:bulletEnabled val="1"/>
        </dgm:presLayoutVars>
      </dgm:prSet>
      <dgm:spPr/>
    </dgm:pt>
    <dgm:pt modelId="{8ADAC967-122C-493F-BED7-1B5201D1CC1A}" type="pres">
      <dgm:prSet presAssocID="{A21F16CE-8504-4A4A-8FC3-9F16ED03DB7F}" presName="parentText" presStyleLbl="node1" presStyleIdx="2" presStyleCnt="5">
        <dgm:presLayoutVars>
          <dgm:chMax val="0"/>
          <dgm:bulletEnabled val="1"/>
        </dgm:presLayoutVars>
      </dgm:prSet>
      <dgm:spPr/>
    </dgm:pt>
    <dgm:pt modelId="{99058187-13E3-489E-B892-1C92EC2B2A84}" type="pres">
      <dgm:prSet presAssocID="{A21F16CE-8504-4A4A-8FC3-9F16ED03DB7F}" presName="childText" presStyleLbl="revTx" presStyleIdx="2" presStyleCnt="4">
        <dgm:presLayoutVars>
          <dgm:bulletEnabled val="1"/>
        </dgm:presLayoutVars>
      </dgm:prSet>
      <dgm:spPr/>
    </dgm:pt>
    <dgm:pt modelId="{74166BB7-4F89-4FDD-BB54-23C3F07F5E10}" type="pres">
      <dgm:prSet presAssocID="{B16C00AF-1C43-45C9-BC4F-7C8E599E068E}" presName="parentText" presStyleLbl="node1" presStyleIdx="3" presStyleCnt="5">
        <dgm:presLayoutVars>
          <dgm:chMax val="0"/>
          <dgm:bulletEnabled val="1"/>
        </dgm:presLayoutVars>
      </dgm:prSet>
      <dgm:spPr/>
    </dgm:pt>
    <dgm:pt modelId="{6ED8CA36-37A8-433E-B769-461B1ADEB28D}" type="pres">
      <dgm:prSet presAssocID="{B16C00AF-1C43-45C9-BC4F-7C8E599E068E}" presName="childText" presStyleLbl="revTx" presStyleIdx="3" presStyleCnt="4">
        <dgm:presLayoutVars>
          <dgm:bulletEnabled val="1"/>
        </dgm:presLayoutVars>
      </dgm:prSet>
      <dgm:spPr/>
    </dgm:pt>
    <dgm:pt modelId="{182A536E-0CD4-400D-A463-8F6EFCF6F43E}" type="pres">
      <dgm:prSet presAssocID="{C99B5B3A-7AF1-4AF4-B2B3-B6670AD9A772}" presName="parentText" presStyleLbl="node1" presStyleIdx="4" presStyleCnt="5">
        <dgm:presLayoutVars>
          <dgm:chMax val="0"/>
          <dgm:bulletEnabled val="1"/>
        </dgm:presLayoutVars>
      </dgm:prSet>
      <dgm:spPr/>
    </dgm:pt>
  </dgm:ptLst>
  <dgm:cxnLst>
    <dgm:cxn modelId="{14BABD07-2165-47E9-BD5B-146BAF3ACFEE}" srcId="{A21F16CE-8504-4A4A-8FC3-9F16ED03DB7F}" destId="{58AF1844-6301-41A8-8D3C-D8BA0122F8F3}" srcOrd="0" destOrd="0" parTransId="{999D31B2-18EF-4B4A-8F84-1D2A6B73A2E0}" sibTransId="{3D711570-1258-4F20-A3EB-302E8C44E806}"/>
    <dgm:cxn modelId="{00C11E0B-215A-4D76-A200-324D42460138}" srcId="{4EE8EF52-6467-4251-BA60-24989DD9856D}" destId="{E1A7B9DC-69CA-41ED-9361-53C25915ABB9}" srcOrd="1" destOrd="0" parTransId="{DB44C27A-97AA-4790-BABF-5B85ECBB9662}" sibTransId="{AE74B889-BC84-4A63-829F-0A5E35719939}"/>
    <dgm:cxn modelId="{660A8A12-3F5B-4CDA-B98F-C0330CA65BC5}" type="presOf" srcId="{3A09EF8F-C84D-48FE-910F-CC269C6CACB3}" destId="{FE78C00E-830A-4385-A4C1-47D53D080AF8}" srcOrd="0" destOrd="2" presId="urn:microsoft.com/office/officeart/2005/8/layout/vList2"/>
    <dgm:cxn modelId="{DBC10613-800A-4A55-86E6-C38C46A9C833}" srcId="{4EE8EF52-6467-4251-BA60-24989DD9856D}" destId="{3A09EF8F-C84D-48FE-910F-CC269C6CACB3}" srcOrd="0" destOrd="0" parTransId="{818515DC-5E8D-47AE-B5AB-2BC4249F7880}" sibTransId="{A595B3A9-A8A9-451A-97A4-373753EEE4F8}"/>
    <dgm:cxn modelId="{26EB6814-4AB8-4CE4-B5F0-A418D2980AAC}" srcId="{0DF5CEA4-1E87-45B6-BD5C-02D35A2D5A29}" destId="{C499C1C1-4E93-413A-8A0C-F89DB1544B47}" srcOrd="2" destOrd="0" parTransId="{7B81285A-C9B4-4045-B3C6-CA101A65D8C7}" sibTransId="{49F08D87-CBFA-4525-B8D5-E04807F4C5B9}"/>
    <dgm:cxn modelId="{82ABF416-17A7-4057-8061-C26C0F03A0AE}" srcId="{B16C00AF-1C43-45C9-BC4F-7C8E599E068E}" destId="{77DC34E5-20B4-4967-9708-FE414A01BDBA}" srcOrd="0" destOrd="0" parTransId="{C68B0563-2FFD-4E1C-936C-DE921EF1BD13}" sibTransId="{CFB3CA7E-267B-4C52-9EA1-8B9D6539313C}"/>
    <dgm:cxn modelId="{1CF90E1D-AC94-4621-94F0-C73C2924E81E}" srcId="{4EE8EF52-6467-4251-BA60-24989DD9856D}" destId="{8F5B4293-8403-4C34-9E55-135F8B63D1DE}" srcOrd="2" destOrd="0" parTransId="{F0F20170-EDDB-4F22-A5BB-847ED3B6DAF3}" sibTransId="{F068D0D6-E6B8-4A89-9405-3B34A70A2A59}"/>
    <dgm:cxn modelId="{4590851D-45DF-46F5-96F8-315F8F295F27}" srcId="{24564F75-9800-4C05-97D6-28E513F79634}" destId="{C99B5B3A-7AF1-4AF4-B2B3-B6670AD9A772}" srcOrd="4" destOrd="0" parTransId="{36D7102C-E2ED-4799-81AF-F41A5C9A7F29}" sibTransId="{93A3FA3D-E1AE-4DF7-8722-B2B228C44600}"/>
    <dgm:cxn modelId="{2933BD23-CE56-4048-8A30-4B27A20C0F54}" type="presOf" srcId="{78FAA70A-DCB2-4063-8804-5022FF6FFFAA}" destId="{6ED8CA36-37A8-433E-B769-461B1ADEB28D}" srcOrd="0" destOrd="2" presId="urn:microsoft.com/office/officeart/2005/8/layout/vList2"/>
    <dgm:cxn modelId="{F368AE27-A5CF-403F-9CC7-DFD5661219A8}" type="presOf" srcId="{C99B5B3A-7AF1-4AF4-B2B3-B6670AD9A772}" destId="{182A536E-0CD4-400D-A463-8F6EFCF6F43E}" srcOrd="0" destOrd="0" presId="urn:microsoft.com/office/officeart/2005/8/layout/vList2"/>
    <dgm:cxn modelId="{5C05222B-0824-4A2C-987C-E2781EF4736A}" srcId="{24564F75-9800-4C05-97D6-28E513F79634}" destId="{25D73C78-B0C9-470D-9D65-8C0C9A7195AB}" srcOrd="0" destOrd="0" parTransId="{05795537-52DC-4162-B414-C8DFE9478CB6}" sibTransId="{EF59ADED-FAC0-448C-AFAA-3DEC5C6A736A}"/>
    <dgm:cxn modelId="{41554732-23BA-49DA-8CAC-FCD7C311CC58}" srcId="{A21F16CE-8504-4A4A-8FC3-9F16ED03DB7F}" destId="{1F2DFA67-BF54-49A1-9E06-F870E70B096B}" srcOrd="1" destOrd="0" parTransId="{8D5A327C-7D6F-47C6-8E3E-8153055AB379}" sibTransId="{D312FF1A-BBC6-40A4-BAF2-6C82668F1010}"/>
    <dgm:cxn modelId="{F88BC038-BD94-4A40-9B91-91E8C71FD866}" type="presOf" srcId="{0DF5CEA4-1E87-45B6-BD5C-02D35A2D5A29}" destId="{0F87EB83-BFC9-42F0-AA94-9697C3E2FCEF}" srcOrd="0" destOrd="1" presId="urn:microsoft.com/office/officeart/2005/8/layout/vList2"/>
    <dgm:cxn modelId="{EBA5763B-BB06-405B-9867-BD728D2EBDF1}" type="presOf" srcId="{A21F16CE-8504-4A4A-8FC3-9F16ED03DB7F}" destId="{8ADAC967-122C-493F-BED7-1B5201D1CC1A}" srcOrd="0" destOrd="0" presId="urn:microsoft.com/office/officeart/2005/8/layout/vList2"/>
    <dgm:cxn modelId="{BF6CF55B-FD65-4DB4-AEE1-4F1F4AE654ED}" type="presOf" srcId="{24564F75-9800-4C05-97D6-28E513F79634}" destId="{BAA461E0-04B3-45B5-B849-2798BE391997}" srcOrd="0" destOrd="0" presId="urn:microsoft.com/office/officeart/2005/8/layout/vList2"/>
    <dgm:cxn modelId="{2E396C62-0B15-4E19-B161-291F84427FA4}" type="presOf" srcId="{75B5A4BF-5BB5-454E-BFBD-C6596E0E883F}" destId="{0F87EB83-BFC9-42F0-AA94-9697C3E2FCEF}" srcOrd="0" destOrd="0" presId="urn:microsoft.com/office/officeart/2005/8/layout/vList2"/>
    <dgm:cxn modelId="{781A8A62-125B-4F49-91C3-4BFAF703704A}" srcId="{24564F75-9800-4C05-97D6-28E513F79634}" destId="{E70EF1C6-BF56-4A97-81E0-D205BF972A3F}" srcOrd="1" destOrd="0" parTransId="{D908B03B-F1A0-4E68-90A5-F6BFB8D48038}" sibTransId="{F3D64BFE-C68F-48C0-94DC-EC346E84034C}"/>
    <dgm:cxn modelId="{E9689966-AEE3-49D9-8FC0-386FD16AA280}" srcId="{C988CD56-E6A4-4A5E-958E-C1C162F3FF2B}" destId="{764F1079-25CB-415E-9CE9-67EF166F29D4}" srcOrd="1" destOrd="0" parTransId="{791D4A9C-A0B9-4620-9C07-0C87B1058211}" sibTransId="{D50D5777-F056-4C05-867D-308D592024CC}"/>
    <dgm:cxn modelId="{0D893368-55A1-4DA9-B22A-614C831EA5D7}" type="presOf" srcId="{D88402A6-63A6-4BEC-85D7-8477B6F931EA}" destId="{99058187-13E3-489E-B892-1C92EC2B2A84}" srcOrd="0" destOrd="4" presId="urn:microsoft.com/office/officeart/2005/8/layout/vList2"/>
    <dgm:cxn modelId="{75622A69-78DE-4D23-AB82-A1A125603FD0}" srcId="{0DF5CEA4-1E87-45B6-BD5C-02D35A2D5A29}" destId="{40681F17-6CE4-4D9E-BB4F-7EE3A8F6D380}" srcOrd="0" destOrd="0" parTransId="{C9F5716F-85A7-4037-9B1E-6E9D2EEE5693}" sibTransId="{51FBB83D-C41E-4796-98B9-FE19BCF03F32}"/>
    <dgm:cxn modelId="{F684356A-D77B-4CF2-9B0F-F078BB5F44D8}" type="presOf" srcId="{F7A30977-FBE9-4514-A414-6531AD30D3FF}" destId="{0F87EB83-BFC9-42F0-AA94-9697C3E2FCEF}" srcOrd="0" destOrd="3" presId="urn:microsoft.com/office/officeart/2005/8/layout/vList2"/>
    <dgm:cxn modelId="{682D766A-E852-4678-9085-5807112CA880}" type="presOf" srcId="{C499C1C1-4E93-413A-8A0C-F89DB1544B47}" destId="{0F87EB83-BFC9-42F0-AA94-9697C3E2FCEF}" srcOrd="0" destOrd="4" presId="urn:microsoft.com/office/officeart/2005/8/layout/vList2"/>
    <dgm:cxn modelId="{D4DF144B-6AD6-4DB2-9548-F3EF50625D38}" type="presOf" srcId="{77DC34E5-20B4-4967-9708-FE414A01BDBA}" destId="{6ED8CA36-37A8-433E-B769-461B1ADEB28D}" srcOrd="0" destOrd="0" presId="urn:microsoft.com/office/officeart/2005/8/layout/vList2"/>
    <dgm:cxn modelId="{22B1FA53-72E7-47FE-9113-43F263F689C7}" srcId="{25D73C78-B0C9-470D-9D65-8C0C9A7195AB}" destId="{4EE8EF52-6467-4251-BA60-24989DD9856D}" srcOrd="1" destOrd="0" parTransId="{345EBEC8-2674-413C-87DF-CDB94465ED1C}" sibTransId="{95EB61A0-965C-4694-A4A9-CA64537EE930}"/>
    <dgm:cxn modelId="{42E18157-77E8-4DFE-AD87-955F7D483FCF}" type="presOf" srcId="{8F5B4293-8403-4C34-9E55-135F8B63D1DE}" destId="{FE78C00E-830A-4385-A4C1-47D53D080AF8}" srcOrd="0" destOrd="4" presId="urn:microsoft.com/office/officeart/2005/8/layout/vList2"/>
    <dgm:cxn modelId="{754C0480-D9FF-4E87-A635-B16AAEE485F3}" type="presOf" srcId="{3C27CFF3-7F53-46C9-B270-72C7AECF7305}" destId="{FE78C00E-830A-4385-A4C1-47D53D080AF8}" srcOrd="0" destOrd="0" presId="urn:microsoft.com/office/officeart/2005/8/layout/vList2"/>
    <dgm:cxn modelId="{E3F99988-940E-475D-AFE0-F6CB7CB9C530}" srcId="{25D73C78-B0C9-470D-9D65-8C0C9A7195AB}" destId="{3C27CFF3-7F53-46C9-B270-72C7AECF7305}" srcOrd="0" destOrd="0" parTransId="{87A892F3-AEF4-42B3-A11B-E13DFBDDE47D}" sibTransId="{FB74FE56-A69B-4D2C-9B93-94BF0ED27FB0}"/>
    <dgm:cxn modelId="{DBCC8B8A-8135-4317-90C3-1A64C0643E2A}" type="presOf" srcId="{4EE8EF52-6467-4251-BA60-24989DD9856D}" destId="{FE78C00E-830A-4385-A4C1-47D53D080AF8}" srcOrd="0" destOrd="1" presId="urn:microsoft.com/office/officeart/2005/8/layout/vList2"/>
    <dgm:cxn modelId="{23DFB38A-80B9-4164-9481-ACE737E2B4BA}" srcId="{B16C00AF-1C43-45C9-BC4F-7C8E599E068E}" destId="{C988CD56-E6A4-4A5E-958E-C1C162F3FF2B}" srcOrd="1" destOrd="0" parTransId="{8C66CA2D-9B17-4DAB-A212-0BA0B0580C3F}" sibTransId="{65596FF2-F7BC-4F67-9B43-F76A1E4C99A9}"/>
    <dgm:cxn modelId="{C3660690-C1E5-424D-AB20-6F84CF362DD7}" srcId="{24564F75-9800-4C05-97D6-28E513F79634}" destId="{B16C00AF-1C43-45C9-BC4F-7C8E599E068E}" srcOrd="3" destOrd="0" parTransId="{7412398F-B749-4084-BFAD-F73A4878DE9D}" sibTransId="{50053724-5F34-4A54-A502-3379DA959BAA}"/>
    <dgm:cxn modelId="{561AA390-798A-4528-8804-F6B2186B3B98}" type="presOf" srcId="{25D73C78-B0C9-470D-9D65-8C0C9A7195AB}" destId="{936EC07A-F5AB-4BB3-8540-D9C81A3BAEC5}" srcOrd="0" destOrd="0" presId="urn:microsoft.com/office/officeart/2005/8/layout/vList2"/>
    <dgm:cxn modelId="{419FE095-4F8B-4647-BEE3-63F60A46ADD6}" type="presOf" srcId="{58AF1844-6301-41A8-8D3C-D8BA0122F8F3}" destId="{99058187-13E3-489E-B892-1C92EC2B2A84}" srcOrd="0" destOrd="0" presId="urn:microsoft.com/office/officeart/2005/8/layout/vList2"/>
    <dgm:cxn modelId="{4E32749C-50B3-4C1E-8ACD-2623296C7BFF}" type="presOf" srcId="{764F1079-25CB-415E-9CE9-67EF166F29D4}" destId="{6ED8CA36-37A8-433E-B769-461B1ADEB28D}" srcOrd="0" destOrd="3" presId="urn:microsoft.com/office/officeart/2005/8/layout/vList2"/>
    <dgm:cxn modelId="{C9A38EA5-CAB1-4DB5-8119-44810F593065}" srcId="{1F2DFA67-BF54-49A1-9E06-F870E70B096B}" destId="{5669C198-1007-4436-B401-0054FE129BCF}" srcOrd="0" destOrd="0" parTransId="{2D2137FC-E533-447A-8397-26A9DA9F359B}" sibTransId="{195835CA-F69A-48E9-98BC-0424CDFEFD61}"/>
    <dgm:cxn modelId="{35C5B1A6-72EF-435B-9615-673858FC0A3D}" srcId="{1F2DFA67-BF54-49A1-9E06-F870E70B096B}" destId="{D88402A6-63A6-4BEC-85D7-8477B6F931EA}" srcOrd="2" destOrd="0" parTransId="{360A0299-0E24-440C-8DB6-F4AC44C6ED2A}" sibTransId="{32D96204-08BC-40EC-BCDC-EC4758A9BEC6}"/>
    <dgm:cxn modelId="{D6865EAE-3402-43F1-9273-6C3B03A0E857}" type="presOf" srcId="{E70EF1C6-BF56-4A97-81E0-D205BF972A3F}" destId="{0D018C1A-66D0-4195-B9A1-15469E712D70}" srcOrd="0" destOrd="0" presId="urn:microsoft.com/office/officeart/2005/8/layout/vList2"/>
    <dgm:cxn modelId="{1392D7B4-9122-4E5C-831F-B1189E0CA08C}" type="presOf" srcId="{C988CD56-E6A4-4A5E-958E-C1C162F3FF2B}" destId="{6ED8CA36-37A8-433E-B769-461B1ADEB28D}" srcOrd="0" destOrd="1" presId="urn:microsoft.com/office/officeart/2005/8/layout/vList2"/>
    <dgm:cxn modelId="{99EE50BC-F682-4871-98A5-F84F96F24A1A}" type="presOf" srcId="{40681F17-6CE4-4D9E-BB4F-7EE3A8F6D380}" destId="{0F87EB83-BFC9-42F0-AA94-9697C3E2FCEF}" srcOrd="0" destOrd="2" presId="urn:microsoft.com/office/officeart/2005/8/layout/vList2"/>
    <dgm:cxn modelId="{123754C1-00F2-43EE-A447-0B4E92B7C953}" type="presOf" srcId="{1F2DFA67-BF54-49A1-9E06-F870E70B096B}" destId="{99058187-13E3-489E-B892-1C92EC2B2A84}" srcOrd="0" destOrd="1" presId="urn:microsoft.com/office/officeart/2005/8/layout/vList2"/>
    <dgm:cxn modelId="{237DBBC9-E0EB-461C-B2F3-EE9D0D3CDF1A}" srcId="{C988CD56-E6A4-4A5E-958E-C1C162F3FF2B}" destId="{78FAA70A-DCB2-4063-8804-5022FF6FFFAA}" srcOrd="0" destOrd="0" parTransId="{32199A74-562E-40B6-9A1D-E11D62F68AE0}" sibTransId="{3067A17F-DFB9-4704-9873-AC945020DA8B}"/>
    <dgm:cxn modelId="{91CB28D7-7994-4B26-9B84-C2481270E47E}" srcId="{0DF5CEA4-1E87-45B6-BD5C-02D35A2D5A29}" destId="{F7A30977-FBE9-4514-A414-6531AD30D3FF}" srcOrd="1" destOrd="0" parTransId="{B2D4325D-EC49-4B95-8EC0-C770344B3C76}" sibTransId="{8D85E255-F76C-4EB8-A7F3-19F8B5E84088}"/>
    <dgm:cxn modelId="{B81540D8-3EFE-4D5B-8350-BE03F0505044}" type="presOf" srcId="{5669C198-1007-4436-B401-0054FE129BCF}" destId="{99058187-13E3-489E-B892-1C92EC2B2A84}" srcOrd="0" destOrd="2" presId="urn:microsoft.com/office/officeart/2005/8/layout/vList2"/>
    <dgm:cxn modelId="{16AA89DC-5097-4452-B537-528B3706E2FC}" srcId="{24564F75-9800-4C05-97D6-28E513F79634}" destId="{A21F16CE-8504-4A4A-8FC3-9F16ED03DB7F}" srcOrd="2" destOrd="0" parTransId="{54B99A46-CCFD-43D1-9404-F7F3B5B4710A}" sibTransId="{99D26D36-96BD-485B-8C2C-622012D5DADB}"/>
    <dgm:cxn modelId="{A0CB95E4-98D1-4E70-8200-60ED0060E7C2}" srcId="{1F2DFA67-BF54-49A1-9E06-F870E70B096B}" destId="{7BCF1A3C-E0FD-4715-BE44-FE29C092D738}" srcOrd="1" destOrd="0" parTransId="{6B7ED570-F6A5-4604-9B87-5C88F8F1EB18}" sibTransId="{A5B4A411-D3A7-4BD8-A12B-1B1A35655C26}"/>
    <dgm:cxn modelId="{D9E5F0E8-C2D0-4338-AD00-0632803EC82B}" srcId="{E70EF1C6-BF56-4A97-81E0-D205BF972A3F}" destId="{0DF5CEA4-1E87-45B6-BD5C-02D35A2D5A29}" srcOrd="1" destOrd="0" parTransId="{84A8A9A7-7FEC-4B89-8F8C-273FB3A7851C}" sibTransId="{CC767891-451E-49C0-AC8B-0EEB4D9B9C8A}"/>
    <dgm:cxn modelId="{9922ACEB-A33C-4D7B-A304-C1CED00B32A4}" srcId="{E70EF1C6-BF56-4A97-81E0-D205BF972A3F}" destId="{75B5A4BF-5BB5-454E-BFBD-C6596E0E883F}" srcOrd="0" destOrd="0" parTransId="{19E2A527-1B30-44FF-A55C-094F17688ADF}" sibTransId="{D7EB1007-8056-496F-947B-36D60BD71E19}"/>
    <dgm:cxn modelId="{DDC38BEE-C849-4325-A13E-96F599F62969}" type="presOf" srcId="{7BCF1A3C-E0FD-4715-BE44-FE29C092D738}" destId="{99058187-13E3-489E-B892-1C92EC2B2A84}" srcOrd="0" destOrd="3" presId="urn:microsoft.com/office/officeart/2005/8/layout/vList2"/>
    <dgm:cxn modelId="{039630EF-AA64-40BB-8C66-DE18E5651C6F}" type="presOf" srcId="{E1A7B9DC-69CA-41ED-9361-53C25915ABB9}" destId="{FE78C00E-830A-4385-A4C1-47D53D080AF8}" srcOrd="0" destOrd="3" presId="urn:microsoft.com/office/officeart/2005/8/layout/vList2"/>
    <dgm:cxn modelId="{1DDF84F9-71EF-49DA-9F55-0B6C01609D19}" type="presOf" srcId="{B16C00AF-1C43-45C9-BC4F-7C8E599E068E}" destId="{74166BB7-4F89-4FDD-BB54-23C3F07F5E10}" srcOrd="0" destOrd="0" presId="urn:microsoft.com/office/officeart/2005/8/layout/vList2"/>
    <dgm:cxn modelId="{9DCDC89B-0CBC-422F-BB6B-D789DBF8DF3E}" type="presParOf" srcId="{BAA461E0-04B3-45B5-B849-2798BE391997}" destId="{936EC07A-F5AB-4BB3-8540-D9C81A3BAEC5}" srcOrd="0" destOrd="0" presId="urn:microsoft.com/office/officeart/2005/8/layout/vList2"/>
    <dgm:cxn modelId="{A420522B-2C18-4731-99A3-54ACFC55143B}" type="presParOf" srcId="{BAA461E0-04B3-45B5-B849-2798BE391997}" destId="{FE78C00E-830A-4385-A4C1-47D53D080AF8}" srcOrd="1" destOrd="0" presId="urn:microsoft.com/office/officeart/2005/8/layout/vList2"/>
    <dgm:cxn modelId="{CDE1898A-1DAA-47DB-A0D3-270245E27F9B}" type="presParOf" srcId="{BAA461E0-04B3-45B5-B849-2798BE391997}" destId="{0D018C1A-66D0-4195-B9A1-15469E712D70}" srcOrd="2" destOrd="0" presId="urn:microsoft.com/office/officeart/2005/8/layout/vList2"/>
    <dgm:cxn modelId="{6E4BABAA-16BA-4B42-8F0E-DDD877779FF8}" type="presParOf" srcId="{BAA461E0-04B3-45B5-B849-2798BE391997}" destId="{0F87EB83-BFC9-42F0-AA94-9697C3E2FCEF}" srcOrd="3" destOrd="0" presId="urn:microsoft.com/office/officeart/2005/8/layout/vList2"/>
    <dgm:cxn modelId="{ED154741-6998-4788-84EB-6CEC941AEA88}" type="presParOf" srcId="{BAA461E0-04B3-45B5-B849-2798BE391997}" destId="{8ADAC967-122C-493F-BED7-1B5201D1CC1A}" srcOrd="4" destOrd="0" presId="urn:microsoft.com/office/officeart/2005/8/layout/vList2"/>
    <dgm:cxn modelId="{9B2CA983-BFA4-495E-B34E-9FE0F055F63F}" type="presParOf" srcId="{BAA461E0-04B3-45B5-B849-2798BE391997}" destId="{99058187-13E3-489E-B892-1C92EC2B2A84}" srcOrd="5" destOrd="0" presId="urn:microsoft.com/office/officeart/2005/8/layout/vList2"/>
    <dgm:cxn modelId="{A67CBDD3-0E6F-4F95-AEFA-2D946001A53B}" type="presParOf" srcId="{BAA461E0-04B3-45B5-B849-2798BE391997}" destId="{74166BB7-4F89-4FDD-BB54-23C3F07F5E10}" srcOrd="6" destOrd="0" presId="urn:microsoft.com/office/officeart/2005/8/layout/vList2"/>
    <dgm:cxn modelId="{AABFF0B7-25C0-4172-843D-24C135F47F0E}" type="presParOf" srcId="{BAA461E0-04B3-45B5-B849-2798BE391997}" destId="{6ED8CA36-37A8-433E-B769-461B1ADEB28D}" srcOrd="7" destOrd="0" presId="urn:microsoft.com/office/officeart/2005/8/layout/vList2"/>
    <dgm:cxn modelId="{3C88C4CB-C71B-4BFD-800F-144972F29BFB}" type="presParOf" srcId="{BAA461E0-04B3-45B5-B849-2798BE391997}" destId="{182A536E-0CD4-400D-A463-8F6EFCF6F43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B651909-85B3-417E-9F9E-8685114817A7}"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9C72807-10C1-4CD9-85D6-AE5039853977}">
      <dgm:prSet/>
      <dgm:spPr/>
      <dgm:t>
        <a:bodyPr/>
        <a:lstStyle/>
        <a:p>
          <a:r>
            <a:rPr lang="en-US" b="1"/>
            <a:t>Onboarding Phase</a:t>
          </a:r>
          <a:r>
            <a:rPr lang="en-US"/>
            <a:t>: Users are setting up their accounts and creating risk profiles, which is crucial for building trust and comfort. Transparent data security, simple onboarding steps, and clear guidance are essential here.</a:t>
          </a:r>
        </a:p>
      </dgm:t>
    </dgm:pt>
    <dgm:pt modelId="{32C3383B-88AA-47FA-9D94-C0AD0C51F80D}" type="parTrans" cxnId="{6A58212C-385C-4B92-8F6A-087E927AC5B6}">
      <dgm:prSet/>
      <dgm:spPr/>
      <dgm:t>
        <a:bodyPr/>
        <a:lstStyle/>
        <a:p>
          <a:endParaRPr lang="en-US"/>
        </a:p>
      </dgm:t>
    </dgm:pt>
    <dgm:pt modelId="{29D35916-F63E-4EE2-A3A8-C80922DBF7A4}" type="sibTrans" cxnId="{6A58212C-385C-4B92-8F6A-087E927AC5B6}">
      <dgm:prSet phldrT="1" phldr="0"/>
      <dgm:spPr/>
      <dgm:t>
        <a:bodyPr/>
        <a:lstStyle/>
        <a:p>
          <a:r>
            <a:rPr lang="en-US"/>
            <a:t>1</a:t>
          </a:r>
        </a:p>
      </dgm:t>
    </dgm:pt>
    <dgm:pt modelId="{820DDB41-73F9-4E4E-8F71-7D7965DF501F}">
      <dgm:prSet/>
      <dgm:spPr/>
      <dgm:t>
        <a:bodyPr/>
        <a:lstStyle/>
        <a:p>
          <a:r>
            <a:rPr lang="en-US" b="1" dirty="0"/>
            <a:t>Initial Use and Discovery</a:t>
          </a:r>
          <a:r>
            <a:rPr lang="en-US" dirty="0"/>
            <a:t>: The user’s first interactions with the platform features, especially with insights and recommendations, shape their perception of the platform's value. Providing an interactive tour, transparency in AI-driven recommendations, and simplified insights can help establish user trust.</a:t>
          </a:r>
        </a:p>
      </dgm:t>
    </dgm:pt>
    <dgm:pt modelId="{0F2ED2A5-2A40-47B5-AC1D-7CC5DFE858D3}" type="parTrans" cxnId="{D5028A72-2401-484F-9D21-0DDDD2398F6A}">
      <dgm:prSet/>
      <dgm:spPr/>
      <dgm:t>
        <a:bodyPr/>
        <a:lstStyle/>
        <a:p>
          <a:endParaRPr lang="en-US"/>
        </a:p>
      </dgm:t>
    </dgm:pt>
    <dgm:pt modelId="{ABBDB56E-9319-4612-BC1A-740429F143BD}" type="sibTrans" cxnId="{D5028A72-2401-484F-9D21-0DDDD2398F6A}">
      <dgm:prSet phldrT="2" phldr="0"/>
      <dgm:spPr/>
      <dgm:t>
        <a:bodyPr/>
        <a:lstStyle/>
        <a:p>
          <a:r>
            <a:rPr lang="en-US"/>
            <a:t>2</a:t>
          </a:r>
        </a:p>
      </dgm:t>
    </dgm:pt>
    <dgm:pt modelId="{41937C6E-9F31-42F9-B0C8-10099DB146BB}">
      <dgm:prSet/>
      <dgm:spPr/>
      <dgm:t>
        <a:bodyPr/>
        <a:lstStyle/>
        <a:p>
          <a:r>
            <a:rPr lang="en-US" b="1"/>
            <a:t>Decision and Action Phase</a:t>
          </a:r>
          <a:r>
            <a:rPr lang="en-US"/>
            <a:t>: When users are ready to act on recommendations, clear guidance on potential risks and outcomes is key. Educating users on risk management and offering features like “Simulate Investment Outcomes” can encourage users to act confidently.</a:t>
          </a:r>
        </a:p>
      </dgm:t>
    </dgm:pt>
    <dgm:pt modelId="{7EF72A39-F50A-4CE5-B247-EE58B870C4F7}" type="parTrans" cxnId="{D28AFB1F-72E2-4376-8B01-34454F8E129E}">
      <dgm:prSet/>
      <dgm:spPr/>
      <dgm:t>
        <a:bodyPr/>
        <a:lstStyle/>
        <a:p>
          <a:endParaRPr lang="en-US"/>
        </a:p>
      </dgm:t>
    </dgm:pt>
    <dgm:pt modelId="{973A2912-2061-4D2A-9BA6-F4FD20EF14D4}" type="sibTrans" cxnId="{D28AFB1F-72E2-4376-8B01-34454F8E129E}">
      <dgm:prSet phldrT="3" phldr="0"/>
      <dgm:spPr/>
      <dgm:t>
        <a:bodyPr/>
        <a:lstStyle/>
        <a:p>
          <a:r>
            <a:rPr lang="en-US"/>
            <a:t>3</a:t>
          </a:r>
        </a:p>
      </dgm:t>
    </dgm:pt>
    <dgm:pt modelId="{C65B6C67-C6C0-4B77-8A0F-B92726653151}">
      <dgm:prSet/>
      <dgm:spPr/>
      <dgm:t>
        <a:bodyPr/>
        <a:lstStyle/>
        <a:p>
          <a:r>
            <a:rPr lang="en-US" b="1"/>
            <a:t>Ongoing Engagement</a:t>
          </a:r>
          <a:r>
            <a:rPr lang="en-US"/>
            <a:t>: Users rely on insights and alerts to keep them engaged over time. Offering customizable alerts, educational content, and regular updates tailored to their investment journey can increase long-term satisfaction and platform retention.</a:t>
          </a:r>
        </a:p>
      </dgm:t>
    </dgm:pt>
    <dgm:pt modelId="{0457DAE5-F10A-4097-B469-252853F17F59}" type="parTrans" cxnId="{096A8892-4521-434A-8E91-568FFF1BE2B8}">
      <dgm:prSet/>
      <dgm:spPr/>
      <dgm:t>
        <a:bodyPr/>
        <a:lstStyle/>
        <a:p>
          <a:endParaRPr lang="en-US"/>
        </a:p>
      </dgm:t>
    </dgm:pt>
    <dgm:pt modelId="{D3925A61-6B4E-4D34-9F0A-66F0EA17781A}" type="sibTrans" cxnId="{096A8892-4521-434A-8E91-568FFF1BE2B8}">
      <dgm:prSet phldrT="4" phldr="0"/>
      <dgm:spPr/>
      <dgm:t>
        <a:bodyPr/>
        <a:lstStyle/>
        <a:p>
          <a:r>
            <a:rPr lang="en-US"/>
            <a:t>4</a:t>
          </a:r>
        </a:p>
      </dgm:t>
    </dgm:pt>
    <dgm:pt modelId="{286ED493-3CFF-415F-88F1-A3C2D28F2DC9}">
      <dgm:prSet/>
      <dgm:spPr/>
      <dgm:t>
        <a:bodyPr/>
        <a:lstStyle/>
        <a:p>
          <a:r>
            <a:rPr lang="en-US" b="1"/>
            <a:t>Support and Feedback</a:t>
          </a:r>
          <a:r>
            <a:rPr lang="en-US"/>
            <a:t>: Accessible support, whether through chat, help center, or live agents, is essential for user satisfaction. Regular feedback mechanisms help build a continuous improvement loop that benefits both users and the product.</a:t>
          </a:r>
        </a:p>
      </dgm:t>
    </dgm:pt>
    <dgm:pt modelId="{C8C0AA25-8910-489C-B6F4-B2F45FDBEF70}" type="parTrans" cxnId="{7F02C7E6-733D-4344-ACE4-57AAEAF4E37A}">
      <dgm:prSet/>
      <dgm:spPr/>
      <dgm:t>
        <a:bodyPr/>
        <a:lstStyle/>
        <a:p>
          <a:endParaRPr lang="en-US"/>
        </a:p>
      </dgm:t>
    </dgm:pt>
    <dgm:pt modelId="{30AC0DBD-7D2A-452D-BDE7-3851976075E8}" type="sibTrans" cxnId="{7F02C7E6-733D-4344-ACE4-57AAEAF4E37A}">
      <dgm:prSet phldrT="5" phldr="0"/>
      <dgm:spPr/>
      <dgm:t>
        <a:bodyPr/>
        <a:lstStyle/>
        <a:p>
          <a:endParaRPr lang="en-US"/>
        </a:p>
      </dgm:t>
    </dgm:pt>
    <dgm:pt modelId="{294AEA7A-8F4F-48CE-8280-9FA4744708E8}" type="pres">
      <dgm:prSet presAssocID="{EB651909-85B3-417E-9F9E-8685114817A7}" presName="outerComposite" presStyleCnt="0">
        <dgm:presLayoutVars>
          <dgm:chMax val="5"/>
          <dgm:dir/>
          <dgm:resizeHandles val="exact"/>
        </dgm:presLayoutVars>
      </dgm:prSet>
      <dgm:spPr/>
    </dgm:pt>
    <dgm:pt modelId="{8235E840-61FC-49CB-96A8-21BF5DB8B34F}" type="pres">
      <dgm:prSet presAssocID="{EB651909-85B3-417E-9F9E-8685114817A7}" presName="dummyMaxCanvas" presStyleCnt="0">
        <dgm:presLayoutVars/>
      </dgm:prSet>
      <dgm:spPr/>
    </dgm:pt>
    <dgm:pt modelId="{6C9E79C1-CEAB-45B8-80E9-C4B21399993B}" type="pres">
      <dgm:prSet presAssocID="{EB651909-85B3-417E-9F9E-8685114817A7}" presName="FiveNodes_1" presStyleLbl="node1" presStyleIdx="0" presStyleCnt="5">
        <dgm:presLayoutVars>
          <dgm:bulletEnabled val="1"/>
        </dgm:presLayoutVars>
      </dgm:prSet>
      <dgm:spPr/>
    </dgm:pt>
    <dgm:pt modelId="{81CB45CA-80E8-4B70-8B6A-10799EAF3461}" type="pres">
      <dgm:prSet presAssocID="{EB651909-85B3-417E-9F9E-8685114817A7}" presName="FiveNodes_2" presStyleLbl="node1" presStyleIdx="1" presStyleCnt="5">
        <dgm:presLayoutVars>
          <dgm:bulletEnabled val="1"/>
        </dgm:presLayoutVars>
      </dgm:prSet>
      <dgm:spPr/>
    </dgm:pt>
    <dgm:pt modelId="{B0D339C7-F692-4D97-9B35-303843B76E3A}" type="pres">
      <dgm:prSet presAssocID="{EB651909-85B3-417E-9F9E-8685114817A7}" presName="FiveNodes_3" presStyleLbl="node1" presStyleIdx="2" presStyleCnt="5">
        <dgm:presLayoutVars>
          <dgm:bulletEnabled val="1"/>
        </dgm:presLayoutVars>
      </dgm:prSet>
      <dgm:spPr/>
    </dgm:pt>
    <dgm:pt modelId="{88777B6E-80FF-4F76-BB0D-D551A3BF99C7}" type="pres">
      <dgm:prSet presAssocID="{EB651909-85B3-417E-9F9E-8685114817A7}" presName="FiveNodes_4" presStyleLbl="node1" presStyleIdx="3" presStyleCnt="5">
        <dgm:presLayoutVars>
          <dgm:bulletEnabled val="1"/>
        </dgm:presLayoutVars>
      </dgm:prSet>
      <dgm:spPr/>
    </dgm:pt>
    <dgm:pt modelId="{3AEBCCF9-1C6C-4EA6-8618-AF749331F35D}" type="pres">
      <dgm:prSet presAssocID="{EB651909-85B3-417E-9F9E-8685114817A7}" presName="FiveNodes_5" presStyleLbl="node1" presStyleIdx="4" presStyleCnt="5">
        <dgm:presLayoutVars>
          <dgm:bulletEnabled val="1"/>
        </dgm:presLayoutVars>
      </dgm:prSet>
      <dgm:spPr/>
    </dgm:pt>
    <dgm:pt modelId="{7905C91D-E96A-4552-BCF7-249DD5E72244}" type="pres">
      <dgm:prSet presAssocID="{EB651909-85B3-417E-9F9E-8685114817A7}" presName="FiveConn_1-2" presStyleLbl="fgAccFollowNode1" presStyleIdx="0" presStyleCnt="4">
        <dgm:presLayoutVars>
          <dgm:bulletEnabled val="1"/>
        </dgm:presLayoutVars>
      </dgm:prSet>
      <dgm:spPr/>
    </dgm:pt>
    <dgm:pt modelId="{E6F98469-3B7A-4988-8519-A8CDE7BA226D}" type="pres">
      <dgm:prSet presAssocID="{EB651909-85B3-417E-9F9E-8685114817A7}" presName="FiveConn_2-3" presStyleLbl="fgAccFollowNode1" presStyleIdx="1" presStyleCnt="4">
        <dgm:presLayoutVars>
          <dgm:bulletEnabled val="1"/>
        </dgm:presLayoutVars>
      </dgm:prSet>
      <dgm:spPr/>
    </dgm:pt>
    <dgm:pt modelId="{FDF97029-04FB-4014-81CF-D02064108DBD}" type="pres">
      <dgm:prSet presAssocID="{EB651909-85B3-417E-9F9E-8685114817A7}" presName="FiveConn_3-4" presStyleLbl="fgAccFollowNode1" presStyleIdx="2" presStyleCnt="4">
        <dgm:presLayoutVars>
          <dgm:bulletEnabled val="1"/>
        </dgm:presLayoutVars>
      </dgm:prSet>
      <dgm:spPr/>
    </dgm:pt>
    <dgm:pt modelId="{CEC12F46-FA2C-4F7F-8A1E-D121503071C7}" type="pres">
      <dgm:prSet presAssocID="{EB651909-85B3-417E-9F9E-8685114817A7}" presName="FiveConn_4-5" presStyleLbl="fgAccFollowNode1" presStyleIdx="3" presStyleCnt="4">
        <dgm:presLayoutVars>
          <dgm:bulletEnabled val="1"/>
        </dgm:presLayoutVars>
      </dgm:prSet>
      <dgm:spPr/>
    </dgm:pt>
    <dgm:pt modelId="{9A8B09A1-F100-4FB9-ADC8-58F186726EFE}" type="pres">
      <dgm:prSet presAssocID="{EB651909-85B3-417E-9F9E-8685114817A7}" presName="FiveNodes_1_text" presStyleLbl="node1" presStyleIdx="4" presStyleCnt="5">
        <dgm:presLayoutVars>
          <dgm:bulletEnabled val="1"/>
        </dgm:presLayoutVars>
      </dgm:prSet>
      <dgm:spPr/>
    </dgm:pt>
    <dgm:pt modelId="{DEEE2DD4-9FBD-4C5D-8704-CDF41E47DA94}" type="pres">
      <dgm:prSet presAssocID="{EB651909-85B3-417E-9F9E-8685114817A7}" presName="FiveNodes_2_text" presStyleLbl="node1" presStyleIdx="4" presStyleCnt="5">
        <dgm:presLayoutVars>
          <dgm:bulletEnabled val="1"/>
        </dgm:presLayoutVars>
      </dgm:prSet>
      <dgm:spPr/>
    </dgm:pt>
    <dgm:pt modelId="{96D4CA41-E218-437C-AC1D-8C965E3FB606}" type="pres">
      <dgm:prSet presAssocID="{EB651909-85B3-417E-9F9E-8685114817A7}" presName="FiveNodes_3_text" presStyleLbl="node1" presStyleIdx="4" presStyleCnt="5">
        <dgm:presLayoutVars>
          <dgm:bulletEnabled val="1"/>
        </dgm:presLayoutVars>
      </dgm:prSet>
      <dgm:spPr/>
    </dgm:pt>
    <dgm:pt modelId="{3C7B9803-8704-4E58-983F-4FB7D9C82FFD}" type="pres">
      <dgm:prSet presAssocID="{EB651909-85B3-417E-9F9E-8685114817A7}" presName="FiveNodes_4_text" presStyleLbl="node1" presStyleIdx="4" presStyleCnt="5">
        <dgm:presLayoutVars>
          <dgm:bulletEnabled val="1"/>
        </dgm:presLayoutVars>
      </dgm:prSet>
      <dgm:spPr/>
    </dgm:pt>
    <dgm:pt modelId="{5EFBAFD9-DCDE-4762-942A-ED26DE53A872}" type="pres">
      <dgm:prSet presAssocID="{EB651909-85B3-417E-9F9E-8685114817A7}" presName="FiveNodes_5_text" presStyleLbl="node1" presStyleIdx="4" presStyleCnt="5">
        <dgm:presLayoutVars>
          <dgm:bulletEnabled val="1"/>
        </dgm:presLayoutVars>
      </dgm:prSet>
      <dgm:spPr/>
    </dgm:pt>
  </dgm:ptLst>
  <dgm:cxnLst>
    <dgm:cxn modelId="{58CE6906-0C7B-4A57-ACB5-EBD2D520E09E}" type="presOf" srcId="{C65B6C67-C6C0-4B77-8A0F-B92726653151}" destId="{3C7B9803-8704-4E58-983F-4FB7D9C82FFD}" srcOrd="1" destOrd="0" presId="urn:microsoft.com/office/officeart/2005/8/layout/vProcess5"/>
    <dgm:cxn modelId="{E2B4A818-D80F-47B7-B6FE-F39D0F0BA93B}" type="presOf" srcId="{286ED493-3CFF-415F-88F1-A3C2D28F2DC9}" destId="{5EFBAFD9-DCDE-4762-942A-ED26DE53A872}" srcOrd="1" destOrd="0" presId="urn:microsoft.com/office/officeart/2005/8/layout/vProcess5"/>
    <dgm:cxn modelId="{D28AFB1F-72E2-4376-8B01-34454F8E129E}" srcId="{EB651909-85B3-417E-9F9E-8685114817A7}" destId="{41937C6E-9F31-42F9-B0C8-10099DB146BB}" srcOrd="2" destOrd="0" parTransId="{7EF72A39-F50A-4CE5-B247-EE58B870C4F7}" sibTransId="{973A2912-2061-4D2A-9BA6-F4FD20EF14D4}"/>
    <dgm:cxn modelId="{6A58212C-385C-4B92-8F6A-087E927AC5B6}" srcId="{EB651909-85B3-417E-9F9E-8685114817A7}" destId="{19C72807-10C1-4CD9-85D6-AE5039853977}" srcOrd="0" destOrd="0" parTransId="{32C3383B-88AA-47FA-9D94-C0AD0C51F80D}" sibTransId="{29D35916-F63E-4EE2-A3A8-C80922DBF7A4}"/>
    <dgm:cxn modelId="{C9455B2D-90B0-4795-B302-2143ECAAD99A}" type="presOf" srcId="{820DDB41-73F9-4E4E-8F71-7D7965DF501F}" destId="{81CB45CA-80E8-4B70-8B6A-10799EAF3461}" srcOrd="0" destOrd="0" presId="urn:microsoft.com/office/officeart/2005/8/layout/vProcess5"/>
    <dgm:cxn modelId="{1C824A5F-4D8F-43F4-AFAE-DED997CE3997}" type="presOf" srcId="{41937C6E-9F31-42F9-B0C8-10099DB146BB}" destId="{96D4CA41-E218-437C-AC1D-8C965E3FB606}" srcOrd="1" destOrd="0" presId="urn:microsoft.com/office/officeart/2005/8/layout/vProcess5"/>
    <dgm:cxn modelId="{486A1A62-B111-4FC6-9B34-877F920FFC54}" type="presOf" srcId="{19C72807-10C1-4CD9-85D6-AE5039853977}" destId="{9A8B09A1-F100-4FB9-ADC8-58F186726EFE}" srcOrd="1" destOrd="0" presId="urn:microsoft.com/office/officeart/2005/8/layout/vProcess5"/>
    <dgm:cxn modelId="{EB16A944-95FA-4E1C-BAEE-80C9D15BEB95}" type="presOf" srcId="{286ED493-3CFF-415F-88F1-A3C2D28F2DC9}" destId="{3AEBCCF9-1C6C-4EA6-8618-AF749331F35D}" srcOrd="0" destOrd="0" presId="urn:microsoft.com/office/officeart/2005/8/layout/vProcess5"/>
    <dgm:cxn modelId="{1FFFB54B-C266-45A7-B4D5-86E7FA082363}" type="presOf" srcId="{EB651909-85B3-417E-9F9E-8685114817A7}" destId="{294AEA7A-8F4F-48CE-8280-9FA4744708E8}" srcOrd="0" destOrd="0" presId="urn:microsoft.com/office/officeart/2005/8/layout/vProcess5"/>
    <dgm:cxn modelId="{D5028A72-2401-484F-9D21-0DDDD2398F6A}" srcId="{EB651909-85B3-417E-9F9E-8685114817A7}" destId="{820DDB41-73F9-4E4E-8F71-7D7965DF501F}" srcOrd="1" destOrd="0" parTransId="{0F2ED2A5-2A40-47B5-AC1D-7CC5DFE858D3}" sibTransId="{ABBDB56E-9319-4612-BC1A-740429F143BD}"/>
    <dgm:cxn modelId="{93640D73-EADD-4473-BEA9-2F33E2C2CDB0}" type="presOf" srcId="{19C72807-10C1-4CD9-85D6-AE5039853977}" destId="{6C9E79C1-CEAB-45B8-80E9-C4B21399993B}" srcOrd="0" destOrd="0" presId="urn:microsoft.com/office/officeart/2005/8/layout/vProcess5"/>
    <dgm:cxn modelId="{096A8892-4521-434A-8E91-568FFF1BE2B8}" srcId="{EB651909-85B3-417E-9F9E-8685114817A7}" destId="{C65B6C67-C6C0-4B77-8A0F-B92726653151}" srcOrd="3" destOrd="0" parTransId="{0457DAE5-F10A-4097-B469-252853F17F59}" sibTransId="{D3925A61-6B4E-4D34-9F0A-66F0EA17781A}"/>
    <dgm:cxn modelId="{2C322097-3B2F-40AE-89C8-BFDC251A65A2}" type="presOf" srcId="{41937C6E-9F31-42F9-B0C8-10099DB146BB}" destId="{B0D339C7-F692-4D97-9B35-303843B76E3A}" srcOrd="0" destOrd="0" presId="urn:microsoft.com/office/officeart/2005/8/layout/vProcess5"/>
    <dgm:cxn modelId="{CEFA16AB-91FB-4F1A-8312-18137F8610D9}" type="presOf" srcId="{D3925A61-6B4E-4D34-9F0A-66F0EA17781A}" destId="{CEC12F46-FA2C-4F7F-8A1E-D121503071C7}" srcOrd="0" destOrd="0" presId="urn:microsoft.com/office/officeart/2005/8/layout/vProcess5"/>
    <dgm:cxn modelId="{132F8EC0-2820-44FC-8830-E546534E4477}" type="presOf" srcId="{820DDB41-73F9-4E4E-8F71-7D7965DF501F}" destId="{DEEE2DD4-9FBD-4C5D-8704-CDF41E47DA94}" srcOrd="1" destOrd="0" presId="urn:microsoft.com/office/officeart/2005/8/layout/vProcess5"/>
    <dgm:cxn modelId="{110057DF-4797-4A7E-8F0B-C28C03FD1DC7}" type="presOf" srcId="{973A2912-2061-4D2A-9BA6-F4FD20EF14D4}" destId="{FDF97029-04FB-4014-81CF-D02064108DBD}" srcOrd="0" destOrd="0" presId="urn:microsoft.com/office/officeart/2005/8/layout/vProcess5"/>
    <dgm:cxn modelId="{7F34B4E1-4464-45C3-875D-D3CF143C63FD}" type="presOf" srcId="{29D35916-F63E-4EE2-A3A8-C80922DBF7A4}" destId="{7905C91D-E96A-4552-BCF7-249DD5E72244}" srcOrd="0" destOrd="0" presId="urn:microsoft.com/office/officeart/2005/8/layout/vProcess5"/>
    <dgm:cxn modelId="{1F0FDDE4-F57F-42DD-897C-05AF4D1EB9C0}" type="presOf" srcId="{C65B6C67-C6C0-4B77-8A0F-B92726653151}" destId="{88777B6E-80FF-4F76-BB0D-D551A3BF99C7}" srcOrd="0" destOrd="0" presId="urn:microsoft.com/office/officeart/2005/8/layout/vProcess5"/>
    <dgm:cxn modelId="{7F02C7E6-733D-4344-ACE4-57AAEAF4E37A}" srcId="{EB651909-85B3-417E-9F9E-8685114817A7}" destId="{286ED493-3CFF-415F-88F1-A3C2D28F2DC9}" srcOrd="4" destOrd="0" parTransId="{C8C0AA25-8910-489C-B6F4-B2F45FDBEF70}" sibTransId="{30AC0DBD-7D2A-452D-BDE7-3851976075E8}"/>
    <dgm:cxn modelId="{243C19EB-5AFF-4431-84A4-35D3D5C261D1}" type="presOf" srcId="{ABBDB56E-9319-4612-BC1A-740429F143BD}" destId="{E6F98469-3B7A-4988-8519-A8CDE7BA226D}" srcOrd="0" destOrd="0" presId="urn:microsoft.com/office/officeart/2005/8/layout/vProcess5"/>
    <dgm:cxn modelId="{802B98D0-DDDF-4EA4-870E-EA80CB306453}" type="presParOf" srcId="{294AEA7A-8F4F-48CE-8280-9FA4744708E8}" destId="{8235E840-61FC-49CB-96A8-21BF5DB8B34F}" srcOrd="0" destOrd="0" presId="urn:microsoft.com/office/officeart/2005/8/layout/vProcess5"/>
    <dgm:cxn modelId="{5037DB1B-5B0B-4D21-B84B-2EC64A4085EE}" type="presParOf" srcId="{294AEA7A-8F4F-48CE-8280-9FA4744708E8}" destId="{6C9E79C1-CEAB-45B8-80E9-C4B21399993B}" srcOrd="1" destOrd="0" presId="urn:microsoft.com/office/officeart/2005/8/layout/vProcess5"/>
    <dgm:cxn modelId="{8791AD96-3ED4-4A0E-8F4D-C2733A029812}" type="presParOf" srcId="{294AEA7A-8F4F-48CE-8280-9FA4744708E8}" destId="{81CB45CA-80E8-4B70-8B6A-10799EAF3461}" srcOrd="2" destOrd="0" presId="urn:microsoft.com/office/officeart/2005/8/layout/vProcess5"/>
    <dgm:cxn modelId="{5B96EF56-F45F-404D-BBAE-49E5FF994EE7}" type="presParOf" srcId="{294AEA7A-8F4F-48CE-8280-9FA4744708E8}" destId="{B0D339C7-F692-4D97-9B35-303843B76E3A}" srcOrd="3" destOrd="0" presId="urn:microsoft.com/office/officeart/2005/8/layout/vProcess5"/>
    <dgm:cxn modelId="{6DC459E6-0417-4E7D-AA54-D22B4BD0E0BC}" type="presParOf" srcId="{294AEA7A-8F4F-48CE-8280-9FA4744708E8}" destId="{88777B6E-80FF-4F76-BB0D-D551A3BF99C7}" srcOrd="4" destOrd="0" presId="urn:microsoft.com/office/officeart/2005/8/layout/vProcess5"/>
    <dgm:cxn modelId="{FB5F239E-FF71-4A5F-827E-3474CBF1D3ED}" type="presParOf" srcId="{294AEA7A-8F4F-48CE-8280-9FA4744708E8}" destId="{3AEBCCF9-1C6C-4EA6-8618-AF749331F35D}" srcOrd="5" destOrd="0" presId="urn:microsoft.com/office/officeart/2005/8/layout/vProcess5"/>
    <dgm:cxn modelId="{F8D85C23-A985-46F5-8B7E-1A5AF39EB5B4}" type="presParOf" srcId="{294AEA7A-8F4F-48CE-8280-9FA4744708E8}" destId="{7905C91D-E96A-4552-BCF7-249DD5E72244}" srcOrd="6" destOrd="0" presId="urn:microsoft.com/office/officeart/2005/8/layout/vProcess5"/>
    <dgm:cxn modelId="{B1BC8248-D146-4B90-A35F-F51EBC8C934B}" type="presParOf" srcId="{294AEA7A-8F4F-48CE-8280-9FA4744708E8}" destId="{E6F98469-3B7A-4988-8519-A8CDE7BA226D}" srcOrd="7" destOrd="0" presId="urn:microsoft.com/office/officeart/2005/8/layout/vProcess5"/>
    <dgm:cxn modelId="{CFEE3ACD-5E8B-4C79-AB28-AEC8CFBCC68C}" type="presParOf" srcId="{294AEA7A-8F4F-48CE-8280-9FA4744708E8}" destId="{FDF97029-04FB-4014-81CF-D02064108DBD}" srcOrd="8" destOrd="0" presId="urn:microsoft.com/office/officeart/2005/8/layout/vProcess5"/>
    <dgm:cxn modelId="{B02865F7-4821-4BD4-8D69-0B0D8ABA47B0}" type="presParOf" srcId="{294AEA7A-8F4F-48CE-8280-9FA4744708E8}" destId="{CEC12F46-FA2C-4F7F-8A1E-D121503071C7}" srcOrd="9" destOrd="0" presId="urn:microsoft.com/office/officeart/2005/8/layout/vProcess5"/>
    <dgm:cxn modelId="{D52402A8-41E4-48FF-932E-DC15B700D362}" type="presParOf" srcId="{294AEA7A-8F4F-48CE-8280-9FA4744708E8}" destId="{9A8B09A1-F100-4FB9-ADC8-58F186726EFE}" srcOrd="10" destOrd="0" presId="urn:microsoft.com/office/officeart/2005/8/layout/vProcess5"/>
    <dgm:cxn modelId="{66B6D143-A5DA-462B-9D61-A108E71C0371}" type="presParOf" srcId="{294AEA7A-8F4F-48CE-8280-9FA4744708E8}" destId="{DEEE2DD4-9FBD-4C5D-8704-CDF41E47DA94}" srcOrd="11" destOrd="0" presId="urn:microsoft.com/office/officeart/2005/8/layout/vProcess5"/>
    <dgm:cxn modelId="{03BB79F3-704C-4551-BDA6-E82984735D57}" type="presParOf" srcId="{294AEA7A-8F4F-48CE-8280-9FA4744708E8}" destId="{96D4CA41-E218-437C-AC1D-8C965E3FB606}" srcOrd="12" destOrd="0" presId="urn:microsoft.com/office/officeart/2005/8/layout/vProcess5"/>
    <dgm:cxn modelId="{8579A93D-C547-475E-880A-12A14E6EBD30}" type="presParOf" srcId="{294AEA7A-8F4F-48CE-8280-9FA4744708E8}" destId="{3C7B9803-8704-4E58-983F-4FB7D9C82FFD}" srcOrd="13" destOrd="0" presId="urn:microsoft.com/office/officeart/2005/8/layout/vProcess5"/>
    <dgm:cxn modelId="{F107EFF8-FC83-4AA6-BE06-EFD8AC743C9B}" type="presParOf" srcId="{294AEA7A-8F4F-48CE-8280-9FA4744708E8}" destId="{5EFBAFD9-DCDE-4762-942A-ED26DE53A872}"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154497D-E75A-4239-963E-0CC1AA8EC378}"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A8C740-1490-4648-9F1D-1578399124C0}">
      <dgm:prSet/>
      <dgm:spPr/>
      <dgm:t>
        <a:bodyPr/>
        <a:lstStyle/>
        <a:p>
          <a:r>
            <a:rPr lang="en-US" b="1"/>
            <a:t>Personalized and Guided Onboarding</a:t>
          </a:r>
          <a:r>
            <a:rPr lang="en-US"/>
            <a:t>: Offering a personalized onboarding journey based on user risk levels and investment goals can create a solid foundation of trust.</a:t>
          </a:r>
        </a:p>
      </dgm:t>
    </dgm:pt>
    <dgm:pt modelId="{0AB7F661-37DF-4826-8F13-92469C967A48}" type="parTrans" cxnId="{F5271AA0-8C29-4DA1-8A44-2D0D6944E97B}">
      <dgm:prSet/>
      <dgm:spPr/>
      <dgm:t>
        <a:bodyPr/>
        <a:lstStyle/>
        <a:p>
          <a:endParaRPr lang="en-US"/>
        </a:p>
      </dgm:t>
    </dgm:pt>
    <dgm:pt modelId="{B1395611-FA2B-49EF-AD35-44FEFEB8A9C3}" type="sibTrans" cxnId="{F5271AA0-8C29-4DA1-8A44-2D0D6944E97B}">
      <dgm:prSet/>
      <dgm:spPr/>
      <dgm:t>
        <a:bodyPr/>
        <a:lstStyle/>
        <a:p>
          <a:endParaRPr lang="en-US"/>
        </a:p>
      </dgm:t>
    </dgm:pt>
    <dgm:pt modelId="{0E913577-6FDD-4FDC-9320-1C2652BF2E6A}">
      <dgm:prSet/>
      <dgm:spPr/>
      <dgm:t>
        <a:bodyPr/>
        <a:lstStyle/>
        <a:p>
          <a:r>
            <a:rPr lang="en-US" b="1"/>
            <a:t>Transparent and Explainable AI</a:t>
          </a:r>
          <a:r>
            <a:rPr lang="en-US"/>
            <a:t>: Providing transparency in how AI models generate recommendations helps users trust the platform and understand the reasoning behind investment insights.</a:t>
          </a:r>
        </a:p>
      </dgm:t>
    </dgm:pt>
    <dgm:pt modelId="{0255DD1E-454D-49CB-90EF-586F197E8FC9}" type="parTrans" cxnId="{F78E720B-ED40-4BA0-B261-6719A8E7714C}">
      <dgm:prSet/>
      <dgm:spPr/>
      <dgm:t>
        <a:bodyPr/>
        <a:lstStyle/>
        <a:p>
          <a:endParaRPr lang="en-US"/>
        </a:p>
      </dgm:t>
    </dgm:pt>
    <dgm:pt modelId="{EEBB4701-F518-457B-AA1E-21AC510E5004}" type="sibTrans" cxnId="{F78E720B-ED40-4BA0-B261-6719A8E7714C}">
      <dgm:prSet/>
      <dgm:spPr/>
      <dgm:t>
        <a:bodyPr/>
        <a:lstStyle/>
        <a:p>
          <a:endParaRPr lang="en-US"/>
        </a:p>
      </dgm:t>
    </dgm:pt>
    <dgm:pt modelId="{62A03E79-956A-4C79-A67B-77758240F2F1}">
      <dgm:prSet/>
      <dgm:spPr/>
      <dgm:t>
        <a:bodyPr/>
        <a:lstStyle/>
        <a:p>
          <a:r>
            <a:rPr lang="en-US" b="1"/>
            <a:t>Educational Support</a:t>
          </a:r>
          <a:r>
            <a:rPr lang="en-US"/>
            <a:t>: By integrating short-form content on investment strategies, financial terms, and risk management, the platform can empower users, especially beginners, to make confident decisions.</a:t>
          </a:r>
        </a:p>
      </dgm:t>
    </dgm:pt>
    <dgm:pt modelId="{BA57A734-0726-4A33-807C-29D69ACF11F4}" type="parTrans" cxnId="{CB8287D6-29DE-4755-8FF9-1C957CE01B16}">
      <dgm:prSet/>
      <dgm:spPr/>
      <dgm:t>
        <a:bodyPr/>
        <a:lstStyle/>
        <a:p>
          <a:endParaRPr lang="en-US"/>
        </a:p>
      </dgm:t>
    </dgm:pt>
    <dgm:pt modelId="{DC618C64-98F8-41E1-ABD0-F0E0A5113B0B}" type="sibTrans" cxnId="{CB8287D6-29DE-4755-8FF9-1C957CE01B16}">
      <dgm:prSet/>
      <dgm:spPr/>
      <dgm:t>
        <a:bodyPr/>
        <a:lstStyle/>
        <a:p>
          <a:endParaRPr lang="en-US"/>
        </a:p>
      </dgm:t>
    </dgm:pt>
    <dgm:pt modelId="{496D5ED1-1BD1-4D42-9994-0F53D9954436}">
      <dgm:prSet/>
      <dgm:spPr/>
      <dgm:t>
        <a:bodyPr/>
        <a:lstStyle/>
        <a:p>
          <a:r>
            <a:rPr lang="en-US" b="1"/>
            <a:t>Consistent Engagement</a:t>
          </a:r>
          <a:r>
            <a:rPr lang="en-US"/>
            <a:t>: Regular updates, goal reminders, and fresh insights keep the user engaged over the long term, reducing the risk of churn.</a:t>
          </a:r>
        </a:p>
      </dgm:t>
    </dgm:pt>
    <dgm:pt modelId="{2FFDF0E8-403A-46DF-A797-97EF76295FC6}" type="parTrans" cxnId="{C1874FBB-FFBF-4440-A66F-9E4CDAD0940B}">
      <dgm:prSet/>
      <dgm:spPr/>
      <dgm:t>
        <a:bodyPr/>
        <a:lstStyle/>
        <a:p>
          <a:endParaRPr lang="en-US"/>
        </a:p>
      </dgm:t>
    </dgm:pt>
    <dgm:pt modelId="{DACB616D-523F-423E-93A9-20A314639ED9}" type="sibTrans" cxnId="{C1874FBB-FFBF-4440-A66F-9E4CDAD0940B}">
      <dgm:prSet/>
      <dgm:spPr/>
      <dgm:t>
        <a:bodyPr/>
        <a:lstStyle/>
        <a:p>
          <a:endParaRPr lang="en-US"/>
        </a:p>
      </dgm:t>
    </dgm:pt>
    <dgm:pt modelId="{B15B7F3D-979F-4EB1-9DB8-51B0922AC2B7}">
      <dgm:prSet/>
      <dgm:spPr/>
      <dgm:t>
        <a:bodyPr/>
        <a:lstStyle/>
        <a:p>
          <a:r>
            <a:rPr lang="en-US" b="1"/>
            <a:t>Scalable and Effective Support</a:t>
          </a:r>
          <a:r>
            <a:rPr lang="en-US"/>
            <a:t>: Accessible customer support with FAQs, an intuitive help center, and chat options ensures users feel supported and valued, even during complex financial decision-making.</a:t>
          </a:r>
        </a:p>
      </dgm:t>
    </dgm:pt>
    <dgm:pt modelId="{899CBAC6-E5FA-4B64-A9DA-E4485BBCD2F3}" type="parTrans" cxnId="{FCC35297-4C20-45AC-90BD-514C7524D2EC}">
      <dgm:prSet/>
      <dgm:spPr/>
      <dgm:t>
        <a:bodyPr/>
        <a:lstStyle/>
        <a:p>
          <a:endParaRPr lang="en-US"/>
        </a:p>
      </dgm:t>
    </dgm:pt>
    <dgm:pt modelId="{A999118A-45DA-441D-B4BF-1184AFCC4D8C}" type="sibTrans" cxnId="{FCC35297-4C20-45AC-90BD-514C7524D2EC}">
      <dgm:prSet/>
      <dgm:spPr/>
      <dgm:t>
        <a:bodyPr/>
        <a:lstStyle/>
        <a:p>
          <a:endParaRPr lang="en-US"/>
        </a:p>
      </dgm:t>
    </dgm:pt>
    <dgm:pt modelId="{F96F10AC-7949-4696-A268-E4D6DE549421}" type="pres">
      <dgm:prSet presAssocID="{F154497D-E75A-4239-963E-0CC1AA8EC378}" presName="root" presStyleCnt="0">
        <dgm:presLayoutVars>
          <dgm:dir/>
          <dgm:resizeHandles val="exact"/>
        </dgm:presLayoutVars>
      </dgm:prSet>
      <dgm:spPr/>
    </dgm:pt>
    <dgm:pt modelId="{D11866B6-C665-4269-B29A-71DD6AC79805}" type="pres">
      <dgm:prSet presAssocID="{F154497D-E75A-4239-963E-0CC1AA8EC378}" presName="container" presStyleCnt="0">
        <dgm:presLayoutVars>
          <dgm:dir/>
          <dgm:resizeHandles val="exact"/>
        </dgm:presLayoutVars>
      </dgm:prSet>
      <dgm:spPr/>
    </dgm:pt>
    <dgm:pt modelId="{B605229E-E039-4601-AF56-8018AD42BE45}" type="pres">
      <dgm:prSet presAssocID="{13A8C740-1490-4648-9F1D-1578399124C0}" presName="compNode" presStyleCnt="0"/>
      <dgm:spPr/>
    </dgm:pt>
    <dgm:pt modelId="{D04E0F9B-AC6F-46D0-82F5-599227C97556}" type="pres">
      <dgm:prSet presAssocID="{13A8C740-1490-4648-9F1D-1578399124C0}" presName="iconBgRect" presStyleLbl="bgShp" presStyleIdx="0" presStyleCnt="5"/>
      <dgm:spPr/>
    </dgm:pt>
    <dgm:pt modelId="{30AA6C42-152A-4258-91CE-16AA92731CE9}" type="pres">
      <dgm:prSet presAssocID="{13A8C740-1490-4648-9F1D-1578399124C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D1F5895A-5D66-4480-B692-53A3548803D3}" type="pres">
      <dgm:prSet presAssocID="{13A8C740-1490-4648-9F1D-1578399124C0}" presName="spaceRect" presStyleCnt="0"/>
      <dgm:spPr/>
    </dgm:pt>
    <dgm:pt modelId="{FD584B92-0A20-49D7-9578-84DC22B4FE96}" type="pres">
      <dgm:prSet presAssocID="{13A8C740-1490-4648-9F1D-1578399124C0}" presName="textRect" presStyleLbl="revTx" presStyleIdx="0" presStyleCnt="5">
        <dgm:presLayoutVars>
          <dgm:chMax val="1"/>
          <dgm:chPref val="1"/>
        </dgm:presLayoutVars>
      </dgm:prSet>
      <dgm:spPr/>
    </dgm:pt>
    <dgm:pt modelId="{99B033A9-F576-4806-8FB2-6D48CD0E56EF}" type="pres">
      <dgm:prSet presAssocID="{B1395611-FA2B-49EF-AD35-44FEFEB8A9C3}" presName="sibTrans" presStyleLbl="sibTrans2D1" presStyleIdx="0" presStyleCnt="0"/>
      <dgm:spPr/>
    </dgm:pt>
    <dgm:pt modelId="{5B6D9E19-67DD-4ECD-8EEA-A8FD2D56C1F8}" type="pres">
      <dgm:prSet presAssocID="{0E913577-6FDD-4FDC-9320-1C2652BF2E6A}" presName="compNode" presStyleCnt="0"/>
      <dgm:spPr/>
    </dgm:pt>
    <dgm:pt modelId="{2BAB0DC3-376D-45AB-BB8C-71F2F2764B4E}" type="pres">
      <dgm:prSet presAssocID="{0E913577-6FDD-4FDC-9320-1C2652BF2E6A}" presName="iconBgRect" presStyleLbl="bgShp" presStyleIdx="1" presStyleCnt="5"/>
      <dgm:spPr/>
    </dgm:pt>
    <dgm:pt modelId="{78154E17-3CD8-4E22-A48A-8EB442F2D7D1}" type="pres">
      <dgm:prSet presAssocID="{0E913577-6FDD-4FDC-9320-1C2652BF2E6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5E1FE14E-D67A-443D-9C4A-92343BB18A88}" type="pres">
      <dgm:prSet presAssocID="{0E913577-6FDD-4FDC-9320-1C2652BF2E6A}" presName="spaceRect" presStyleCnt="0"/>
      <dgm:spPr/>
    </dgm:pt>
    <dgm:pt modelId="{ED0399F8-6A4E-4975-9C72-6B066DC1B1AC}" type="pres">
      <dgm:prSet presAssocID="{0E913577-6FDD-4FDC-9320-1C2652BF2E6A}" presName="textRect" presStyleLbl="revTx" presStyleIdx="1" presStyleCnt="5">
        <dgm:presLayoutVars>
          <dgm:chMax val="1"/>
          <dgm:chPref val="1"/>
        </dgm:presLayoutVars>
      </dgm:prSet>
      <dgm:spPr/>
    </dgm:pt>
    <dgm:pt modelId="{29212917-8224-4709-9105-1D4528B2E58E}" type="pres">
      <dgm:prSet presAssocID="{EEBB4701-F518-457B-AA1E-21AC510E5004}" presName="sibTrans" presStyleLbl="sibTrans2D1" presStyleIdx="0" presStyleCnt="0"/>
      <dgm:spPr/>
    </dgm:pt>
    <dgm:pt modelId="{143CE6EE-33D3-4874-87C1-AC1E4948C24B}" type="pres">
      <dgm:prSet presAssocID="{62A03E79-956A-4C79-A67B-77758240F2F1}" presName="compNode" presStyleCnt="0"/>
      <dgm:spPr/>
    </dgm:pt>
    <dgm:pt modelId="{69C9879C-5CD0-4CC5-9DF7-6465CDFA8CF6}" type="pres">
      <dgm:prSet presAssocID="{62A03E79-956A-4C79-A67B-77758240F2F1}" presName="iconBgRect" presStyleLbl="bgShp" presStyleIdx="2" presStyleCnt="5"/>
      <dgm:spPr/>
    </dgm:pt>
    <dgm:pt modelId="{EA086D3E-5B91-4CF7-B7AE-02CB5B8BFB57}" type="pres">
      <dgm:prSet presAssocID="{62A03E79-956A-4C79-A67B-77758240F2F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oolhouse"/>
        </a:ext>
      </dgm:extLst>
    </dgm:pt>
    <dgm:pt modelId="{01F24C37-E4E3-41AB-8F6F-CF5FE28FCEE6}" type="pres">
      <dgm:prSet presAssocID="{62A03E79-956A-4C79-A67B-77758240F2F1}" presName="spaceRect" presStyleCnt="0"/>
      <dgm:spPr/>
    </dgm:pt>
    <dgm:pt modelId="{7D31DE52-11CF-438E-9631-77CD311D51F2}" type="pres">
      <dgm:prSet presAssocID="{62A03E79-956A-4C79-A67B-77758240F2F1}" presName="textRect" presStyleLbl="revTx" presStyleIdx="2" presStyleCnt="5">
        <dgm:presLayoutVars>
          <dgm:chMax val="1"/>
          <dgm:chPref val="1"/>
        </dgm:presLayoutVars>
      </dgm:prSet>
      <dgm:spPr/>
    </dgm:pt>
    <dgm:pt modelId="{13DBC1ED-DB1F-4090-88F2-F3D80EC6391B}" type="pres">
      <dgm:prSet presAssocID="{DC618C64-98F8-41E1-ABD0-F0E0A5113B0B}" presName="sibTrans" presStyleLbl="sibTrans2D1" presStyleIdx="0" presStyleCnt="0"/>
      <dgm:spPr/>
    </dgm:pt>
    <dgm:pt modelId="{2D6B5B1D-AB2B-4F1A-9BB3-76B2B6EE7DFC}" type="pres">
      <dgm:prSet presAssocID="{496D5ED1-1BD1-4D42-9994-0F53D9954436}" presName="compNode" presStyleCnt="0"/>
      <dgm:spPr/>
    </dgm:pt>
    <dgm:pt modelId="{17411BFB-F550-4F55-AA6B-ED75B97E5BD1}" type="pres">
      <dgm:prSet presAssocID="{496D5ED1-1BD1-4D42-9994-0F53D9954436}" presName="iconBgRect" presStyleLbl="bgShp" presStyleIdx="3" presStyleCnt="5"/>
      <dgm:spPr/>
    </dgm:pt>
    <dgm:pt modelId="{5B644905-3A10-455A-ACBE-AF6B21BA4F18}" type="pres">
      <dgm:prSet presAssocID="{496D5ED1-1BD1-4D42-9994-0F53D995443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EF453E71-7C63-4469-A72A-5809FA571780}" type="pres">
      <dgm:prSet presAssocID="{496D5ED1-1BD1-4D42-9994-0F53D9954436}" presName="spaceRect" presStyleCnt="0"/>
      <dgm:spPr/>
    </dgm:pt>
    <dgm:pt modelId="{BFE06C6D-2AB3-4E7D-9AA3-9C809311B855}" type="pres">
      <dgm:prSet presAssocID="{496D5ED1-1BD1-4D42-9994-0F53D9954436}" presName="textRect" presStyleLbl="revTx" presStyleIdx="3" presStyleCnt="5">
        <dgm:presLayoutVars>
          <dgm:chMax val="1"/>
          <dgm:chPref val="1"/>
        </dgm:presLayoutVars>
      </dgm:prSet>
      <dgm:spPr/>
    </dgm:pt>
    <dgm:pt modelId="{7EB9E2A6-5EC4-4A2D-805B-74C24C305DD3}" type="pres">
      <dgm:prSet presAssocID="{DACB616D-523F-423E-93A9-20A314639ED9}" presName="sibTrans" presStyleLbl="sibTrans2D1" presStyleIdx="0" presStyleCnt="0"/>
      <dgm:spPr/>
    </dgm:pt>
    <dgm:pt modelId="{21240B10-0C4D-45D4-BF0E-9C85BD489461}" type="pres">
      <dgm:prSet presAssocID="{B15B7F3D-979F-4EB1-9DB8-51B0922AC2B7}" presName="compNode" presStyleCnt="0"/>
      <dgm:spPr/>
    </dgm:pt>
    <dgm:pt modelId="{01DB0C88-4FA7-425E-8AAD-085EA3B38786}" type="pres">
      <dgm:prSet presAssocID="{B15B7F3D-979F-4EB1-9DB8-51B0922AC2B7}" presName="iconBgRect" presStyleLbl="bgShp" presStyleIdx="4" presStyleCnt="5"/>
      <dgm:spPr/>
    </dgm:pt>
    <dgm:pt modelId="{8B00054B-EFB3-430C-BF3A-D9DCB576D0E6}" type="pres">
      <dgm:prSet presAssocID="{B15B7F3D-979F-4EB1-9DB8-51B0922AC2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l center"/>
        </a:ext>
      </dgm:extLst>
    </dgm:pt>
    <dgm:pt modelId="{198CC6C5-A863-480E-AD5A-099BAC90C705}" type="pres">
      <dgm:prSet presAssocID="{B15B7F3D-979F-4EB1-9DB8-51B0922AC2B7}" presName="spaceRect" presStyleCnt="0"/>
      <dgm:spPr/>
    </dgm:pt>
    <dgm:pt modelId="{6CE41A21-65D0-4323-B40A-62AB42D47325}" type="pres">
      <dgm:prSet presAssocID="{B15B7F3D-979F-4EB1-9DB8-51B0922AC2B7}" presName="textRect" presStyleLbl="revTx" presStyleIdx="4" presStyleCnt="5">
        <dgm:presLayoutVars>
          <dgm:chMax val="1"/>
          <dgm:chPref val="1"/>
        </dgm:presLayoutVars>
      </dgm:prSet>
      <dgm:spPr/>
    </dgm:pt>
  </dgm:ptLst>
  <dgm:cxnLst>
    <dgm:cxn modelId="{F78E720B-ED40-4BA0-B261-6719A8E7714C}" srcId="{F154497D-E75A-4239-963E-0CC1AA8EC378}" destId="{0E913577-6FDD-4FDC-9320-1C2652BF2E6A}" srcOrd="1" destOrd="0" parTransId="{0255DD1E-454D-49CB-90EF-586F197E8FC9}" sibTransId="{EEBB4701-F518-457B-AA1E-21AC510E5004}"/>
    <dgm:cxn modelId="{EDED7420-F20F-49EE-961C-902EC6068863}" type="presOf" srcId="{EEBB4701-F518-457B-AA1E-21AC510E5004}" destId="{29212917-8224-4709-9105-1D4528B2E58E}" srcOrd="0" destOrd="0" presId="urn:microsoft.com/office/officeart/2018/2/layout/IconCircleList"/>
    <dgm:cxn modelId="{BBC7D029-53B2-4D6C-B9A6-022E6FDA77F9}" type="presOf" srcId="{13A8C740-1490-4648-9F1D-1578399124C0}" destId="{FD584B92-0A20-49D7-9578-84DC22B4FE96}" srcOrd="0" destOrd="0" presId="urn:microsoft.com/office/officeart/2018/2/layout/IconCircleList"/>
    <dgm:cxn modelId="{D5786F30-9656-49DD-884B-AC2B913E145B}" type="presOf" srcId="{0E913577-6FDD-4FDC-9320-1C2652BF2E6A}" destId="{ED0399F8-6A4E-4975-9C72-6B066DC1B1AC}" srcOrd="0" destOrd="0" presId="urn:microsoft.com/office/officeart/2018/2/layout/IconCircleList"/>
    <dgm:cxn modelId="{D2EBAB3D-CBF6-4697-8609-51FC34D84121}" type="presOf" srcId="{DACB616D-523F-423E-93A9-20A314639ED9}" destId="{7EB9E2A6-5EC4-4A2D-805B-74C24C305DD3}" srcOrd="0" destOrd="0" presId="urn:microsoft.com/office/officeart/2018/2/layout/IconCircleList"/>
    <dgm:cxn modelId="{069F4B5C-ECC4-496A-B516-4E8299CA3A2D}" type="presOf" srcId="{62A03E79-956A-4C79-A67B-77758240F2F1}" destId="{7D31DE52-11CF-438E-9631-77CD311D51F2}" srcOrd="0" destOrd="0" presId="urn:microsoft.com/office/officeart/2018/2/layout/IconCircleList"/>
    <dgm:cxn modelId="{EAF80C66-1357-4E88-94F0-3BF5DC9CAB42}" type="presOf" srcId="{496D5ED1-1BD1-4D42-9994-0F53D9954436}" destId="{BFE06C6D-2AB3-4E7D-9AA3-9C809311B855}" srcOrd="0" destOrd="0" presId="urn:microsoft.com/office/officeart/2018/2/layout/IconCircleList"/>
    <dgm:cxn modelId="{E715847D-36CB-4F72-BF9A-967CFA8498BC}" type="presOf" srcId="{F154497D-E75A-4239-963E-0CC1AA8EC378}" destId="{F96F10AC-7949-4696-A268-E4D6DE549421}" srcOrd="0" destOrd="0" presId="urn:microsoft.com/office/officeart/2018/2/layout/IconCircleList"/>
    <dgm:cxn modelId="{FCC35297-4C20-45AC-90BD-514C7524D2EC}" srcId="{F154497D-E75A-4239-963E-0CC1AA8EC378}" destId="{B15B7F3D-979F-4EB1-9DB8-51B0922AC2B7}" srcOrd="4" destOrd="0" parTransId="{899CBAC6-E5FA-4B64-A9DA-E4485BBCD2F3}" sibTransId="{A999118A-45DA-441D-B4BF-1184AFCC4D8C}"/>
    <dgm:cxn modelId="{F5271AA0-8C29-4DA1-8A44-2D0D6944E97B}" srcId="{F154497D-E75A-4239-963E-0CC1AA8EC378}" destId="{13A8C740-1490-4648-9F1D-1578399124C0}" srcOrd="0" destOrd="0" parTransId="{0AB7F661-37DF-4826-8F13-92469C967A48}" sibTransId="{B1395611-FA2B-49EF-AD35-44FEFEB8A9C3}"/>
    <dgm:cxn modelId="{F2B2E4B0-7B8D-4864-82DF-1219C7B39F84}" type="presOf" srcId="{DC618C64-98F8-41E1-ABD0-F0E0A5113B0B}" destId="{13DBC1ED-DB1F-4090-88F2-F3D80EC6391B}" srcOrd="0" destOrd="0" presId="urn:microsoft.com/office/officeart/2018/2/layout/IconCircleList"/>
    <dgm:cxn modelId="{2F6B6DB9-DB69-4586-839E-AC95A3EA0B4A}" type="presOf" srcId="{B15B7F3D-979F-4EB1-9DB8-51B0922AC2B7}" destId="{6CE41A21-65D0-4323-B40A-62AB42D47325}" srcOrd="0" destOrd="0" presId="urn:microsoft.com/office/officeart/2018/2/layout/IconCircleList"/>
    <dgm:cxn modelId="{C1874FBB-FFBF-4440-A66F-9E4CDAD0940B}" srcId="{F154497D-E75A-4239-963E-0CC1AA8EC378}" destId="{496D5ED1-1BD1-4D42-9994-0F53D9954436}" srcOrd="3" destOrd="0" parTransId="{2FFDF0E8-403A-46DF-A797-97EF76295FC6}" sibTransId="{DACB616D-523F-423E-93A9-20A314639ED9}"/>
    <dgm:cxn modelId="{CB8287D6-29DE-4755-8FF9-1C957CE01B16}" srcId="{F154497D-E75A-4239-963E-0CC1AA8EC378}" destId="{62A03E79-956A-4C79-A67B-77758240F2F1}" srcOrd="2" destOrd="0" parTransId="{BA57A734-0726-4A33-807C-29D69ACF11F4}" sibTransId="{DC618C64-98F8-41E1-ABD0-F0E0A5113B0B}"/>
    <dgm:cxn modelId="{EE16D8F8-90F5-424F-9947-4C8AFDA5F067}" type="presOf" srcId="{B1395611-FA2B-49EF-AD35-44FEFEB8A9C3}" destId="{99B033A9-F576-4806-8FB2-6D48CD0E56EF}" srcOrd="0" destOrd="0" presId="urn:microsoft.com/office/officeart/2018/2/layout/IconCircleList"/>
    <dgm:cxn modelId="{9BF2B466-7DD9-48E4-9E7D-681A84ED9003}" type="presParOf" srcId="{F96F10AC-7949-4696-A268-E4D6DE549421}" destId="{D11866B6-C665-4269-B29A-71DD6AC79805}" srcOrd="0" destOrd="0" presId="urn:microsoft.com/office/officeart/2018/2/layout/IconCircleList"/>
    <dgm:cxn modelId="{FFE93167-8956-4AC5-8BF2-71FBCFF90DE6}" type="presParOf" srcId="{D11866B6-C665-4269-B29A-71DD6AC79805}" destId="{B605229E-E039-4601-AF56-8018AD42BE45}" srcOrd="0" destOrd="0" presId="urn:microsoft.com/office/officeart/2018/2/layout/IconCircleList"/>
    <dgm:cxn modelId="{AF3B95D7-992E-425B-88F4-0461FBFCD357}" type="presParOf" srcId="{B605229E-E039-4601-AF56-8018AD42BE45}" destId="{D04E0F9B-AC6F-46D0-82F5-599227C97556}" srcOrd="0" destOrd="0" presId="urn:microsoft.com/office/officeart/2018/2/layout/IconCircleList"/>
    <dgm:cxn modelId="{374FBB8F-F8EC-4FC2-8C23-77120D0D5779}" type="presParOf" srcId="{B605229E-E039-4601-AF56-8018AD42BE45}" destId="{30AA6C42-152A-4258-91CE-16AA92731CE9}" srcOrd="1" destOrd="0" presId="urn:microsoft.com/office/officeart/2018/2/layout/IconCircleList"/>
    <dgm:cxn modelId="{21482552-4FF5-4B7C-9CBF-5C95DC6D7DFF}" type="presParOf" srcId="{B605229E-E039-4601-AF56-8018AD42BE45}" destId="{D1F5895A-5D66-4480-B692-53A3548803D3}" srcOrd="2" destOrd="0" presId="urn:microsoft.com/office/officeart/2018/2/layout/IconCircleList"/>
    <dgm:cxn modelId="{44BDF3CF-D5D6-4724-85CA-7BE8DF92F552}" type="presParOf" srcId="{B605229E-E039-4601-AF56-8018AD42BE45}" destId="{FD584B92-0A20-49D7-9578-84DC22B4FE96}" srcOrd="3" destOrd="0" presId="urn:microsoft.com/office/officeart/2018/2/layout/IconCircleList"/>
    <dgm:cxn modelId="{31AB794A-3700-4427-ABC4-D44558EF3792}" type="presParOf" srcId="{D11866B6-C665-4269-B29A-71DD6AC79805}" destId="{99B033A9-F576-4806-8FB2-6D48CD0E56EF}" srcOrd="1" destOrd="0" presId="urn:microsoft.com/office/officeart/2018/2/layout/IconCircleList"/>
    <dgm:cxn modelId="{EEF27458-B8F7-4AF0-8BFF-F0F1F3465233}" type="presParOf" srcId="{D11866B6-C665-4269-B29A-71DD6AC79805}" destId="{5B6D9E19-67DD-4ECD-8EEA-A8FD2D56C1F8}" srcOrd="2" destOrd="0" presId="urn:microsoft.com/office/officeart/2018/2/layout/IconCircleList"/>
    <dgm:cxn modelId="{966B0376-9E2F-4744-9FCA-4F746889C013}" type="presParOf" srcId="{5B6D9E19-67DD-4ECD-8EEA-A8FD2D56C1F8}" destId="{2BAB0DC3-376D-45AB-BB8C-71F2F2764B4E}" srcOrd="0" destOrd="0" presId="urn:microsoft.com/office/officeart/2018/2/layout/IconCircleList"/>
    <dgm:cxn modelId="{35AE4EE2-7B7A-46CB-9600-2CE247C3B634}" type="presParOf" srcId="{5B6D9E19-67DD-4ECD-8EEA-A8FD2D56C1F8}" destId="{78154E17-3CD8-4E22-A48A-8EB442F2D7D1}" srcOrd="1" destOrd="0" presId="urn:microsoft.com/office/officeart/2018/2/layout/IconCircleList"/>
    <dgm:cxn modelId="{B31F60E9-24EB-488F-B4B4-2BD10925E46F}" type="presParOf" srcId="{5B6D9E19-67DD-4ECD-8EEA-A8FD2D56C1F8}" destId="{5E1FE14E-D67A-443D-9C4A-92343BB18A88}" srcOrd="2" destOrd="0" presId="urn:microsoft.com/office/officeart/2018/2/layout/IconCircleList"/>
    <dgm:cxn modelId="{F3189C55-4072-4532-A498-791CAD565F0E}" type="presParOf" srcId="{5B6D9E19-67DD-4ECD-8EEA-A8FD2D56C1F8}" destId="{ED0399F8-6A4E-4975-9C72-6B066DC1B1AC}" srcOrd="3" destOrd="0" presId="urn:microsoft.com/office/officeart/2018/2/layout/IconCircleList"/>
    <dgm:cxn modelId="{0E4D155A-6417-4191-9FF0-72E742524AFA}" type="presParOf" srcId="{D11866B6-C665-4269-B29A-71DD6AC79805}" destId="{29212917-8224-4709-9105-1D4528B2E58E}" srcOrd="3" destOrd="0" presId="urn:microsoft.com/office/officeart/2018/2/layout/IconCircleList"/>
    <dgm:cxn modelId="{418CDE83-5319-456A-A8C1-16B050274A76}" type="presParOf" srcId="{D11866B6-C665-4269-B29A-71DD6AC79805}" destId="{143CE6EE-33D3-4874-87C1-AC1E4948C24B}" srcOrd="4" destOrd="0" presId="urn:microsoft.com/office/officeart/2018/2/layout/IconCircleList"/>
    <dgm:cxn modelId="{DA424292-F4AC-4AFE-BD61-EAD2A2EBA528}" type="presParOf" srcId="{143CE6EE-33D3-4874-87C1-AC1E4948C24B}" destId="{69C9879C-5CD0-4CC5-9DF7-6465CDFA8CF6}" srcOrd="0" destOrd="0" presId="urn:microsoft.com/office/officeart/2018/2/layout/IconCircleList"/>
    <dgm:cxn modelId="{7EBBAD2B-F468-466C-A7ED-70FF3FB4DCDB}" type="presParOf" srcId="{143CE6EE-33D3-4874-87C1-AC1E4948C24B}" destId="{EA086D3E-5B91-4CF7-B7AE-02CB5B8BFB57}" srcOrd="1" destOrd="0" presId="urn:microsoft.com/office/officeart/2018/2/layout/IconCircleList"/>
    <dgm:cxn modelId="{0D2321F8-FFE5-4493-A5F4-52FCA0132F55}" type="presParOf" srcId="{143CE6EE-33D3-4874-87C1-AC1E4948C24B}" destId="{01F24C37-E4E3-41AB-8F6F-CF5FE28FCEE6}" srcOrd="2" destOrd="0" presId="urn:microsoft.com/office/officeart/2018/2/layout/IconCircleList"/>
    <dgm:cxn modelId="{A635E7BF-5DAC-4EB8-8832-1F925F3AC1B9}" type="presParOf" srcId="{143CE6EE-33D3-4874-87C1-AC1E4948C24B}" destId="{7D31DE52-11CF-438E-9631-77CD311D51F2}" srcOrd="3" destOrd="0" presId="urn:microsoft.com/office/officeart/2018/2/layout/IconCircleList"/>
    <dgm:cxn modelId="{588407F8-FFEE-4CEA-AFA5-AC1B64176C2A}" type="presParOf" srcId="{D11866B6-C665-4269-B29A-71DD6AC79805}" destId="{13DBC1ED-DB1F-4090-88F2-F3D80EC6391B}" srcOrd="5" destOrd="0" presId="urn:microsoft.com/office/officeart/2018/2/layout/IconCircleList"/>
    <dgm:cxn modelId="{37F40952-2A12-441F-838A-F38734D6D39C}" type="presParOf" srcId="{D11866B6-C665-4269-B29A-71DD6AC79805}" destId="{2D6B5B1D-AB2B-4F1A-9BB3-76B2B6EE7DFC}" srcOrd="6" destOrd="0" presId="urn:microsoft.com/office/officeart/2018/2/layout/IconCircleList"/>
    <dgm:cxn modelId="{68D4332D-9102-42DD-9EE2-4C8EEFE22C30}" type="presParOf" srcId="{2D6B5B1D-AB2B-4F1A-9BB3-76B2B6EE7DFC}" destId="{17411BFB-F550-4F55-AA6B-ED75B97E5BD1}" srcOrd="0" destOrd="0" presId="urn:microsoft.com/office/officeart/2018/2/layout/IconCircleList"/>
    <dgm:cxn modelId="{612F7275-10A4-454D-8418-F2FF0B6224AB}" type="presParOf" srcId="{2D6B5B1D-AB2B-4F1A-9BB3-76B2B6EE7DFC}" destId="{5B644905-3A10-455A-ACBE-AF6B21BA4F18}" srcOrd="1" destOrd="0" presId="urn:microsoft.com/office/officeart/2018/2/layout/IconCircleList"/>
    <dgm:cxn modelId="{E8CA419E-A525-44BC-A912-0D1B01C5D601}" type="presParOf" srcId="{2D6B5B1D-AB2B-4F1A-9BB3-76B2B6EE7DFC}" destId="{EF453E71-7C63-4469-A72A-5809FA571780}" srcOrd="2" destOrd="0" presId="urn:microsoft.com/office/officeart/2018/2/layout/IconCircleList"/>
    <dgm:cxn modelId="{B274D5E9-843C-40A5-99EE-21A8F2405DBF}" type="presParOf" srcId="{2D6B5B1D-AB2B-4F1A-9BB3-76B2B6EE7DFC}" destId="{BFE06C6D-2AB3-4E7D-9AA3-9C809311B855}" srcOrd="3" destOrd="0" presId="urn:microsoft.com/office/officeart/2018/2/layout/IconCircleList"/>
    <dgm:cxn modelId="{CA56397E-A9F6-4172-88CD-A45C0057F0DD}" type="presParOf" srcId="{D11866B6-C665-4269-B29A-71DD6AC79805}" destId="{7EB9E2A6-5EC4-4A2D-805B-74C24C305DD3}" srcOrd="7" destOrd="0" presId="urn:microsoft.com/office/officeart/2018/2/layout/IconCircleList"/>
    <dgm:cxn modelId="{2D86B37C-D9B0-4AF5-AEF8-989B6D0E9CCD}" type="presParOf" srcId="{D11866B6-C665-4269-B29A-71DD6AC79805}" destId="{21240B10-0C4D-45D4-BF0E-9C85BD489461}" srcOrd="8" destOrd="0" presId="urn:microsoft.com/office/officeart/2018/2/layout/IconCircleList"/>
    <dgm:cxn modelId="{93275F4A-5CD5-417F-A40E-A432F5835CBF}" type="presParOf" srcId="{21240B10-0C4D-45D4-BF0E-9C85BD489461}" destId="{01DB0C88-4FA7-425E-8AAD-085EA3B38786}" srcOrd="0" destOrd="0" presId="urn:microsoft.com/office/officeart/2018/2/layout/IconCircleList"/>
    <dgm:cxn modelId="{984E8FA4-5BBF-40F1-8A7D-92AC4FAD42D0}" type="presParOf" srcId="{21240B10-0C4D-45D4-BF0E-9C85BD489461}" destId="{8B00054B-EFB3-430C-BF3A-D9DCB576D0E6}" srcOrd="1" destOrd="0" presId="urn:microsoft.com/office/officeart/2018/2/layout/IconCircleList"/>
    <dgm:cxn modelId="{CE7690CB-59DC-4A77-934B-1EC40A582BCB}" type="presParOf" srcId="{21240B10-0C4D-45D4-BF0E-9C85BD489461}" destId="{198CC6C5-A863-480E-AD5A-099BAC90C705}" srcOrd="2" destOrd="0" presId="urn:microsoft.com/office/officeart/2018/2/layout/IconCircleList"/>
    <dgm:cxn modelId="{3E9DA20F-BC1A-4725-9299-2F9F0F53590C}" type="presParOf" srcId="{21240B10-0C4D-45D4-BF0E-9C85BD489461}" destId="{6CE41A21-65D0-4323-B40A-62AB42D47325}"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9194326-4567-4B33-82B0-2E60850BE21A}" type="doc">
      <dgm:prSet loTypeId="urn:microsoft.com/office/officeart/2005/8/layout/vList5" loCatId="list" qsTypeId="urn:microsoft.com/office/officeart/2005/8/quickstyle/simple1" qsCatId="simple" csTypeId="urn:microsoft.com/office/officeart/2005/8/colors/colorful2" csCatId="colorful"/>
      <dgm:spPr/>
      <dgm:t>
        <a:bodyPr/>
        <a:lstStyle/>
        <a:p>
          <a:endParaRPr lang="en-US"/>
        </a:p>
      </dgm:t>
    </dgm:pt>
    <dgm:pt modelId="{120925A0-7C20-445C-9466-ACD963DA88F8}">
      <dgm:prSet/>
      <dgm:spPr/>
      <dgm:t>
        <a:bodyPr/>
        <a:lstStyle/>
        <a:p>
          <a:r>
            <a:rPr lang="en-US" b="1"/>
            <a:t>2. Market Trend Prediction</a:t>
          </a:r>
          <a:endParaRPr lang="en-US"/>
        </a:p>
      </dgm:t>
    </dgm:pt>
    <dgm:pt modelId="{9A03F721-6C9F-47F6-A99B-6A74E5E91010}" type="parTrans" cxnId="{CB566D61-4606-47F8-80F4-EC2AAFCA797A}">
      <dgm:prSet/>
      <dgm:spPr/>
      <dgm:t>
        <a:bodyPr/>
        <a:lstStyle/>
        <a:p>
          <a:endParaRPr lang="en-US"/>
        </a:p>
      </dgm:t>
    </dgm:pt>
    <dgm:pt modelId="{85B0EA41-E4A9-4475-AD36-7CF8A16FE8EF}" type="sibTrans" cxnId="{CB566D61-4606-47F8-80F4-EC2AAFCA797A}">
      <dgm:prSet/>
      <dgm:spPr/>
      <dgm:t>
        <a:bodyPr/>
        <a:lstStyle/>
        <a:p>
          <a:endParaRPr lang="en-US"/>
        </a:p>
      </dgm:t>
    </dgm:pt>
    <dgm:pt modelId="{49BDA2C9-5C15-47A3-B777-0190686EB8B8}">
      <dgm:prSet/>
      <dgm:spPr/>
      <dgm:t>
        <a:bodyPr/>
        <a:lstStyle/>
        <a:p>
          <a:r>
            <a:rPr lang="en-US" b="1"/>
            <a:t>Feature</a:t>
          </a:r>
          <a:r>
            <a:rPr lang="en-US"/>
            <a:t>: The platform analyzes historical data and real-time market information to predict market trends, offering users insights on potential market movements.</a:t>
          </a:r>
        </a:p>
      </dgm:t>
    </dgm:pt>
    <dgm:pt modelId="{1F470772-785C-4BC4-AB6D-6D53ACE0F04E}" type="parTrans" cxnId="{E5542B25-BB38-4220-927F-381A176504D9}">
      <dgm:prSet/>
      <dgm:spPr/>
      <dgm:t>
        <a:bodyPr/>
        <a:lstStyle/>
        <a:p>
          <a:endParaRPr lang="en-US"/>
        </a:p>
      </dgm:t>
    </dgm:pt>
    <dgm:pt modelId="{EC642FCC-48A4-41A3-90E1-43F9AE28EA00}" type="sibTrans" cxnId="{E5542B25-BB38-4220-927F-381A176504D9}">
      <dgm:prSet/>
      <dgm:spPr/>
      <dgm:t>
        <a:bodyPr/>
        <a:lstStyle/>
        <a:p>
          <a:endParaRPr lang="en-US"/>
        </a:p>
      </dgm:t>
    </dgm:pt>
    <dgm:pt modelId="{8EED045D-A934-461B-B424-003035D70EDD}">
      <dgm:prSet/>
      <dgm:spPr/>
      <dgm:t>
        <a:bodyPr/>
        <a:lstStyle/>
        <a:p>
          <a:r>
            <a:rPr lang="en-US" b="1"/>
            <a:t>How It Works</a:t>
          </a:r>
          <a:r>
            <a:rPr lang="en-US"/>
            <a:t>: </a:t>
          </a:r>
        </a:p>
      </dgm:t>
    </dgm:pt>
    <dgm:pt modelId="{C3B59A4A-4211-4C5D-9BC0-224BB1F5B20B}" type="parTrans" cxnId="{33779498-555B-45CA-B340-41CE648AFBC5}">
      <dgm:prSet/>
      <dgm:spPr/>
      <dgm:t>
        <a:bodyPr/>
        <a:lstStyle/>
        <a:p>
          <a:endParaRPr lang="en-US"/>
        </a:p>
      </dgm:t>
    </dgm:pt>
    <dgm:pt modelId="{5E99C983-9578-4AA6-AC22-298FADD2325D}" type="sibTrans" cxnId="{33779498-555B-45CA-B340-41CE648AFBC5}">
      <dgm:prSet/>
      <dgm:spPr/>
      <dgm:t>
        <a:bodyPr/>
        <a:lstStyle/>
        <a:p>
          <a:endParaRPr lang="en-US"/>
        </a:p>
      </dgm:t>
    </dgm:pt>
    <dgm:pt modelId="{FE1520C5-C771-4BC2-A50B-A8B82BC2B30C}">
      <dgm:prSet/>
      <dgm:spPr/>
      <dgm:t>
        <a:bodyPr/>
        <a:lstStyle/>
        <a:p>
          <a:r>
            <a:rPr lang="en-US"/>
            <a:t>The platform constantly scans global markets, news feeds, and financial reports.</a:t>
          </a:r>
        </a:p>
      </dgm:t>
    </dgm:pt>
    <dgm:pt modelId="{C93EA366-0A61-4016-8744-791A124B092B}" type="parTrans" cxnId="{5861F229-0C01-4270-949B-73BE0F885DA7}">
      <dgm:prSet/>
      <dgm:spPr/>
      <dgm:t>
        <a:bodyPr/>
        <a:lstStyle/>
        <a:p>
          <a:endParaRPr lang="en-US"/>
        </a:p>
      </dgm:t>
    </dgm:pt>
    <dgm:pt modelId="{C01A0F62-83AC-4394-A7C0-DD039F5C88A5}" type="sibTrans" cxnId="{5861F229-0C01-4270-949B-73BE0F885DA7}">
      <dgm:prSet/>
      <dgm:spPr/>
      <dgm:t>
        <a:bodyPr/>
        <a:lstStyle/>
        <a:p>
          <a:endParaRPr lang="en-US"/>
        </a:p>
      </dgm:t>
    </dgm:pt>
    <dgm:pt modelId="{0E62A25A-3B1C-441F-BEEA-EA84DEF1184D}">
      <dgm:prSet/>
      <dgm:spPr/>
      <dgm:t>
        <a:bodyPr/>
        <a:lstStyle/>
        <a:p>
          <a:r>
            <a:rPr lang="en-US"/>
            <a:t>Using time series forecasting models, it identifies patterns in asset prices and trends in economic indicators.</a:t>
          </a:r>
        </a:p>
      </dgm:t>
    </dgm:pt>
    <dgm:pt modelId="{481EDEB3-F15D-48F8-97BF-500F8D390773}" type="parTrans" cxnId="{1CB76C19-5BFA-4AD4-ABDC-41D65A5CEA67}">
      <dgm:prSet/>
      <dgm:spPr/>
      <dgm:t>
        <a:bodyPr/>
        <a:lstStyle/>
        <a:p>
          <a:endParaRPr lang="en-US"/>
        </a:p>
      </dgm:t>
    </dgm:pt>
    <dgm:pt modelId="{04A102D1-EDDC-437F-AEF8-760215F4C0B2}" type="sibTrans" cxnId="{1CB76C19-5BFA-4AD4-ABDC-41D65A5CEA67}">
      <dgm:prSet/>
      <dgm:spPr/>
      <dgm:t>
        <a:bodyPr/>
        <a:lstStyle/>
        <a:p>
          <a:endParaRPr lang="en-US"/>
        </a:p>
      </dgm:t>
    </dgm:pt>
    <dgm:pt modelId="{96B98F4C-020D-49C5-B953-9549FCE20990}">
      <dgm:prSet/>
      <dgm:spPr/>
      <dgm:t>
        <a:bodyPr/>
        <a:lstStyle/>
        <a:p>
          <a:r>
            <a:rPr lang="en-US"/>
            <a:t>Users can view trend projections, enabling them to make timely investment decisions or set automatic adjustments to their portfolios.</a:t>
          </a:r>
        </a:p>
      </dgm:t>
    </dgm:pt>
    <dgm:pt modelId="{7B097508-4509-4109-8B7A-E56A634A373F}" type="parTrans" cxnId="{177A6F4C-F8D9-47D0-8527-9757E642F447}">
      <dgm:prSet/>
      <dgm:spPr/>
      <dgm:t>
        <a:bodyPr/>
        <a:lstStyle/>
        <a:p>
          <a:endParaRPr lang="en-US"/>
        </a:p>
      </dgm:t>
    </dgm:pt>
    <dgm:pt modelId="{88D2B06A-027D-4931-9D2D-5E6BE4ECCE47}" type="sibTrans" cxnId="{177A6F4C-F8D9-47D0-8527-9757E642F447}">
      <dgm:prSet/>
      <dgm:spPr/>
      <dgm:t>
        <a:bodyPr/>
        <a:lstStyle/>
        <a:p>
          <a:endParaRPr lang="en-US"/>
        </a:p>
      </dgm:t>
    </dgm:pt>
    <dgm:pt modelId="{AC50D421-8836-47C7-B302-2CFB14946223}">
      <dgm:prSet/>
      <dgm:spPr/>
      <dgm:t>
        <a:bodyPr/>
        <a:lstStyle/>
        <a:p>
          <a:r>
            <a:rPr lang="en-US" b="1"/>
            <a:t>Data Science Involvement</a:t>
          </a:r>
          <a:r>
            <a:rPr lang="en-US"/>
            <a:t>: </a:t>
          </a:r>
        </a:p>
      </dgm:t>
    </dgm:pt>
    <dgm:pt modelId="{B8595E44-36A0-4F4E-A179-7AD6E45E6033}" type="parTrans" cxnId="{9A798279-7B6A-4BAC-A76E-DB476C5D7137}">
      <dgm:prSet/>
      <dgm:spPr/>
      <dgm:t>
        <a:bodyPr/>
        <a:lstStyle/>
        <a:p>
          <a:endParaRPr lang="en-US"/>
        </a:p>
      </dgm:t>
    </dgm:pt>
    <dgm:pt modelId="{0A3C2B2B-3FD8-4247-B2E4-5664B0424667}" type="sibTrans" cxnId="{9A798279-7B6A-4BAC-A76E-DB476C5D7137}">
      <dgm:prSet/>
      <dgm:spPr/>
      <dgm:t>
        <a:bodyPr/>
        <a:lstStyle/>
        <a:p>
          <a:endParaRPr lang="en-US"/>
        </a:p>
      </dgm:t>
    </dgm:pt>
    <dgm:pt modelId="{89281D6C-E871-4D03-AC7A-E9FE7867DED5}">
      <dgm:prSet/>
      <dgm:spPr/>
      <dgm:t>
        <a:bodyPr/>
        <a:lstStyle/>
        <a:p>
          <a:r>
            <a:rPr lang="en-US" b="1"/>
            <a:t>Time Series Analysis</a:t>
          </a:r>
          <a:r>
            <a:rPr lang="en-US"/>
            <a:t>: To detect trends in asset classes.</a:t>
          </a:r>
        </a:p>
      </dgm:t>
    </dgm:pt>
    <dgm:pt modelId="{E66F3547-53FD-46A9-9BC9-EAC394D151B8}" type="parTrans" cxnId="{0367A777-AED0-4C3E-A235-18250CFD5C9F}">
      <dgm:prSet/>
      <dgm:spPr/>
      <dgm:t>
        <a:bodyPr/>
        <a:lstStyle/>
        <a:p>
          <a:endParaRPr lang="en-US"/>
        </a:p>
      </dgm:t>
    </dgm:pt>
    <dgm:pt modelId="{D43810A2-DD12-4CA7-A396-9E055390A18B}" type="sibTrans" cxnId="{0367A777-AED0-4C3E-A235-18250CFD5C9F}">
      <dgm:prSet/>
      <dgm:spPr/>
      <dgm:t>
        <a:bodyPr/>
        <a:lstStyle/>
        <a:p>
          <a:endParaRPr lang="en-US"/>
        </a:p>
      </dgm:t>
    </dgm:pt>
    <dgm:pt modelId="{50A958E6-F728-40CB-9177-63C065DF0BB8}">
      <dgm:prSet/>
      <dgm:spPr/>
      <dgm:t>
        <a:bodyPr/>
        <a:lstStyle/>
        <a:p>
          <a:r>
            <a:rPr lang="en-US" b="1"/>
            <a:t>Sentiment Analysis</a:t>
          </a:r>
          <a:r>
            <a:rPr lang="en-US"/>
            <a:t>: Using NLP to assess the impact of news, social media, and economic reports on market sentiment.</a:t>
          </a:r>
        </a:p>
      </dgm:t>
    </dgm:pt>
    <dgm:pt modelId="{9552B3C9-45F5-4D10-B24B-3055B29422D2}" type="parTrans" cxnId="{21BD7B0B-3A86-489A-AC8B-88D80547E46D}">
      <dgm:prSet/>
      <dgm:spPr/>
      <dgm:t>
        <a:bodyPr/>
        <a:lstStyle/>
        <a:p>
          <a:endParaRPr lang="en-US"/>
        </a:p>
      </dgm:t>
    </dgm:pt>
    <dgm:pt modelId="{D75B0B02-8D85-4A96-A4C5-98AEDD52B3B7}" type="sibTrans" cxnId="{21BD7B0B-3A86-489A-AC8B-88D80547E46D}">
      <dgm:prSet/>
      <dgm:spPr/>
      <dgm:t>
        <a:bodyPr/>
        <a:lstStyle/>
        <a:p>
          <a:endParaRPr lang="en-US"/>
        </a:p>
      </dgm:t>
    </dgm:pt>
    <dgm:pt modelId="{5AA275C7-BFDC-4AB1-9763-7CA61948616A}" type="pres">
      <dgm:prSet presAssocID="{F9194326-4567-4B33-82B0-2E60850BE21A}" presName="Name0" presStyleCnt="0">
        <dgm:presLayoutVars>
          <dgm:dir/>
          <dgm:animLvl val="lvl"/>
          <dgm:resizeHandles val="exact"/>
        </dgm:presLayoutVars>
      </dgm:prSet>
      <dgm:spPr/>
    </dgm:pt>
    <dgm:pt modelId="{C105A0AA-D5AF-48CD-A4CF-4DAAE0B78A07}" type="pres">
      <dgm:prSet presAssocID="{120925A0-7C20-445C-9466-ACD963DA88F8}" presName="linNode" presStyleCnt="0"/>
      <dgm:spPr/>
    </dgm:pt>
    <dgm:pt modelId="{61209361-FA97-45D4-A51A-75C64F809359}" type="pres">
      <dgm:prSet presAssocID="{120925A0-7C20-445C-9466-ACD963DA88F8}" presName="parentText" presStyleLbl="node1" presStyleIdx="0" presStyleCnt="1">
        <dgm:presLayoutVars>
          <dgm:chMax val="1"/>
          <dgm:bulletEnabled val="1"/>
        </dgm:presLayoutVars>
      </dgm:prSet>
      <dgm:spPr/>
    </dgm:pt>
    <dgm:pt modelId="{36F1CA2C-1222-41AA-A259-71C230F35CF1}" type="pres">
      <dgm:prSet presAssocID="{120925A0-7C20-445C-9466-ACD963DA88F8}" presName="descendantText" presStyleLbl="alignAccFollowNode1" presStyleIdx="0" presStyleCnt="1">
        <dgm:presLayoutVars>
          <dgm:bulletEnabled val="1"/>
        </dgm:presLayoutVars>
      </dgm:prSet>
      <dgm:spPr/>
    </dgm:pt>
  </dgm:ptLst>
  <dgm:cxnLst>
    <dgm:cxn modelId="{1CD2650B-5B38-4482-8EF4-94A6D527D9D3}" type="presOf" srcId="{F9194326-4567-4B33-82B0-2E60850BE21A}" destId="{5AA275C7-BFDC-4AB1-9763-7CA61948616A}" srcOrd="0" destOrd="0" presId="urn:microsoft.com/office/officeart/2005/8/layout/vList5"/>
    <dgm:cxn modelId="{21BD7B0B-3A86-489A-AC8B-88D80547E46D}" srcId="{AC50D421-8836-47C7-B302-2CFB14946223}" destId="{50A958E6-F728-40CB-9177-63C065DF0BB8}" srcOrd="1" destOrd="0" parTransId="{9552B3C9-45F5-4D10-B24B-3055B29422D2}" sibTransId="{D75B0B02-8D85-4A96-A4C5-98AEDD52B3B7}"/>
    <dgm:cxn modelId="{1CB76C19-5BFA-4AD4-ABDC-41D65A5CEA67}" srcId="{8EED045D-A934-461B-B424-003035D70EDD}" destId="{0E62A25A-3B1C-441F-BEEA-EA84DEF1184D}" srcOrd="1" destOrd="0" parTransId="{481EDEB3-F15D-48F8-97BF-500F8D390773}" sibTransId="{04A102D1-EDDC-437F-AEF8-760215F4C0B2}"/>
    <dgm:cxn modelId="{B3EC7C19-8204-4F96-9002-EEC19EC5B086}" type="presOf" srcId="{AC50D421-8836-47C7-B302-2CFB14946223}" destId="{36F1CA2C-1222-41AA-A259-71C230F35CF1}" srcOrd="0" destOrd="5" presId="urn:microsoft.com/office/officeart/2005/8/layout/vList5"/>
    <dgm:cxn modelId="{E5542B25-BB38-4220-927F-381A176504D9}" srcId="{120925A0-7C20-445C-9466-ACD963DA88F8}" destId="{49BDA2C9-5C15-47A3-B777-0190686EB8B8}" srcOrd="0" destOrd="0" parTransId="{1F470772-785C-4BC4-AB6D-6D53ACE0F04E}" sibTransId="{EC642FCC-48A4-41A3-90E1-43F9AE28EA00}"/>
    <dgm:cxn modelId="{5861F229-0C01-4270-949B-73BE0F885DA7}" srcId="{8EED045D-A934-461B-B424-003035D70EDD}" destId="{FE1520C5-C771-4BC2-A50B-A8B82BC2B30C}" srcOrd="0" destOrd="0" parTransId="{C93EA366-0A61-4016-8744-791A124B092B}" sibTransId="{C01A0F62-83AC-4394-A7C0-DD039F5C88A5}"/>
    <dgm:cxn modelId="{57D3A732-5870-4468-A0C0-E20443A94ABC}" type="presOf" srcId="{49BDA2C9-5C15-47A3-B777-0190686EB8B8}" destId="{36F1CA2C-1222-41AA-A259-71C230F35CF1}" srcOrd="0" destOrd="0" presId="urn:microsoft.com/office/officeart/2005/8/layout/vList5"/>
    <dgm:cxn modelId="{F73B4860-7B7A-476A-9131-B0B20661EC37}" type="presOf" srcId="{8EED045D-A934-461B-B424-003035D70EDD}" destId="{36F1CA2C-1222-41AA-A259-71C230F35CF1}" srcOrd="0" destOrd="1" presId="urn:microsoft.com/office/officeart/2005/8/layout/vList5"/>
    <dgm:cxn modelId="{CB566D61-4606-47F8-80F4-EC2AAFCA797A}" srcId="{F9194326-4567-4B33-82B0-2E60850BE21A}" destId="{120925A0-7C20-445C-9466-ACD963DA88F8}" srcOrd="0" destOrd="0" parTransId="{9A03F721-6C9F-47F6-A99B-6A74E5E91010}" sibTransId="{85B0EA41-E4A9-4475-AD36-7CF8A16FE8EF}"/>
    <dgm:cxn modelId="{177A6F4C-F8D9-47D0-8527-9757E642F447}" srcId="{8EED045D-A934-461B-B424-003035D70EDD}" destId="{96B98F4C-020D-49C5-B953-9549FCE20990}" srcOrd="2" destOrd="0" parTransId="{7B097508-4509-4109-8B7A-E56A634A373F}" sibTransId="{88D2B06A-027D-4931-9D2D-5E6BE4ECCE47}"/>
    <dgm:cxn modelId="{E5662D51-103A-4A3C-ACA2-18EF9F804917}" type="presOf" srcId="{96B98F4C-020D-49C5-B953-9549FCE20990}" destId="{36F1CA2C-1222-41AA-A259-71C230F35CF1}" srcOrd="0" destOrd="4" presId="urn:microsoft.com/office/officeart/2005/8/layout/vList5"/>
    <dgm:cxn modelId="{0367A777-AED0-4C3E-A235-18250CFD5C9F}" srcId="{AC50D421-8836-47C7-B302-2CFB14946223}" destId="{89281D6C-E871-4D03-AC7A-E9FE7867DED5}" srcOrd="0" destOrd="0" parTransId="{E66F3547-53FD-46A9-9BC9-EAC394D151B8}" sibTransId="{D43810A2-DD12-4CA7-A396-9E055390A18B}"/>
    <dgm:cxn modelId="{9A798279-7B6A-4BAC-A76E-DB476C5D7137}" srcId="{120925A0-7C20-445C-9466-ACD963DA88F8}" destId="{AC50D421-8836-47C7-B302-2CFB14946223}" srcOrd="2" destOrd="0" parTransId="{B8595E44-36A0-4F4E-A179-7AD6E45E6033}" sibTransId="{0A3C2B2B-3FD8-4247-B2E4-5664B0424667}"/>
    <dgm:cxn modelId="{74202F92-DD54-4C9E-9EFF-1918E5B5F238}" type="presOf" srcId="{FE1520C5-C771-4BC2-A50B-A8B82BC2B30C}" destId="{36F1CA2C-1222-41AA-A259-71C230F35CF1}" srcOrd="0" destOrd="2" presId="urn:microsoft.com/office/officeart/2005/8/layout/vList5"/>
    <dgm:cxn modelId="{33779498-555B-45CA-B340-41CE648AFBC5}" srcId="{120925A0-7C20-445C-9466-ACD963DA88F8}" destId="{8EED045D-A934-461B-B424-003035D70EDD}" srcOrd="1" destOrd="0" parTransId="{C3B59A4A-4211-4C5D-9BC0-224BB1F5B20B}" sibTransId="{5E99C983-9578-4AA6-AC22-298FADD2325D}"/>
    <dgm:cxn modelId="{129CF8A3-0FE7-4E85-BB05-127CC58E3AC5}" type="presOf" srcId="{0E62A25A-3B1C-441F-BEEA-EA84DEF1184D}" destId="{36F1CA2C-1222-41AA-A259-71C230F35CF1}" srcOrd="0" destOrd="3" presId="urn:microsoft.com/office/officeart/2005/8/layout/vList5"/>
    <dgm:cxn modelId="{3B8CBCD5-35DE-4130-906B-29F7704355A7}" type="presOf" srcId="{50A958E6-F728-40CB-9177-63C065DF0BB8}" destId="{36F1CA2C-1222-41AA-A259-71C230F35CF1}" srcOrd="0" destOrd="7" presId="urn:microsoft.com/office/officeart/2005/8/layout/vList5"/>
    <dgm:cxn modelId="{D3AFFBDD-08A9-4C79-B773-A0F99FCD66CB}" type="presOf" srcId="{89281D6C-E871-4D03-AC7A-E9FE7867DED5}" destId="{36F1CA2C-1222-41AA-A259-71C230F35CF1}" srcOrd="0" destOrd="6" presId="urn:microsoft.com/office/officeart/2005/8/layout/vList5"/>
    <dgm:cxn modelId="{4862E4F2-D78E-44FF-A7B0-2A44BA930739}" type="presOf" srcId="{120925A0-7C20-445C-9466-ACD963DA88F8}" destId="{61209361-FA97-45D4-A51A-75C64F809359}" srcOrd="0" destOrd="0" presId="urn:microsoft.com/office/officeart/2005/8/layout/vList5"/>
    <dgm:cxn modelId="{E9BCB3BA-E331-4FEB-838C-76E75AB1A6DF}" type="presParOf" srcId="{5AA275C7-BFDC-4AB1-9763-7CA61948616A}" destId="{C105A0AA-D5AF-48CD-A4CF-4DAAE0B78A07}" srcOrd="0" destOrd="0" presId="urn:microsoft.com/office/officeart/2005/8/layout/vList5"/>
    <dgm:cxn modelId="{700D366D-5500-4219-8535-F1FA1F1AF67C}" type="presParOf" srcId="{C105A0AA-D5AF-48CD-A4CF-4DAAE0B78A07}" destId="{61209361-FA97-45D4-A51A-75C64F809359}" srcOrd="0" destOrd="0" presId="urn:microsoft.com/office/officeart/2005/8/layout/vList5"/>
    <dgm:cxn modelId="{2283BDFC-5207-481A-9BD7-BC71FB614FF4}" type="presParOf" srcId="{C105A0AA-D5AF-48CD-A4CF-4DAAE0B78A07}" destId="{36F1CA2C-1222-41AA-A259-71C230F35CF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63D4199-5DFA-407E-B123-6C5FC9D5F3E2}"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08648843-2D1F-4CAD-9F7F-9818BA1B55D5}">
      <dgm:prSet/>
      <dgm:spPr/>
      <dgm:t>
        <a:bodyPr/>
        <a:lstStyle/>
        <a:p>
          <a:r>
            <a:rPr lang="en-US" b="1"/>
            <a:t>3. Automated Portfolio Rebalancing</a:t>
          </a:r>
          <a:endParaRPr lang="en-US"/>
        </a:p>
      </dgm:t>
    </dgm:pt>
    <dgm:pt modelId="{5D8A1FCA-015A-47C9-825E-1F63D1C50741}" type="parTrans" cxnId="{F0A9C793-1441-48F9-B431-43F6765AAB1B}">
      <dgm:prSet/>
      <dgm:spPr/>
      <dgm:t>
        <a:bodyPr/>
        <a:lstStyle/>
        <a:p>
          <a:endParaRPr lang="en-US"/>
        </a:p>
      </dgm:t>
    </dgm:pt>
    <dgm:pt modelId="{8260807E-B298-4C5B-B6A2-4EE2658372AD}" type="sibTrans" cxnId="{F0A9C793-1441-48F9-B431-43F6765AAB1B}">
      <dgm:prSet/>
      <dgm:spPr/>
      <dgm:t>
        <a:bodyPr/>
        <a:lstStyle/>
        <a:p>
          <a:endParaRPr lang="en-US"/>
        </a:p>
      </dgm:t>
    </dgm:pt>
    <dgm:pt modelId="{EA9E8CAC-1ED2-4165-B351-79D0B87DFF80}">
      <dgm:prSet/>
      <dgm:spPr/>
      <dgm:t>
        <a:bodyPr/>
        <a:lstStyle/>
        <a:p>
          <a:r>
            <a:rPr lang="en-US" b="1"/>
            <a:t>Feature</a:t>
          </a:r>
          <a:r>
            <a:rPr lang="en-US"/>
            <a:t>: This function automatically rebalances the user’s portfolio to align with their target asset allocation, considering market performance and user-defined thresholds.</a:t>
          </a:r>
        </a:p>
      </dgm:t>
    </dgm:pt>
    <dgm:pt modelId="{EA375C2A-286D-4A69-B835-37058DE1FF9A}" type="parTrans" cxnId="{3EF077A7-BE56-43CA-B89C-423B29104B26}">
      <dgm:prSet/>
      <dgm:spPr/>
      <dgm:t>
        <a:bodyPr/>
        <a:lstStyle/>
        <a:p>
          <a:endParaRPr lang="en-US"/>
        </a:p>
      </dgm:t>
    </dgm:pt>
    <dgm:pt modelId="{3B3AC235-4445-4D02-A1BA-A557AAD80BA4}" type="sibTrans" cxnId="{3EF077A7-BE56-43CA-B89C-423B29104B26}">
      <dgm:prSet/>
      <dgm:spPr/>
      <dgm:t>
        <a:bodyPr/>
        <a:lstStyle/>
        <a:p>
          <a:endParaRPr lang="en-US"/>
        </a:p>
      </dgm:t>
    </dgm:pt>
    <dgm:pt modelId="{905BC435-3EE7-4928-BD7A-6D2AF8D255A1}">
      <dgm:prSet/>
      <dgm:spPr/>
      <dgm:t>
        <a:bodyPr/>
        <a:lstStyle/>
        <a:p>
          <a:r>
            <a:rPr lang="en-US" b="1"/>
            <a:t>How It Works</a:t>
          </a:r>
          <a:r>
            <a:rPr lang="en-US"/>
            <a:t>: </a:t>
          </a:r>
        </a:p>
      </dgm:t>
    </dgm:pt>
    <dgm:pt modelId="{781490F1-2F00-424C-8E73-FDFFA8330BC1}" type="parTrans" cxnId="{3C7E7748-005D-4392-84FC-9DD4F4DE57B2}">
      <dgm:prSet/>
      <dgm:spPr/>
      <dgm:t>
        <a:bodyPr/>
        <a:lstStyle/>
        <a:p>
          <a:endParaRPr lang="en-US"/>
        </a:p>
      </dgm:t>
    </dgm:pt>
    <dgm:pt modelId="{AF414CCE-E07E-47F6-9727-C52B7A4F880A}" type="sibTrans" cxnId="{3C7E7748-005D-4392-84FC-9DD4F4DE57B2}">
      <dgm:prSet/>
      <dgm:spPr/>
      <dgm:t>
        <a:bodyPr/>
        <a:lstStyle/>
        <a:p>
          <a:endParaRPr lang="en-US"/>
        </a:p>
      </dgm:t>
    </dgm:pt>
    <dgm:pt modelId="{3BFCE82D-0A8A-42E7-8DAE-D73A8CCC92A8}">
      <dgm:prSet/>
      <dgm:spPr/>
      <dgm:t>
        <a:bodyPr/>
        <a:lstStyle/>
        <a:p>
          <a:r>
            <a:rPr lang="en-US"/>
            <a:t>The platform monitors users’ portfolios, assessing how well the current asset allocation aligns with the target strategy.</a:t>
          </a:r>
        </a:p>
      </dgm:t>
    </dgm:pt>
    <dgm:pt modelId="{6C975E2C-53F5-4FBB-B4DB-2B7352C40935}" type="parTrans" cxnId="{E374BED5-8C3D-4A48-BC8A-148053492BB6}">
      <dgm:prSet/>
      <dgm:spPr/>
      <dgm:t>
        <a:bodyPr/>
        <a:lstStyle/>
        <a:p>
          <a:endParaRPr lang="en-US"/>
        </a:p>
      </dgm:t>
    </dgm:pt>
    <dgm:pt modelId="{8C580C54-9BB2-484B-B184-33D131CB4EB9}" type="sibTrans" cxnId="{E374BED5-8C3D-4A48-BC8A-148053492BB6}">
      <dgm:prSet/>
      <dgm:spPr/>
      <dgm:t>
        <a:bodyPr/>
        <a:lstStyle/>
        <a:p>
          <a:endParaRPr lang="en-US"/>
        </a:p>
      </dgm:t>
    </dgm:pt>
    <dgm:pt modelId="{F9239C37-9CF3-47C1-84B1-9A2A0DE411E1}">
      <dgm:prSet/>
      <dgm:spPr/>
      <dgm:t>
        <a:bodyPr/>
        <a:lstStyle/>
        <a:p>
          <a:r>
            <a:rPr lang="en-US"/>
            <a:t>If certain asset classes outperform or underperform, the platform reallocates assets to maintain the desired balance and risk level.</a:t>
          </a:r>
        </a:p>
      </dgm:t>
    </dgm:pt>
    <dgm:pt modelId="{435936EB-DC9B-4A30-A243-5742C44F0DD2}" type="parTrans" cxnId="{64BB0030-A0CD-4380-AD41-CA48C8C99655}">
      <dgm:prSet/>
      <dgm:spPr/>
      <dgm:t>
        <a:bodyPr/>
        <a:lstStyle/>
        <a:p>
          <a:endParaRPr lang="en-US"/>
        </a:p>
      </dgm:t>
    </dgm:pt>
    <dgm:pt modelId="{CEE6A6C2-B3E3-4BF4-B4C6-92F3BC9BAA3E}" type="sibTrans" cxnId="{64BB0030-A0CD-4380-AD41-CA48C8C99655}">
      <dgm:prSet/>
      <dgm:spPr/>
      <dgm:t>
        <a:bodyPr/>
        <a:lstStyle/>
        <a:p>
          <a:endParaRPr lang="en-US"/>
        </a:p>
      </dgm:t>
    </dgm:pt>
    <dgm:pt modelId="{3264668B-A52B-4E02-A372-C3C196A52E93}">
      <dgm:prSet/>
      <dgm:spPr/>
      <dgm:t>
        <a:bodyPr/>
        <a:lstStyle/>
        <a:p>
          <a:r>
            <a:rPr lang="en-US" b="1"/>
            <a:t>Data Science Involvement</a:t>
          </a:r>
          <a:r>
            <a:rPr lang="en-US"/>
            <a:t>: </a:t>
          </a:r>
        </a:p>
      </dgm:t>
    </dgm:pt>
    <dgm:pt modelId="{46D16355-B013-4A28-B34E-186EDCA224C0}" type="parTrans" cxnId="{5CD55BB1-C013-4E55-9FC1-333947585444}">
      <dgm:prSet/>
      <dgm:spPr/>
      <dgm:t>
        <a:bodyPr/>
        <a:lstStyle/>
        <a:p>
          <a:endParaRPr lang="en-US"/>
        </a:p>
      </dgm:t>
    </dgm:pt>
    <dgm:pt modelId="{9296C35D-BF88-4159-8F7F-9B0B7BC11848}" type="sibTrans" cxnId="{5CD55BB1-C013-4E55-9FC1-333947585444}">
      <dgm:prSet/>
      <dgm:spPr/>
      <dgm:t>
        <a:bodyPr/>
        <a:lstStyle/>
        <a:p>
          <a:endParaRPr lang="en-US"/>
        </a:p>
      </dgm:t>
    </dgm:pt>
    <dgm:pt modelId="{62E28551-D14E-4AEA-81E8-6E63F4100AB8}">
      <dgm:prSet/>
      <dgm:spPr/>
      <dgm:t>
        <a:bodyPr/>
        <a:lstStyle/>
        <a:p>
          <a:r>
            <a:rPr lang="en-US" b="1"/>
            <a:t>Reinforcement Learning</a:t>
          </a:r>
          <a:r>
            <a:rPr lang="en-US"/>
            <a:t>: To adjust portfolios in real-time based on market feedback.</a:t>
          </a:r>
        </a:p>
      </dgm:t>
    </dgm:pt>
    <dgm:pt modelId="{E2846C36-C33D-44CF-B66D-7F65439F1071}" type="parTrans" cxnId="{85688CFC-5422-466C-8F52-9809D92C6A8B}">
      <dgm:prSet/>
      <dgm:spPr/>
      <dgm:t>
        <a:bodyPr/>
        <a:lstStyle/>
        <a:p>
          <a:endParaRPr lang="en-US"/>
        </a:p>
      </dgm:t>
    </dgm:pt>
    <dgm:pt modelId="{F4FDC038-89FD-4022-B8BF-0D085541EA64}" type="sibTrans" cxnId="{85688CFC-5422-466C-8F52-9809D92C6A8B}">
      <dgm:prSet/>
      <dgm:spPr/>
      <dgm:t>
        <a:bodyPr/>
        <a:lstStyle/>
        <a:p>
          <a:endParaRPr lang="en-US"/>
        </a:p>
      </dgm:t>
    </dgm:pt>
    <dgm:pt modelId="{731329B0-DD28-40A1-B373-B20B2B3E40F5}">
      <dgm:prSet/>
      <dgm:spPr/>
      <dgm:t>
        <a:bodyPr/>
        <a:lstStyle/>
        <a:p>
          <a:r>
            <a:rPr lang="en-US" b="1"/>
            <a:t>Optimization Algorithms</a:t>
          </a:r>
          <a:r>
            <a:rPr lang="en-US"/>
            <a:t>: To maintain optimal asset mix with minimal transaction costs.</a:t>
          </a:r>
        </a:p>
      </dgm:t>
    </dgm:pt>
    <dgm:pt modelId="{740A3CF6-1847-4485-8451-10A8B7EE5F33}" type="parTrans" cxnId="{0F2836D1-12E6-4DDE-A136-BAA28F62F0BD}">
      <dgm:prSet/>
      <dgm:spPr/>
      <dgm:t>
        <a:bodyPr/>
        <a:lstStyle/>
        <a:p>
          <a:endParaRPr lang="en-US"/>
        </a:p>
      </dgm:t>
    </dgm:pt>
    <dgm:pt modelId="{25EAAE7D-3156-4EA6-8A01-8DAF1A1037C4}" type="sibTrans" cxnId="{0F2836D1-12E6-4DDE-A136-BAA28F62F0BD}">
      <dgm:prSet/>
      <dgm:spPr/>
      <dgm:t>
        <a:bodyPr/>
        <a:lstStyle/>
        <a:p>
          <a:endParaRPr lang="en-US"/>
        </a:p>
      </dgm:t>
    </dgm:pt>
    <dgm:pt modelId="{E846A23D-AC34-43B1-AD50-F44C843A39AF}" type="pres">
      <dgm:prSet presAssocID="{163D4199-5DFA-407E-B123-6C5FC9D5F3E2}" presName="linear" presStyleCnt="0">
        <dgm:presLayoutVars>
          <dgm:dir/>
          <dgm:animLvl val="lvl"/>
          <dgm:resizeHandles val="exact"/>
        </dgm:presLayoutVars>
      </dgm:prSet>
      <dgm:spPr/>
    </dgm:pt>
    <dgm:pt modelId="{6B63AD8F-12B1-441F-9138-E28544F2635C}" type="pres">
      <dgm:prSet presAssocID="{08648843-2D1F-4CAD-9F7F-9818BA1B55D5}" presName="parentLin" presStyleCnt="0"/>
      <dgm:spPr/>
    </dgm:pt>
    <dgm:pt modelId="{94F56196-043B-4A12-BD4A-9B2300B2FAC7}" type="pres">
      <dgm:prSet presAssocID="{08648843-2D1F-4CAD-9F7F-9818BA1B55D5}" presName="parentLeftMargin" presStyleLbl="node1" presStyleIdx="0" presStyleCnt="1"/>
      <dgm:spPr/>
    </dgm:pt>
    <dgm:pt modelId="{BFE0D659-9628-463F-A250-4D2F4D06B3FE}" type="pres">
      <dgm:prSet presAssocID="{08648843-2D1F-4CAD-9F7F-9818BA1B55D5}" presName="parentText" presStyleLbl="node1" presStyleIdx="0" presStyleCnt="1">
        <dgm:presLayoutVars>
          <dgm:chMax val="0"/>
          <dgm:bulletEnabled val="1"/>
        </dgm:presLayoutVars>
      </dgm:prSet>
      <dgm:spPr/>
    </dgm:pt>
    <dgm:pt modelId="{2DF34964-75F0-4F46-BF06-4C10C8389D12}" type="pres">
      <dgm:prSet presAssocID="{08648843-2D1F-4CAD-9F7F-9818BA1B55D5}" presName="negativeSpace" presStyleCnt="0"/>
      <dgm:spPr/>
    </dgm:pt>
    <dgm:pt modelId="{5AC58E51-3831-4BC4-9764-7C5C99E64822}" type="pres">
      <dgm:prSet presAssocID="{08648843-2D1F-4CAD-9F7F-9818BA1B55D5}" presName="childText" presStyleLbl="conFgAcc1" presStyleIdx="0" presStyleCnt="1">
        <dgm:presLayoutVars>
          <dgm:bulletEnabled val="1"/>
        </dgm:presLayoutVars>
      </dgm:prSet>
      <dgm:spPr/>
    </dgm:pt>
  </dgm:ptLst>
  <dgm:cxnLst>
    <dgm:cxn modelId="{F9D43B04-582C-4DD7-A041-5E376274B8E9}" type="presOf" srcId="{731329B0-DD28-40A1-B373-B20B2B3E40F5}" destId="{5AC58E51-3831-4BC4-9764-7C5C99E64822}" srcOrd="0" destOrd="6" presId="urn:microsoft.com/office/officeart/2005/8/layout/list1"/>
    <dgm:cxn modelId="{29E0EF0C-9FB5-45E1-A6EE-4E9E5E170E7A}" type="presOf" srcId="{3264668B-A52B-4E02-A372-C3C196A52E93}" destId="{5AC58E51-3831-4BC4-9764-7C5C99E64822}" srcOrd="0" destOrd="4" presId="urn:microsoft.com/office/officeart/2005/8/layout/list1"/>
    <dgm:cxn modelId="{64BB0030-A0CD-4380-AD41-CA48C8C99655}" srcId="{905BC435-3EE7-4928-BD7A-6D2AF8D255A1}" destId="{F9239C37-9CF3-47C1-84B1-9A2A0DE411E1}" srcOrd="1" destOrd="0" parTransId="{435936EB-DC9B-4A30-A243-5742C44F0DD2}" sibTransId="{CEE6A6C2-B3E3-4BF4-B4C6-92F3BC9BAA3E}"/>
    <dgm:cxn modelId="{8CA76039-0C3C-4D57-AB97-191C7992B406}" type="presOf" srcId="{EA9E8CAC-1ED2-4165-B351-79D0B87DFF80}" destId="{5AC58E51-3831-4BC4-9764-7C5C99E64822}" srcOrd="0" destOrd="0" presId="urn:microsoft.com/office/officeart/2005/8/layout/list1"/>
    <dgm:cxn modelId="{7D29213A-66D5-448D-B962-B3E52904D928}" type="presOf" srcId="{163D4199-5DFA-407E-B123-6C5FC9D5F3E2}" destId="{E846A23D-AC34-43B1-AD50-F44C843A39AF}" srcOrd="0" destOrd="0" presId="urn:microsoft.com/office/officeart/2005/8/layout/list1"/>
    <dgm:cxn modelId="{3C7E7748-005D-4392-84FC-9DD4F4DE57B2}" srcId="{08648843-2D1F-4CAD-9F7F-9818BA1B55D5}" destId="{905BC435-3EE7-4928-BD7A-6D2AF8D255A1}" srcOrd="1" destOrd="0" parTransId="{781490F1-2F00-424C-8E73-FDFFA8330BC1}" sibTransId="{AF414CCE-E07E-47F6-9727-C52B7A4F880A}"/>
    <dgm:cxn modelId="{EBC12C6F-CB2D-4E5B-AF11-521D2358FA38}" type="presOf" srcId="{08648843-2D1F-4CAD-9F7F-9818BA1B55D5}" destId="{94F56196-043B-4A12-BD4A-9B2300B2FAC7}" srcOrd="0" destOrd="0" presId="urn:microsoft.com/office/officeart/2005/8/layout/list1"/>
    <dgm:cxn modelId="{DBD9EB81-4F2C-470A-95A4-EE67AAAEF089}" type="presOf" srcId="{3BFCE82D-0A8A-42E7-8DAE-D73A8CCC92A8}" destId="{5AC58E51-3831-4BC4-9764-7C5C99E64822}" srcOrd="0" destOrd="2" presId="urn:microsoft.com/office/officeart/2005/8/layout/list1"/>
    <dgm:cxn modelId="{9F669490-7EBF-4819-BEEE-DE85434B4B9D}" type="presOf" srcId="{905BC435-3EE7-4928-BD7A-6D2AF8D255A1}" destId="{5AC58E51-3831-4BC4-9764-7C5C99E64822}" srcOrd="0" destOrd="1" presId="urn:microsoft.com/office/officeart/2005/8/layout/list1"/>
    <dgm:cxn modelId="{A230C492-1E45-45BD-AD26-5481791E3733}" type="presOf" srcId="{62E28551-D14E-4AEA-81E8-6E63F4100AB8}" destId="{5AC58E51-3831-4BC4-9764-7C5C99E64822}" srcOrd="0" destOrd="5" presId="urn:microsoft.com/office/officeart/2005/8/layout/list1"/>
    <dgm:cxn modelId="{F0A9C793-1441-48F9-B431-43F6765AAB1B}" srcId="{163D4199-5DFA-407E-B123-6C5FC9D5F3E2}" destId="{08648843-2D1F-4CAD-9F7F-9818BA1B55D5}" srcOrd="0" destOrd="0" parTransId="{5D8A1FCA-015A-47C9-825E-1F63D1C50741}" sibTransId="{8260807E-B298-4C5B-B6A2-4EE2658372AD}"/>
    <dgm:cxn modelId="{D38BA59E-68BD-4F56-9802-FB6CFC93DF11}" type="presOf" srcId="{08648843-2D1F-4CAD-9F7F-9818BA1B55D5}" destId="{BFE0D659-9628-463F-A250-4D2F4D06B3FE}" srcOrd="1" destOrd="0" presId="urn:microsoft.com/office/officeart/2005/8/layout/list1"/>
    <dgm:cxn modelId="{3EF077A7-BE56-43CA-B89C-423B29104B26}" srcId="{08648843-2D1F-4CAD-9F7F-9818BA1B55D5}" destId="{EA9E8CAC-1ED2-4165-B351-79D0B87DFF80}" srcOrd="0" destOrd="0" parTransId="{EA375C2A-286D-4A69-B835-37058DE1FF9A}" sibTransId="{3B3AC235-4445-4D02-A1BA-A557AAD80BA4}"/>
    <dgm:cxn modelId="{5CD55BB1-C013-4E55-9FC1-333947585444}" srcId="{08648843-2D1F-4CAD-9F7F-9818BA1B55D5}" destId="{3264668B-A52B-4E02-A372-C3C196A52E93}" srcOrd="2" destOrd="0" parTransId="{46D16355-B013-4A28-B34E-186EDCA224C0}" sibTransId="{9296C35D-BF88-4159-8F7F-9B0B7BC11848}"/>
    <dgm:cxn modelId="{9A687EB7-F039-4DE0-B503-12E915447578}" type="presOf" srcId="{F9239C37-9CF3-47C1-84B1-9A2A0DE411E1}" destId="{5AC58E51-3831-4BC4-9764-7C5C99E64822}" srcOrd="0" destOrd="3" presId="urn:microsoft.com/office/officeart/2005/8/layout/list1"/>
    <dgm:cxn modelId="{0F2836D1-12E6-4DDE-A136-BAA28F62F0BD}" srcId="{3264668B-A52B-4E02-A372-C3C196A52E93}" destId="{731329B0-DD28-40A1-B373-B20B2B3E40F5}" srcOrd="1" destOrd="0" parTransId="{740A3CF6-1847-4485-8451-10A8B7EE5F33}" sibTransId="{25EAAE7D-3156-4EA6-8A01-8DAF1A1037C4}"/>
    <dgm:cxn modelId="{E374BED5-8C3D-4A48-BC8A-148053492BB6}" srcId="{905BC435-3EE7-4928-BD7A-6D2AF8D255A1}" destId="{3BFCE82D-0A8A-42E7-8DAE-D73A8CCC92A8}" srcOrd="0" destOrd="0" parTransId="{6C975E2C-53F5-4FBB-B4DB-2B7352C40935}" sibTransId="{8C580C54-9BB2-484B-B184-33D131CB4EB9}"/>
    <dgm:cxn modelId="{85688CFC-5422-466C-8F52-9809D92C6A8B}" srcId="{3264668B-A52B-4E02-A372-C3C196A52E93}" destId="{62E28551-D14E-4AEA-81E8-6E63F4100AB8}" srcOrd="0" destOrd="0" parTransId="{E2846C36-C33D-44CF-B66D-7F65439F1071}" sibTransId="{F4FDC038-89FD-4022-B8BF-0D085541EA64}"/>
    <dgm:cxn modelId="{930DC03B-1AA7-4DC5-9F14-AEAF68375ABA}" type="presParOf" srcId="{E846A23D-AC34-43B1-AD50-F44C843A39AF}" destId="{6B63AD8F-12B1-441F-9138-E28544F2635C}" srcOrd="0" destOrd="0" presId="urn:microsoft.com/office/officeart/2005/8/layout/list1"/>
    <dgm:cxn modelId="{B8719D11-7D85-4DB7-B145-ADFA75C8A712}" type="presParOf" srcId="{6B63AD8F-12B1-441F-9138-E28544F2635C}" destId="{94F56196-043B-4A12-BD4A-9B2300B2FAC7}" srcOrd="0" destOrd="0" presId="urn:microsoft.com/office/officeart/2005/8/layout/list1"/>
    <dgm:cxn modelId="{F2FC337B-D7B9-4A9B-8D3D-960704A5F167}" type="presParOf" srcId="{6B63AD8F-12B1-441F-9138-E28544F2635C}" destId="{BFE0D659-9628-463F-A250-4D2F4D06B3FE}" srcOrd="1" destOrd="0" presId="urn:microsoft.com/office/officeart/2005/8/layout/list1"/>
    <dgm:cxn modelId="{D7EA32E9-105F-4BC7-93F9-98EE73634E2F}" type="presParOf" srcId="{E846A23D-AC34-43B1-AD50-F44C843A39AF}" destId="{2DF34964-75F0-4F46-BF06-4C10C8389D12}" srcOrd="1" destOrd="0" presId="urn:microsoft.com/office/officeart/2005/8/layout/list1"/>
    <dgm:cxn modelId="{6C7EAF0D-C3B4-4F3F-9B0F-5F1CE429F7FE}" type="presParOf" srcId="{E846A23D-AC34-43B1-AD50-F44C843A39AF}" destId="{5AC58E51-3831-4BC4-9764-7C5C99E64822}"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D738F4-561F-4185-8B33-7A64918F3B1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3548E266-FBA4-46B1-86FB-14EE4B86B3FC}">
      <dgm:prSet/>
      <dgm:spPr/>
      <dgm:t>
        <a:bodyPr/>
        <a:lstStyle/>
        <a:p>
          <a:r>
            <a:rPr lang="en-US" b="1"/>
            <a:t>4. Real-Time Insights and Alerts</a:t>
          </a:r>
          <a:endParaRPr lang="en-US"/>
        </a:p>
      </dgm:t>
    </dgm:pt>
    <dgm:pt modelId="{1BBD2835-7885-4DF2-9887-8C1ECB4C82A8}" type="parTrans" cxnId="{A0E3052A-7EDB-45F2-B098-955819BC6E22}">
      <dgm:prSet/>
      <dgm:spPr/>
      <dgm:t>
        <a:bodyPr/>
        <a:lstStyle/>
        <a:p>
          <a:endParaRPr lang="en-US"/>
        </a:p>
      </dgm:t>
    </dgm:pt>
    <dgm:pt modelId="{A5770958-C987-4BFA-9BFE-A943ED06DB7F}" type="sibTrans" cxnId="{A0E3052A-7EDB-45F2-B098-955819BC6E22}">
      <dgm:prSet/>
      <dgm:spPr/>
      <dgm:t>
        <a:bodyPr/>
        <a:lstStyle/>
        <a:p>
          <a:endParaRPr lang="en-US"/>
        </a:p>
      </dgm:t>
    </dgm:pt>
    <dgm:pt modelId="{AC3B447E-8AAD-4A38-B640-7448DF952C44}">
      <dgm:prSet/>
      <dgm:spPr/>
      <dgm:t>
        <a:bodyPr/>
        <a:lstStyle/>
        <a:p>
          <a:r>
            <a:rPr lang="en-US" b="1"/>
            <a:t>Feature</a:t>
          </a:r>
          <a:r>
            <a:rPr lang="en-US"/>
            <a:t>: Users receive real-time insights, including alerts on major market events or anomalies, recommendations for portfolio adjustments, and daily or weekly performance summaries.</a:t>
          </a:r>
        </a:p>
      </dgm:t>
    </dgm:pt>
    <dgm:pt modelId="{1D147220-150F-4E33-A435-1B987682D4CA}" type="parTrans" cxnId="{2053D6F1-C94E-4016-B3EC-440BF1C1092F}">
      <dgm:prSet/>
      <dgm:spPr/>
      <dgm:t>
        <a:bodyPr/>
        <a:lstStyle/>
        <a:p>
          <a:endParaRPr lang="en-US"/>
        </a:p>
      </dgm:t>
    </dgm:pt>
    <dgm:pt modelId="{EE102601-3977-4123-8AD4-7926F3E1B431}" type="sibTrans" cxnId="{2053D6F1-C94E-4016-B3EC-440BF1C1092F}">
      <dgm:prSet/>
      <dgm:spPr/>
      <dgm:t>
        <a:bodyPr/>
        <a:lstStyle/>
        <a:p>
          <a:endParaRPr lang="en-US"/>
        </a:p>
      </dgm:t>
    </dgm:pt>
    <dgm:pt modelId="{20FB4080-43D5-455B-8228-1202EFAE52AB}">
      <dgm:prSet/>
      <dgm:spPr/>
      <dgm:t>
        <a:bodyPr/>
        <a:lstStyle/>
        <a:p>
          <a:r>
            <a:rPr lang="en-US" b="1"/>
            <a:t>How It Works</a:t>
          </a:r>
          <a:r>
            <a:rPr lang="en-US"/>
            <a:t>: </a:t>
          </a:r>
        </a:p>
      </dgm:t>
    </dgm:pt>
    <dgm:pt modelId="{F7B2684E-0FEB-4646-9E57-9FD6723601C8}" type="parTrans" cxnId="{21BD361A-75EF-46DD-805D-ADE262D210CF}">
      <dgm:prSet/>
      <dgm:spPr/>
      <dgm:t>
        <a:bodyPr/>
        <a:lstStyle/>
        <a:p>
          <a:endParaRPr lang="en-US"/>
        </a:p>
      </dgm:t>
    </dgm:pt>
    <dgm:pt modelId="{6F66B65F-9708-44C5-B992-B44D84C6E011}" type="sibTrans" cxnId="{21BD361A-75EF-46DD-805D-ADE262D210CF}">
      <dgm:prSet/>
      <dgm:spPr/>
      <dgm:t>
        <a:bodyPr/>
        <a:lstStyle/>
        <a:p>
          <a:endParaRPr lang="en-US"/>
        </a:p>
      </dgm:t>
    </dgm:pt>
    <dgm:pt modelId="{47A0BC93-76EF-4618-94C6-B5DA2EF0A20E}">
      <dgm:prSet/>
      <dgm:spPr/>
      <dgm:t>
        <a:bodyPr/>
        <a:lstStyle/>
        <a:p>
          <a:r>
            <a:rPr lang="en-US"/>
            <a:t>The platform utilizes a news aggregator and a market monitoring module to detect significant events that could impact investments.</a:t>
          </a:r>
        </a:p>
      </dgm:t>
    </dgm:pt>
    <dgm:pt modelId="{4E86A80F-B9C3-4116-84BE-E5F39F8FD723}" type="parTrans" cxnId="{51EF24DF-9659-4FD4-A492-F38E3D554FA0}">
      <dgm:prSet/>
      <dgm:spPr/>
      <dgm:t>
        <a:bodyPr/>
        <a:lstStyle/>
        <a:p>
          <a:endParaRPr lang="en-US"/>
        </a:p>
      </dgm:t>
    </dgm:pt>
    <dgm:pt modelId="{C596D8BC-CAFE-4D6A-B934-71D18C54AB72}" type="sibTrans" cxnId="{51EF24DF-9659-4FD4-A492-F38E3D554FA0}">
      <dgm:prSet/>
      <dgm:spPr/>
      <dgm:t>
        <a:bodyPr/>
        <a:lstStyle/>
        <a:p>
          <a:endParaRPr lang="en-US"/>
        </a:p>
      </dgm:t>
    </dgm:pt>
    <dgm:pt modelId="{DEFB4127-817F-4418-89A4-740B44EB94C3}">
      <dgm:prSet/>
      <dgm:spPr/>
      <dgm:t>
        <a:bodyPr/>
        <a:lstStyle/>
        <a:p>
          <a:r>
            <a:rPr lang="en-US"/>
            <a:t>Alerts are sent to users when action is advised, such as rebalancing in response to a market downturn or investing in a high-performing sector.</a:t>
          </a:r>
        </a:p>
      </dgm:t>
    </dgm:pt>
    <dgm:pt modelId="{FD4EBC5B-7FC3-4FE8-A241-167761BDD072}" type="parTrans" cxnId="{6AEB1BAA-619F-4D6C-83E8-4283493C7A65}">
      <dgm:prSet/>
      <dgm:spPr/>
      <dgm:t>
        <a:bodyPr/>
        <a:lstStyle/>
        <a:p>
          <a:endParaRPr lang="en-US"/>
        </a:p>
      </dgm:t>
    </dgm:pt>
    <dgm:pt modelId="{A6386721-9441-41D0-8BC1-63465241B8B3}" type="sibTrans" cxnId="{6AEB1BAA-619F-4D6C-83E8-4283493C7A65}">
      <dgm:prSet/>
      <dgm:spPr/>
      <dgm:t>
        <a:bodyPr/>
        <a:lstStyle/>
        <a:p>
          <a:endParaRPr lang="en-US"/>
        </a:p>
      </dgm:t>
    </dgm:pt>
    <dgm:pt modelId="{30B8B3D4-7933-4656-8945-60F77F04851B}">
      <dgm:prSet/>
      <dgm:spPr/>
      <dgm:t>
        <a:bodyPr/>
        <a:lstStyle/>
        <a:p>
          <a:r>
            <a:rPr lang="en-US" b="1"/>
            <a:t>Data Science Involvement</a:t>
          </a:r>
          <a:r>
            <a:rPr lang="en-US"/>
            <a:t>: </a:t>
          </a:r>
        </a:p>
      </dgm:t>
    </dgm:pt>
    <dgm:pt modelId="{06A4DEC7-1C60-44DA-96F0-FF5F2A895F35}" type="parTrans" cxnId="{AC775CB8-3756-4BD0-906A-6EDAA8A6E244}">
      <dgm:prSet/>
      <dgm:spPr/>
      <dgm:t>
        <a:bodyPr/>
        <a:lstStyle/>
        <a:p>
          <a:endParaRPr lang="en-US"/>
        </a:p>
      </dgm:t>
    </dgm:pt>
    <dgm:pt modelId="{4A2A94D0-6577-4F5D-9BAA-81CDBFFC0EE6}" type="sibTrans" cxnId="{AC775CB8-3756-4BD0-906A-6EDAA8A6E244}">
      <dgm:prSet/>
      <dgm:spPr/>
      <dgm:t>
        <a:bodyPr/>
        <a:lstStyle/>
        <a:p>
          <a:endParaRPr lang="en-US"/>
        </a:p>
      </dgm:t>
    </dgm:pt>
    <dgm:pt modelId="{22BCAD26-3928-4585-A42A-64B885BE9842}">
      <dgm:prSet/>
      <dgm:spPr/>
      <dgm:t>
        <a:bodyPr/>
        <a:lstStyle/>
        <a:p>
          <a:r>
            <a:rPr lang="en-US" b="1"/>
            <a:t>Natural Language Processing (NLP)</a:t>
          </a:r>
          <a:r>
            <a:rPr lang="en-US"/>
            <a:t>: For news aggregation and sentiment analysis to identify impactful events.</a:t>
          </a:r>
        </a:p>
      </dgm:t>
    </dgm:pt>
    <dgm:pt modelId="{061C7CFB-A001-4605-9D82-41ADC84CA9C4}" type="parTrans" cxnId="{95917491-937D-4A5C-B1F7-DAFBE82775AF}">
      <dgm:prSet/>
      <dgm:spPr/>
      <dgm:t>
        <a:bodyPr/>
        <a:lstStyle/>
        <a:p>
          <a:endParaRPr lang="en-US"/>
        </a:p>
      </dgm:t>
    </dgm:pt>
    <dgm:pt modelId="{1B14AC6A-AFA1-425E-B734-51C7449A3BB0}" type="sibTrans" cxnId="{95917491-937D-4A5C-B1F7-DAFBE82775AF}">
      <dgm:prSet/>
      <dgm:spPr/>
      <dgm:t>
        <a:bodyPr/>
        <a:lstStyle/>
        <a:p>
          <a:endParaRPr lang="en-US"/>
        </a:p>
      </dgm:t>
    </dgm:pt>
    <dgm:pt modelId="{FA1C1BDA-7210-479B-96E0-D088E4767530}">
      <dgm:prSet/>
      <dgm:spPr/>
      <dgm:t>
        <a:bodyPr/>
        <a:lstStyle/>
        <a:p>
          <a:r>
            <a:rPr lang="en-US" b="1"/>
            <a:t>Anomaly Detection</a:t>
          </a:r>
          <a:r>
            <a:rPr lang="en-US"/>
            <a:t>: To alert users to unusual market movements or risks in their portfolios.</a:t>
          </a:r>
        </a:p>
      </dgm:t>
    </dgm:pt>
    <dgm:pt modelId="{ADAA024B-F773-408D-BE2C-96151F7D178C}" type="parTrans" cxnId="{BEE95C02-8A2B-4C88-BFCE-CF30A82C8062}">
      <dgm:prSet/>
      <dgm:spPr/>
      <dgm:t>
        <a:bodyPr/>
        <a:lstStyle/>
        <a:p>
          <a:endParaRPr lang="en-US"/>
        </a:p>
      </dgm:t>
    </dgm:pt>
    <dgm:pt modelId="{54C66DE6-832C-4D99-A383-9AAB4C60B359}" type="sibTrans" cxnId="{BEE95C02-8A2B-4C88-BFCE-CF30A82C8062}">
      <dgm:prSet/>
      <dgm:spPr/>
      <dgm:t>
        <a:bodyPr/>
        <a:lstStyle/>
        <a:p>
          <a:endParaRPr lang="en-US"/>
        </a:p>
      </dgm:t>
    </dgm:pt>
    <dgm:pt modelId="{164ECF3D-E946-4593-AA9C-02DC235EAB51}" type="pres">
      <dgm:prSet presAssocID="{1FD738F4-561F-4185-8B33-7A64918F3B1D}" presName="linear" presStyleCnt="0">
        <dgm:presLayoutVars>
          <dgm:dir/>
          <dgm:animLvl val="lvl"/>
          <dgm:resizeHandles val="exact"/>
        </dgm:presLayoutVars>
      </dgm:prSet>
      <dgm:spPr/>
    </dgm:pt>
    <dgm:pt modelId="{F210D065-5621-4159-9C6A-5186BA81D5E4}" type="pres">
      <dgm:prSet presAssocID="{3548E266-FBA4-46B1-86FB-14EE4B86B3FC}" presName="parentLin" presStyleCnt="0"/>
      <dgm:spPr/>
    </dgm:pt>
    <dgm:pt modelId="{D9759050-4BF1-4959-9FF0-2EF71CDE0707}" type="pres">
      <dgm:prSet presAssocID="{3548E266-FBA4-46B1-86FB-14EE4B86B3FC}" presName="parentLeftMargin" presStyleLbl="node1" presStyleIdx="0" presStyleCnt="1"/>
      <dgm:spPr/>
    </dgm:pt>
    <dgm:pt modelId="{91E6359E-5FCB-476E-BCE4-30DED94A0D08}" type="pres">
      <dgm:prSet presAssocID="{3548E266-FBA4-46B1-86FB-14EE4B86B3FC}" presName="parentText" presStyleLbl="node1" presStyleIdx="0" presStyleCnt="1">
        <dgm:presLayoutVars>
          <dgm:chMax val="0"/>
          <dgm:bulletEnabled val="1"/>
        </dgm:presLayoutVars>
      </dgm:prSet>
      <dgm:spPr/>
    </dgm:pt>
    <dgm:pt modelId="{1FEF30CD-D0C9-4D01-B4DF-8F13D8E0A3DE}" type="pres">
      <dgm:prSet presAssocID="{3548E266-FBA4-46B1-86FB-14EE4B86B3FC}" presName="negativeSpace" presStyleCnt="0"/>
      <dgm:spPr/>
    </dgm:pt>
    <dgm:pt modelId="{406C7017-E59C-439D-8937-F979237D3AD6}" type="pres">
      <dgm:prSet presAssocID="{3548E266-FBA4-46B1-86FB-14EE4B86B3FC}" presName="childText" presStyleLbl="conFgAcc1" presStyleIdx="0" presStyleCnt="1">
        <dgm:presLayoutVars>
          <dgm:bulletEnabled val="1"/>
        </dgm:presLayoutVars>
      </dgm:prSet>
      <dgm:spPr/>
    </dgm:pt>
  </dgm:ptLst>
  <dgm:cxnLst>
    <dgm:cxn modelId="{BEE95C02-8A2B-4C88-BFCE-CF30A82C8062}" srcId="{30B8B3D4-7933-4656-8945-60F77F04851B}" destId="{FA1C1BDA-7210-479B-96E0-D088E4767530}" srcOrd="1" destOrd="0" parTransId="{ADAA024B-F773-408D-BE2C-96151F7D178C}" sibTransId="{54C66DE6-832C-4D99-A383-9AAB4C60B359}"/>
    <dgm:cxn modelId="{21A62904-5E48-41CF-BFCD-F12433C502B4}" type="presOf" srcId="{3548E266-FBA4-46B1-86FB-14EE4B86B3FC}" destId="{91E6359E-5FCB-476E-BCE4-30DED94A0D08}" srcOrd="1" destOrd="0" presId="urn:microsoft.com/office/officeart/2005/8/layout/list1"/>
    <dgm:cxn modelId="{D7595C10-4147-494C-8319-D7527474FD2D}" type="presOf" srcId="{1FD738F4-561F-4185-8B33-7A64918F3B1D}" destId="{164ECF3D-E946-4593-AA9C-02DC235EAB51}" srcOrd="0" destOrd="0" presId="urn:microsoft.com/office/officeart/2005/8/layout/list1"/>
    <dgm:cxn modelId="{21BD361A-75EF-46DD-805D-ADE262D210CF}" srcId="{3548E266-FBA4-46B1-86FB-14EE4B86B3FC}" destId="{20FB4080-43D5-455B-8228-1202EFAE52AB}" srcOrd="1" destOrd="0" parTransId="{F7B2684E-0FEB-4646-9E57-9FD6723601C8}" sibTransId="{6F66B65F-9708-44C5-B992-B44D84C6E011}"/>
    <dgm:cxn modelId="{A0E3052A-7EDB-45F2-B098-955819BC6E22}" srcId="{1FD738F4-561F-4185-8B33-7A64918F3B1D}" destId="{3548E266-FBA4-46B1-86FB-14EE4B86B3FC}" srcOrd="0" destOrd="0" parTransId="{1BBD2835-7885-4DF2-9887-8C1ECB4C82A8}" sibTransId="{A5770958-C987-4BFA-9BFE-A943ED06DB7F}"/>
    <dgm:cxn modelId="{4555A32E-9CB8-4603-9275-EF93226A2E10}" type="presOf" srcId="{FA1C1BDA-7210-479B-96E0-D088E4767530}" destId="{406C7017-E59C-439D-8937-F979237D3AD6}" srcOrd="0" destOrd="6" presId="urn:microsoft.com/office/officeart/2005/8/layout/list1"/>
    <dgm:cxn modelId="{17A5A42F-9D86-4AB4-90C1-8D6E7945B76E}" type="presOf" srcId="{AC3B447E-8AAD-4A38-B640-7448DF952C44}" destId="{406C7017-E59C-439D-8937-F979237D3AD6}" srcOrd="0" destOrd="0" presId="urn:microsoft.com/office/officeart/2005/8/layout/list1"/>
    <dgm:cxn modelId="{0B23CB39-7FD3-4029-90F4-2182F363641F}" type="presOf" srcId="{20FB4080-43D5-455B-8228-1202EFAE52AB}" destId="{406C7017-E59C-439D-8937-F979237D3AD6}" srcOrd="0" destOrd="1" presId="urn:microsoft.com/office/officeart/2005/8/layout/list1"/>
    <dgm:cxn modelId="{527EAD41-0101-40C7-B390-A15779B6303A}" type="presOf" srcId="{47A0BC93-76EF-4618-94C6-B5DA2EF0A20E}" destId="{406C7017-E59C-439D-8937-F979237D3AD6}" srcOrd="0" destOrd="2" presId="urn:microsoft.com/office/officeart/2005/8/layout/list1"/>
    <dgm:cxn modelId="{4054FD8A-3A48-468D-B0F3-730B81F4213F}" type="presOf" srcId="{3548E266-FBA4-46B1-86FB-14EE4B86B3FC}" destId="{D9759050-4BF1-4959-9FF0-2EF71CDE0707}" srcOrd="0" destOrd="0" presId="urn:microsoft.com/office/officeart/2005/8/layout/list1"/>
    <dgm:cxn modelId="{95917491-937D-4A5C-B1F7-DAFBE82775AF}" srcId="{30B8B3D4-7933-4656-8945-60F77F04851B}" destId="{22BCAD26-3928-4585-A42A-64B885BE9842}" srcOrd="0" destOrd="0" parTransId="{061C7CFB-A001-4605-9D82-41ADC84CA9C4}" sibTransId="{1B14AC6A-AFA1-425E-B734-51C7449A3BB0}"/>
    <dgm:cxn modelId="{D96C549F-1E4C-49EF-B418-14560EC29F2C}" type="presOf" srcId="{22BCAD26-3928-4585-A42A-64B885BE9842}" destId="{406C7017-E59C-439D-8937-F979237D3AD6}" srcOrd="0" destOrd="5" presId="urn:microsoft.com/office/officeart/2005/8/layout/list1"/>
    <dgm:cxn modelId="{6AEB1BAA-619F-4D6C-83E8-4283493C7A65}" srcId="{20FB4080-43D5-455B-8228-1202EFAE52AB}" destId="{DEFB4127-817F-4418-89A4-740B44EB94C3}" srcOrd="1" destOrd="0" parTransId="{FD4EBC5B-7FC3-4FE8-A241-167761BDD072}" sibTransId="{A6386721-9441-41D0-8BC1-63465241B8B3}"/>
    <dgm:cxn modelId="{AC775CB8-3756-4BD0-906A-6EDAA8A6E244}" srcId="{3548E266-FBA4-46B1-86FB-14EE4B86B3FC}" destId="{30B8B3D4-7933-4656-8945-60F77F04851B}" srcOrd="2" destOrd="0" parTransId="{06A4DEC7-1C60-44DA-96F0-FF5F2A895F35}" sibTransId="{4A2A94D0-6577-4F5D-9BAA-81CDBFFC0EE6}"/>
    <dgm:cxn modelId="{BE82FBC1-07CC-4922-933D-0F1AB3B1A0FE}" type="presOf" srcId="{30B8B3D4-7933-4656-8945-60F77F04851B}" destId="{406C7017-E59C-439D-8937-F979237D3AD6}" srcOrd="0" destOrd="4" presId="urn:microsoft.com/office/officeart/2005/8/layout/list1"/>
    <dgm:cxn modelId="{996F56DE-3F0B-4260-B8CD-1567536F682C}" type="presOf" srcId="{DEFB4127-817F-4418-89A4-740B44EB94C3}" destId="{406C7017-E59C-439D-8937-F979237D3AD6}" srcOrd="0" destOrd="3" presId="urn:microsoft.com/office/officeart/2005/8/layout/list1"/>
    <dgm:cxn modelId="{51EF24DF-9659-4FD4-A492-F38E3D554FA0}" srcId="{20FB4080-43D5-455B-8228-1202EFAE52AB}" destId="{47A0BC93-76EF-4618-94C6-B5DA2EF0A20E}" srcOrd="0" destOrd="0" parTransId="{4E86A80F-B9C3-4116-84BE-E5F39F8FD723}" sibTransId="{C596D8BC-CAFE-4D6A-B934-71D18C54AB72}"/>
    <dgm:cxn modelId="{2053D6F1-C94E-4016-B3EC-440BF1C1092F}" srcId="{3548E266-FBA4-46B1-86FB-14EE4B86B3FC}" destId="{AC3B447E-8AAD-4A38-B640-7448DF952C44}" srcOrd="0" destOrd="0" parTransId="{1D147220-150F-4E33-A435-1B987682D4CA}" sibTransId="{EE102601-3977-4123-8AD4-7926F3E1B431}"/>
    <dgm:cxn modelId="{FCB8DDBB-F7C4-4B6B-94E4-7D85502C5B44}" type="presParOf" srcId="{164ECF3D-E946-4593-AA9C-02DC235EAB51}" destId="{F210D065-5621-4159-9C6A-5186BA81D5E4}" srcOrd="0" destOrd="0" presId="urn:microsoft.com/office/officeart/2005/8/layout/list1"/>
    <dgm:cxn modelId="{E3F32C72-A67A-4526-A0FD-262C5A106C05}" type="presParOf" srcId="{F210D065-5621-4159-9C6A-5186BA81D5E4}" destId="{D9759050-4BF1-4959-9FF0-2EF71CDE0707}" srcOrd="0" destOrd="0" presId="urn:microsoft.com/office/officeart/2005/8/layout/list1"/>
    <dgm:cxn modelId="{2B783FC3-5B1F-4FE8-9EA9-03CA5FC50D9A}" type="presParOf" srcId="{F210D065-5621-4159-9C6A-5186BA81D5E4}" destId="{91E6359E-5FCB-476E-BCE4-30DED94A0D08}" srcOrd="1" destOrd="0" presId="urn:microsoft.com/office/officeart/2005/8/layout/list1"/>
    <dgm:cxn modelId="{813DE212-D321-4A7C-9CDA-04C42D1A6AC9}" type="presParOf" srcId="{164ECF3D-E946-4593-AA9C-02DC235EAB51}" destId="{1FEF30CD-D0C9-4D01-B4DF-8F13D8E0A3DE}" srcOrd="1" destOrd="0" presId="urn:microsoft.com/office/officeart/2005/8/layout/list1"/>
    <dgm:cxn modelId="{579BFB9E-74BF-40BB-8163-9DB7BCFD6557}" type="presParOf" srcId="{164ECF3D-E946-4593-AA9C-02DC235EAB51}" destId="{406C7017-E59C-439D-8937-F979237D3AD6}"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9103DE-F15A-444F-816E-D0FE031727A8}"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837715B2-8A86-4E30-888A-2A7E08CF87FE}">
      <dgm:prSet/>
      <dgm:spPr/>
      <dgm:t>
        <a:bodyPr/>
        <a:lstStyle/>
        <a:p>
          <a:r>
            <a:rPr lang="en-US" b="1"/>
            <a:t>5. Tax-Optimized Investment Strategies</a:t>
          </a:r>
          <a:endParaRPr lang="en-US"/>
        </a:p>
      </dgm:t>
    </dgm:pt>
    <dgm:pt modelId="{61076090-9DE7-48AC-8C6A-F4BF9FD9C997}" type="parTrans" cxnId="{F471F2EB-10AF-48CE-86DD-D25EDBCF1DCE}">
      <dgm:prSet/>
      <dgm:spPr/>
      <dgm:t>
        <a:bodyPr/>
        <a:lstStyle/>
        <a:p>
          <a:endParaRPr lang="en-US"/>
        </a:p>
      </dgm:t>
    </dgm:pt>
    <dgm:pt modelId="{D2B24B03-09AE-4FAE-8CB1-692DAA4C5099}" type="sibTrans" cxnId="{F471F2EB-10AF-48CE-86DD-D25EDBCF1DCE}">
      <dgm:prSet/>
      <dgm:spPr/>
      <dgm:t>
        <a:bodyPr/>
        <a:lstStyle/>
        <a:p>
          <a:endParaRPr lang="en-US"/>
        </a:p>
      </dgm:t>
    </dgm:pt>
    <dgm:pt modelId="{9604669B-E067-4420-AE2F-1DA0055A28E6}">
      <dgm:prSet/>
      <dgm:spPr/>
      <dgm:t>
        <a:bodyPr/>
        <a:lstStyle/>
        <a:p>
          <a:r>
            <a:rPr lang="en-US" b="1"/>
            <a:t>Feature</a:t>
          </a:r>
          <a:r>
            <a:rPr lang="en-US"/>
            <a:t>: For users seeking to optimize tax efficiency, the platform can recommend strategies that minimize tax liabilities, such as tax-loss harvesting.</a:t>
          </a:r>
        </a:p>
      </dgm:t>
    </dgm:pt>
    <dgm:pt modelId="{A01BD695-BDA2-445D-A9AF-D761C8ED804F}" type="parTrans" cxnId="{C776D341-487C-4279-B1CC-A4FB99F47326}">
      <dgm:prSet/>
      <dgm:spPr/>
      <dgm:t>
        <a:bodyPr/>
        <a:lstStyle/>
        <a:p>
          <a:endParaRPr lang="en-US"/>
        </a:p>
      </dgm:t>
    </dgm:pt>
    <dgm:pt modelId="{22084159-2A5C-4F77-8F53-4524C83E40A2}" type="sibTrans" cxnId="{C776D341-487C-4279-B1CC-A4FB99F47326}">
      <dgm:prSet/>
      <dgm:spPr/>
      <dgm:t>
        <a:bodyPr/>
        <a:lstStyle/>
        <a:p>
          <a:endParaRPr lang="en-US"/>
        </a:p>
      </dgm:t>
    </dgm:pt>
    <dgm:pt modelId="{EE96D171-C122-4151-995C-FA95EEE0892E}">
      <dgm:prSet/>
      <dgm:spPr/>
      <dgm:t>
        <a:bodyPr/>
        <a:lstStyle/>
        <a:p>
          <a:r>
            <a:rPr lang="en-US" b="1"/>
            <a:t>How It Works</a:t>
          </a:r>
          <a:r>
            <a:rPr lang="en-US"/>
            <a:t>: </a:t>
          </a:r>
        </a:p>
      </dgm:t>
    </dgm:pt>
    <dgm:pt modelId="{368120E3-8A30-4A01-9B79-A62FAD96F0AF}" type="parTrans" cxnId="{6AC19844-83E2-4FAE-BEDA-BE5D9B53382F}">
      <dgm:prSet/>
      <dgm:spPr/>
      <dgm:t>
        <a:bodyPr/>
        <a:lstStyle/>
        <a:p>
          <a:endParaRPr lang="en-US"/>
        </a:p>
      </dgm:t>
    </dgm:pt>
    <dgm:pt modelId="{EC827498-3394-4C66-A42E-DB0D9E4265DB}" type="sibTrans" cxnId="{6AC19844-83E2-4FAE-BEDA-BE5D9B53382F}">
      <dgm:prSet/>
      <dgm:spPr/>
      <dgm:t>
        <a:bodyPr/>
        <a:lstStyle/>
        <a:p>
          <a:endParaRPr lang="en-US"/>
        </a:p>
      </dgm:t>
    </dgm:pt>
    <dgm:pt modelId="{173B88EA-AF03-4CCE-8033-268D3A7A5B7D}">
      <dgm:prSet/>
      <dgm:spPr/>
      <dgm:t>
        <a:bodyPr/>
        <a:lstStyle/>
        <a:p>
          <a:r>
            <a:rPr lang="en-US"/>
            <a:t>The system identifies assets that can be sold at a loss to offset gains, particularly during end-of-year rebalancing.</a:t>
          </a:r>
        </a:p>
      </dgm:t>
    </dgm:pt>
    <dgm:pt modelId="{1205579E-8A7E-4B10-9023-A9B6997A070B}" type="parTrans" cxnId="{BA66FD2C-0A90-4869-AD68-43E02F08BEE8}">
      <dgm:prSet/>
      <dgm:spPr/>
      <dgm:t>
        <a:bodyPr/>
        <a:lstStyle/>
        <a:p>
          <a:endParaRPr lang="en-US"/>
        </a:p>
      </dgm:t>
    </dgm:pt>
    <dgm:pt modelId="{433F08EE-34BD-4536-9F30-09EA2EC316CF}" type="sibTrans" cxnId="{BA66FD2C-0A90-4869-AD68-43E02F08BEE8}">
      <dgm:prSet/>
      <dgm:spPr/>
      <dgm:t>
        <a:bodyPr/>
        <a:lstStyle/>
        <a:p>
          <a:endParaRPr lang="en-US"/>
        </a:p>
      </dgm:t>
    </dgm:pt>
    <dgm:pt modelId="{866AA02E-93F8-407A-B934-CCCCC6C045DD}">
      <dgm:prSet/>
      <dgm:spPr/>
      <dgm:t>
        <a:bodyPr/>
        <a:lstStyle/>
        <a:p>
          <a:r>
            <a:rPr lang="en-US"/>
            <a:t>Users are advised on tax-efficient fund options and retirement accounts that help minimize taxable events.</a:t>
          </a:r>
        </a:p>
      </dgm:t>
    </dgm:pt>
    <dgm:pt modelId="{603EDE63-6965-417F-80D4-16EF5A2BAD71}" type="parTrans" cxnId="{5C900A10-C7DC-4035-B8EA-2F902CA1E059}">
      <dgm:prSet/>
      <dgm:spPr/>
      <dgm:t>
        <a:bodyPr/>
        <a:lstStyle/>
        <a:p>
          <a:endParaRPr lang="en-US"/>
        </a:p>
      </dgm:t>
    </dgm:pt>
    <dgm:pt modelId="{59BA099C-91A8-4DAE-A85C-9BE6A1496A85}" type="sibTrans" cxnId="{5C900A10-C7DC-4035-B8EA-2F902CA1E059}">
      <dgm:prSet/>
      <dgm:spPr/>
      <dgm:t>
        <a:bodyPr/>
        <a:lstStyle/>
        <a:p>
          <a:endParaRPr lang="en-US"/>
        </a:p>
      </dgm:t>
    </dgm:pt>
    <dgm:pt modelId="{D2B5B585-2F26-4131-A8E0-8DBBBE8DA6BE}">
      <dgm:prSet/>
      <dgm:spPr/>
      <dgm:t>
        <a:bodyPr/>
        <a:lstStyle/>
        <a:p>
          <a:r>
            <a:rPr lang="en-US" b="1"/>
            <a:t>Data Science Involvement</a:t>
          </a:r>
          <a:r>
            <a:rPr lang="en-US"/>
            <a:t>: </a:t>
          </a:r>
        </a:p>
      </dgm:t>
    </dgm:pt>
    <dgm:pt modelId="{DD5C8EE4-06B8-469F-B04B-C4CB327DCD59}" type="parTrans" cxnId="{AF88E221-7AC4-4D8A-BBC1-1CBBA3E021E5}">
      <dgm:prSet/>
      <dgm:spPr/>
      <dgm:t>
        <a:bodyPr/>
        <a:lstStyle/>
        <a:p>
          <a:endParaRPr lang="en-US"/>
        </a:p>
      </dgm:t>
    </dgm:pt>
    <dgm:pt modelId="{B99E51DE-4563-405E-957F-151461BA6F10}" type="sibTrans" cxnId="{AF88E221-7AC4-4D8A-BBC1-1CBBA3E021E5}">
      <dgm:prSet/>
      <dgm:spPr/>
      <dgm:t>
        <a:bodyPr/>
        <a:lstStyle/>
        <a:p>
          <a:endParaRPr lang="en-US"/>
        </a:p>
      </dgm:t>
    </dgm:pt>
    <dgm:pt modelId="{2576322D-E3B1-4D4E-BC27-52C99BE43774}">
      <dgm:prSet/>
      <dgm:spPr/>
      <dgm:t>
        <a:bodyPr/>
        <a:lstStyle/>
        <a:p>
          <a:r>
            <a:rPr lang="en-US" b="1"/>
            <a:t>Optimization Models</a:t>
          </a:r>
          <a:r>
            <a:rPr lang="en-US"/>
            <a:t>: To recommend the most tax-efficient investment choices.</a:t>
          </a:r>
        </a:p>
      </dgm:t>
    </dgm:pt>
    <dgm:pt modelId="{CEBEEB83-3B3E-436B-A471-674BA4E9279B}" type="parTrans" cxnId="{CFA779D7-5D8D-422A-8444-504DAA7D5ECE}">
      <dgm:prSet/>
      <dgm:spPr/>
      <dgm:t>
        <a:bodyPr/>
        <a:lstStyle/>
        <a:p>
          <a:endParaRPr lang="en-US"/>
        </a:p>
      </dgm:t>
    </dgm:pt>
    <dgm:pt modelId="{065C5169-59D7-4102-A465-2DAF0A0F87F0}" type="sibTrans" cxnId="{CFA779D7-5D8D-422A-8444-504DAA7D5ECE}">
      <dgm:prSet/>
      <dgm:spPr/>
      <dgm:t>
        <a:bodyPr/>
        <a:lstStyle/>
        <a:p>
          <a:endParaRPr lang="en-US"/>
        </a:p>
      </dgm:t>
    </dgm:pt>
    <dgm:pt modelId="{7E7666DF-9861-44D2-A097-0509AF06FA9F}">
      <dgm:prSet/>
      <dgm:spPr/>
      <dgm:t>
        <a:bodyPr/>
        <a:lstStyle/>
        <a:p>
          <a:r>
            <a:rPr lang="en-US" b="1"/>
            <a:t>Decision Trees and Rule-Based Systems</a:t>
          </a:r>
          <a:r>
            <a:rPr lang="en-US"/>
            <a:t>: For tax-loss harvesting suggestions.</a:t>
          </a:r>
        </a:p>
      </dgm:t>
    </dgm:pt>
    <dgm:pt modelId="{7B5FD481-353B-40A6-9088-B118C0C1AE50}" type="parTrans" cxnId="{3C6C3FE3-0EC5-4FB7-813C-8C0A929B0495}">
      <dgm:prSet/>
      <dgm:spPr/>
      <dgm:t>
        <a:bodyPr/>
        <a:lstStyle/>
        <a:p>
          <a:endParaRPr lang="en-US"/>
        </a:p>
      </dgm:t>
    </dgm:pt>
    <dgm:pt modelId="{E10BC927-FA64-468F-8B5D-C5DE5E5E7446}" type="sibTrans" cxnId="{3C6C3FE3-0EC5-4FB7-813C-8C0A929B0495}">
      <dgm:prSet/>
      <dgm:spPr/>
      <dgm:t>
        <a:bodyPr/>
        <a:lstStyle/>
        <a:p>
          <a:endParaRPr lang="en-US"/>
        </a:p>
      </dgm:t>
    </dgm:pt>
    <dgm:pt modelId="{9BC40078-322A-4125-85DB-21BAA8483BF0}" type="pres">
      <dgm:prSet presAssocID="{C89103DE-F15A-444F-816E-D0FE031727A8}" presName="linear" presStyleCnt="0">
        <dgm:presLayoutVars>
          <dgm:dir/>
          <dgm:animLvl val="lvl"/>
          <dgm:resizeHandles val="exact"/>
        </dgm:presLayoutVars>
      </dgm:prSet>
      <dgm:spPr/>
    </dgm:pt>
    <dgm:pt modelId="{1D141301-A82F-446F-988B-68685310FB07}" type="pres">
      <dgm:prSet presAssocID="{837715B2-8A86-4E30-888A-2A7E08CF87FE}" presName="parentLin" presStyleCnt="0"/>
      <dgm:spPr/>
    </dgm:pt>
    <dgm:pt modelId="{AF00E2D1-0759-4DCC-A108-3202E8047FEE}" type="pres">
      <dgm:prSet presAssocID="{837715B2-8A86-4E30-888A-2A7E08CF87FE}" presName="parentLeftMargin" presStyleLbl="node1" presStyleIdx="0" presStyleCnt="1"/>
      <dgm:spPr/>
    </dgm:pt>
    <dgm:pt modelId="{738065C6-BCA5-4608-9A57-F0076D41C8C7}" type="pres">
      <dgm:prSet presAssocID="{837715B2-8A86-4E30-888A-2A7E08CF87FE}" presName="parentText" presStyleLbl="node1" presStyleIdx="0" presStyleCnt="1">
        <dgm:presLayoutVars>
          <dgm:chMax val="0"/>
          <dgm:bulletEnabled val="1"/>
        </dgm:presLayoutVars>
      </dgm:prSet>
      <dgm:spPr/>
    </dgm:pt>
    <dgm:pt modelId="{475F1FB7-79FD-460B-A681-8C4895BAFDC1}" type="pres">
      <dgm:prSet presAssocID="{837715B2-8A86-4E30-888A-2A7E08CF87FE}" presName="negativeSpace" presStyleCnt="0"/>
      <dgm:spPr/>
    </dgm:pt>
    <dgm:pt modelId="{FE24B956-C3BF-42E4-AD00-18DC8D8CDDC5}" type="pres">
      <dgm:prSet presAssocID="{837715B2-8A86-4E30-888A-2A7E08CF87FE}" presName="childText" presStyleLbl="conFgAcc1" presStyleIdx="0" presStyleCnt="1">
        <dgm:presLayoutVars>
          <dgm:bulletEnabled val="1"/>
        </dgm:presLayoutVars>
      </dgm:prSet>
      <dgm:spPr/>
    </dgm:pt>
  </dgm:ptLst>
  <dgm:cxnLst>
    <dgm:cxn modelId="{457E1209-18CA-4109-AB0D-12484785B383}" type="presOf" srcId="{7E7666DF-9861-44D2-A097-0509AF06FA9F}" destId="{FE24B956-C3BF-42E4-AD00-18DC8D8CDDC5}" srcOrd="0" destOrd="6" presId="urn:microsoft.com/office/officeart/2005/8/layout/list1"/>
    <dgm:cxn modelId="{BE1E390D-A870-49D9-9913-839DAD781A3A}" type="presOf" srcId="{2576322D-E3B1-4D4E-BC27-52C99BE43774}" destId="{FE24B956-C3BF-42E4-AD00-18DC8D8CDDC5}" srcOrd="0" destOrd="5" presId="urn:microsoft.com/office/officeart/2005/8/layout/list1"/>
    <dgm:cxn modelId="{5C900A10-C7DC-4035-B8EA-2F902CA1E059}" srcId="{EE96D171-C122-4151-995C-FA95EEE0892E}" destId="{866AA02E-93F8-407A-B934-CCCCC6C045DD}" srcOrd="1" destOrd="0" parTransId="{603EDE63-6965-417F-80D4-16EF5A2BAD71}" sibTransId="{59BA099C-91A8-4DAE-A85C-9BE6A1496A85}"/>
    <dgm:cxn modelId="{46029F11-D2FE-4D12-A1C1-AB122F469512}" type="presOf" srcId="{866AA02E-93F8-407A-B934-CCCCC6C045DD}" destId="{FE24B956-C3BF-42E4-AD00-18DC8D8CDDC5}" srcOrd="0" destOrd="3" presId="urn:microsoft.com/office/officeart/2005/8/layout/list1"/>
    <dgm:cxn modelId="{AF88E221-7AC4-4D8A-BBC1-1CBBA3E021E5}" srcId="{837715B2-8A86-4E30-888A-2A7E08CF87FE}" destId="{D2B5B585-2F26-4131-A8E0-8DBBBE8DA6BE}" srcOrd="2" destOrd="0" parTransId="{DD5C8EE4-06B8-469F-B04B-C4CB327DCD59}" sibTransId="{B99E51DE-4563-405E-957F-151461BA6F10}"/>
    <dgm:cxn modelId="{4C646E2A-735D-4279-AED1-D68C4786B2E7}" type="presOf" srcId="{837715B2-8A86-4E30-888A-2A7E08CF87FE}" destId="{738065C6-BCA5-4608-9A57-F0076D41C8C7}" srcOrd="1" destOrd="0" presId="urn:microsoft.com/office/officeart/2005/8/layout/list1"/>
    <dgm:cxn modelId="{BA66FD2C-0A90-4869-AD68-43E02F08BEE8}" srcId="{EE96D171-C122-4151-995C-FA95EEE0892E}" destId="{173B88EA-AF03-4CCE-8033-268D3A7A5B7D}" srcOrd="0" destOrd="0" parTransId="{1205579E-8A7E-4B10-9023-A9B6997A070B}" sibTransId="{433F08EE-34BD-4536-9F30-09EA2EC316CF}"/>
    <dgm:cxn modelId="{9601E03D-962D-42B7-B167-77399B3EA38E}" type="presOf" srcId="{EE96D171-C122-4151-995C-FA95EEE0892E}" destId="{FE24B956-C3BF-42E4-AD00-18DC8D8CDDC5}" srcOrd="0" destOrd="1" presId="urn:microsoft.com/office/officeart/2005/8/layout/list1"/>
    <dgm:cxn modelId="{C776D341-487C-4279-B1CC-A4FB99F47326}" srcId="{837715B2-8A86-4E30-888A-2A7E08CF87FE}" destId="{9604669B-E067-4420-AE2F-1DA0055A28E6}" srcOrd="0" destOrd="0" parTransId="{A01BD695-BDA2-445D-A9AF-D761C8ED804F}" sibTransId="{22084159-2A5C-4F77-8F53-4524C83E40A2}"/>
    <dgm:cxn modelId="{6AC19844-83E2-4FAE-BEDA-BE5D9B53382F}" srcId="{837715B2-8A86-4E30-888A-2A7E08CF87FE}" destId="{EE96D171-C122-4151-995C-FA95EEE0892E}" srcOrd="1" destOrd="0" parTransId="{368120E3-8A30-4A01-9B79-A62FAD96F0AF}" sibTransId="{EC827498-3394-4C66-A42E-DB0D9E4265DB}"/>
    <dgm:cxn modelId="{62368379-FD08-403B-BBE0-9FA137A8D27C}" type="presOf" srcId="{C89103DE-F15A-444F-816E-D0FE031727A8}" destId="{9BC40078-322A-4125-85DB-21BAA8483BF0}" srcOrd="0" destOrd="0" presId="urn:microsoft.com/office/officeart/2005/8/layout/list1"/>
    <dgm:cxn modelId="{78F4769A-FB16-4503-8992-8B270CE6565D}" type="presOf" srcId="{173B88EA-AF03-4CCE-8033-268D3A7A5B7D}" destId="{FE24B956-C3BF-42E4-AD00-18DC8D8CDDC5}" srcOrd="0" destOrd="2" presId="urn:microsoft.com/office/officeart/2005/8/layout/list1"/>
    <dgm:cxn modelId="{1800F4BB-6766-418D-9056-679A6AF5009A}" type="presOf" srcId="{9604669B-E067-4420-AE2F-1DA0055A28E6}" destId="{FE24B956-C3BF-42E4-AD00-18DC8D8CDDC5}" srcOrd="0" destOrd="0" presId="urn:microsoft.com/office/officeart/2005/8/layout/list1"/>
    <dgm:cxn modelId="{501152C5-6CE8-4713-9796-09F426186610}" type="presOf" srcId="{D2B5B585-2F26-4131-A8E0-8DBBBE8DA6BE}" destId="{FE24B956-C3BF-42E4-AD00-18DC8D8CDDC5}" srcOrd="0" destOrd="4" presId="urn:microsoft.com/office/officeart/2005/8/layout/list1"/>
    <dgm:cxn modelId="{CFA779D7-5D8D-422A-8444-504DAA7D5ECE}" srcId="{D2B5B585-2F26-4131-A8E0-8DBBBE8DA6BE}" destId="{2576322D-E3B1-4D4E-BC27-52C99BE43774}" srcOrd="0" destOrd="0" parTransId="{CEBEEB83-3B3E-436B-A471-674BA4E9279B}" sibTransId="{065C5169-59D7-4102-A465-2DAF0A0F87F0}"/>
    <dgm:cxn modelId="{05B5C4D9-0DBE-4860-A095-4A4C3A772492}" type="presOf" srcId="{837715B2-8A86-4E30-888A-2A7E08CF87FE}" destId="{AF00E2D1-0759-4DCC-A108-3202E8047FEE}" srcOrd="0" destOrd="0" presId="urn:microsoft.com/office/officeart/2005/8/layout/list1"/>
    <dgm:cxn modelId="{3C6C3FE3-0EC5-4FB7-813C-8C0A929B0495}" srcId="{D2B5B585-2F26-4131-A8E0-8DBBBE8DA6BE}" destId="{7E7666DF-9861-44D2-A097-0509AF06FA9F}" srcOrd="1" destOrd="0" parTransId="{7B5FD481-353B-40A6-9088-B118C0C1AE50}" sibTransId="{E10BC927-FA64-468F-8B5D-C5DE5E5E7446}"/>
    <dgm:cxn modelId="{F471F2EB-10AF-48CE-86DD-D25EDBCF1DCE}" srcId="{C89103DE-F15A-444F-816E-D0FE031727A8}" destId="{837715B2-8A86-4E30-888A-2A7E08CF87FE}" srcOrd="0" destOrd="0" parTransId="{61076090-9DE7-48AC-8C6A-F4BF9FD9C997}" sibTransId="{D2B24B03-09AE-4FAE-8CB1-692DAA4C5099}"/>
    <dgm:cxn modelId="{1ED43746-124C-4B63-A9F1-0FBA4E888C67}" type="presParOf" srcId="{9BC40078-322A-4125-85DB-21BAA8483BF0}" destId="{1D141301-A82F-446F-988B-68685310FB07}" srcOrd="0" destOrd="0" presId="urn:microsoft.com/office/officeart/2005/8/layout/list1"/>
    <dgm:cxn modelId="{1D3C3770-DD12-4658-9EB7-4B404A724AEC}" type="presParOf" srcId="{1D141301-A82F-446F-988B-68685310FB07}" destId="{AF00E2D1-0759-4DCC-A108-3202E8047FEE}" srcOrd="0" destOrd="0" presId="urn:microsoft.com/office/officeart/2005/8/layout/list1"/>
    <dgm:cxn modelId="{D6B30047-73CA-4012-99C1-2A619D69C904}" type="presParOf" srcId="{1D141301-A82F-446F-988B-68685310FB07}" destId="{738065C6-BCA5-4608-9A57-F0076D41C8C7}" srcOrd="1" destOrd="0" presId="urn:microsoft.com/office/officeart/2005/8/layout/list1"/>
    <dgm:cxn modelId="{BCD83A3C-61BF-4B16-B119-0AEC770CAADA}" type="presParOf" srcId="{9BC40078-322A-4125-85DB-21BAA8483BF0}" destId="{475F1FB7-79FD-460B-A681-8C4895BAFDC1}" srcOrd="1" destOrd="0" presId="urn:microsoft.com/office/officeart/2005/8/layout/list1"/>
    <dgm:cxn modelId="{94ECF29F-97D7-4EA9-98C4-C311AD67E810}" type="presParOf" srcId="{9BC40078-322A-4125-85DB-21BAA8483BF0}" destId="{FE24B956-C3BF-42E4-AD00-18DC8D8CDDC5}"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7399A3-2934-408A-99E9-D383BB97554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6A312CA-88F1-4D87-B06C-4397270644F3}">
      <dgm:prSet/>
      <dgm:spPr/>
      <dgm:t>
        <a:bodyPr/>
        <a:lstStyle/>
        <a:p>
          <a:r>
            <a:rPr lang="en-US"/>
            <a:t>This platform utilizes several advanced models, including:</a:t>
          </a:r>
        </a:p>
      </dgm:t>
    </dgm:pt>
    <dgm:pt modelId="{BB64F0EE-49C0-4204-AD2D-E860C8F23104}" type="parTrans" cxnId="{0282D6D3-DD92-42CB-89DB-8990904573FF}">
      <dgm:prSet/>
      <dgm:spPr/>
      <dgm:t>
        <a:bodyPr/>
        <a:lstStyle/>
        <a:p>
          <a:endParaRPr lang="en-US"/>
        </a:p>
      </dgm:t>
    </dgm:pt>
    <dgm:pt modelId="{01DC0A42-554C-4BFE-A36F-08D24E904DBE}" type="sibTrans" cxnId="{0282D6D3-DD92-42CB-89DB-8990904573FF}">
      <dgm:prSet/>
      <dgm:spPr/>
      <dgm:t>
        <a:bodyPr/>
        <a:lstStyle/>
        <a:p>
          <a:endParaRPr lang="en-US"/>
        </a:p>
      </dgm:t>
    </dgm:pt>
    <dgm:pt modelId="{05CEDCB2-A074-4531-93B0-5B540F7C93D8}">
      <dgm:prSet/>
      <dgm:spPr/>
      <dgm:t>
        <a:bodyPr/>
        <a:lstStyle/>
        <a:p>
          <a:r>
            <a:rPr lang="en-US" b="1"/>
            <a:t>Clustering</a:t>
          </a:r>
          <a:r>
            <a:rPr lang="en-US"/>
            <a:t> to categorize users by risk tolerance and investment preferences.</a:t>
          </a:r>
        </a:p>
      </dgm:t>
    </dgm:pt>
    <dgm:pt modelId="{73DFAAFA-3AD5-44CA-80A7-7038A48DC23C}" type="parTrans" cxnId="{590807A6-FD33-43FB-89DD-629E784EED96}">
      <dgm:prSet/>
      <dgm:spPr/>
      <dgm:t>
        <a:bodyPr/>
        <a:lstStyle/>
        <a:p>
          <a:endParaRPr lang="en-US"/>
        </a:p>
      </dgm:t>
    </dgm:pt>
    <dgm:pt modelId="{2DD0082E-F68C-420D-BD75-42A7F70D5CA3}" type="sibTrans" cxnId="{590807A6-FD33-43FB-89DD-629E784EED96}">
      <dgm:prSet/>
      <dgm:spPr/>
      <dgm:t>
        <a:bodyPr/>
        <a:lstStyle/>
        <a:p>
          <a:endParaRPr lang="en-US"/>
        </a:p>
      </dgm:t>
    </dgm:pt>
    <dgm:pt modelId="{6D690CD2-5A27-4AD2-A544-248B7C79C28D}">
      <dgm:prSet/>
      <dgm:spPr/>
      <dgm:t>
        <a:bodyPr/>
        <a:lstStyle/>
        <a:p>
          <a:r>
            <a:rPr lang="en-US" b="1"/>
            <a:t>Time Series Forecasting</a:t>
          </a:r>
          <a:r>
            <a:rPr lang="en-US"/>
            <a:t> for predicting asset price trends and market movements.</a:t>
          </a:r>
        </a:p>
      </dgm:t>
    </dgm:pt>
    <dgm:pt modelId="{0E3784A0-ED0D-4EAC-BDD0-941085162FAD}" type="parTrans" cxnId="{07343DB1-42AC-4D57-B76F-818C3FE95C1D}">
      <dgm:prSet/>
      <dgm:spPr/>
      <dgm:t>
        <a:bodyPr/>
        <a:lstStyle/>
        <a:p>
          <a:endParaRPr lang="en-US"/>
        </a:p>
      </dgm:t>
    </dgm:pt>
    <dgm:pt modelId="{B4982E72-BE65-481D-8195-DA354CB94A0C}" type="sibTrans" cxnId="{07343DB1-42AC-4D57-B76F-818C3FE95C1D}">
      <dgm:prSet/>
      <dgm:spPr/>
      <dgm:t>
        <a:bodyPr/>
        <a:lstStyle/>
        <a:p>
          <a:endParaRPr lang="en-US"/>
        </a:p>
      </dgm:t>
    </dgm:pt>
    <dgm:pt modelId="{A9348BDB-CD45-4266-B774-B9FB44634E51}">
      <dgm:prSet/>
      <dgm:spPr/>
      <dgm:t>
        <a:bodyPr/>
        <a:lstStyle/>
        <a:p>
          <a:r>
            <a:rPr lang="en-US" b="1"/>
            <a:t>Natural Language Processing (NLP)</a:t>
          </a:r>
          <a:r>
            <a:rPr lang="en-US"/>
            <a:t> for news sentiment analysis and assessing market sentiment based on global events.</a:t>
          </a:r>
        </a:p>
      </dgm:t>
    </dgm:pt>
    <dgm:pt modelId="{BBCE4CA8-4473-4ACE-93DB-EB425ACFDD3B}" type="parTrans" cxnId="{634E7954-14A6-4D0B-9C36-8AAFC2C3B1A5}">
      <dgm:prSet/>
      <dgm:spPr/>
      <dgm:t>
        <a:bodyPr/>
        <a:lstStyle/>
        <a:p>
          <a:endParaRPr lang="en-US"/>
        </a:p>
      </dgm:t>
    </dgm:pt>
    <dgm:pt modelId="{0F617AF7-CC26-4F62-B63E-DB1F876BCA46}" type="sibTrans" cxnId="{634E7954-14A6-4D0B-9C36-8AAFC2C3B1A5}">
      <dgm:prSet/>
      <dgm:spPr/>
      <dgm:t>
        <a:bodyPr/>
        <a:lstStyle/>
        <a:p>
          <a:endParaRPr lang="en-US"/>
        </a:p>
      </dgm:t>
    </dgm:pt>
    <dgm:pt modelId="{F43E8CBF-5C17-43D9-A996-FB54CD09D3A4}">
      <dgm:prSet/>
      <dgm:spPr/>
      <dgm:t>
        <a:bodyPr/>
        <a:lstStyle/>
        <a:p>
          <a:r>
            <a:rPr lang="en-US" b="1"/>
            <a:t>Reinforcement Learning</a:t>
          </a:r>
          <a:r>
            <a:rPr lang="en-US"/>
            <a:t> to dynamically adjust portfolios in response to changing market conditions.</a:t>
          </a:r>
        </a:p>
      </dgm:t>
    </dgm:pt>
    <dgm:pt modelId="{9C9E882C-0937-4EF6-9F1F-FA94933B960E}" type="parTrans" cxnId="{F51D6A36-D292-46CF-ACE1-D29779D30D40}">
      <dgm:prSet/>
      <dgm:spPr/>
      <dgm:t>
        <a:bodyPr/>
        <a:lstStyle/>
        <a:p>
          <a:endParaRPr lang="en-US"/>
        </a:p>
      </dgm:t>
    </dgm:pt>
    <dgm:pt modelId="{A885544E-9853-4AA3-8AE5-B68C6E71032F}" type="sibTrans" cxnId="{F51D6A36-D292-46CF-ACE1-D29779D30D40}">
      <dgm:prSet/>
      <dgm:spPr/>
      <dgm:t>
        <a:bodyPr/>
        <a:lstStyle/>
        <a:p>
          <a:endParaRPr lang="en-US"/>
        </a:p>
      </dgm:t>
    </dgm:pt>
    <dgm:pt modelId="{6C8675B4-C378-481C-977B-11A42E73FCE1}">
      <dgm:prSet/>
      <dgm:spPr/>
      <dgm:t>
        <a:bodyPr/>
        <a:lstStyle/>
        <a:p>
          <a:r>
            <a:rPr lang="en-US" b="1"/>
            <a:t>Optimization Algorithms</a:t>
          </a:r>
          <a:r>
            <a:rPr lang="en-US"/>
            <a:t> to optimize tax strategies and rebalancing actions.</a:t>
          </a:r>
        </a:p>
      </dgm:t>
    </dgm:pt>
    <dgm:pt modelId="{B901E12F-F4C4-46C2-8FF9-9E3DD9C40B43}" type="parTrans" cxnId="{490F8165-1DF0-4B4A-AE3F-5E99EFC6DA09}">
      <dgm:prSet/>
      <dgm:spPr/>
      <dgm:t>
        <a:bodyPr/>
        <a:lstStyle/>
        <a:p>
          <a:endParaRPr lang="en-US"/>
        </a:p>
      </dgm:t>
    </dgm:pt>
    <dgm:pt modelId="{33BCE6D8-2CAC-43E4-81C7-E9621E16CAA9}" type="sibTrans" cxnId="{490F8165-1DF0-4B4A-AE3F-5E99EFC6DA09}">
      <dgm:prSet/>
      <dgm:spPr/>
      <dgm:t>
        <a:bodyPr/>
        <a:lstStyle/>
        <a:p>
          <a:endParaRPr lang="en-US"/>
        </a:p>
      </dgm:t>
    </dgm:pt>
    <dgm:pt modelId="{5560DB00-D3E3-401A-BD19-FE3538799E2E}" type="pres">
      <dgm:prSet presAssocID="{A97399A3-2934-408A-99E9-D383BB975548}" presName="linear" presStyleCnt="0">
        <dgm:presLayoutVars>
          <dgm:animLvl val="lvl"/>
          <dgm:resizeHandles val="exact"/>
        </dgm:presLayoutVars>
      </dgm:prSet>
      <dgm:spPr/>
    </dgm:pt>
    <dgm:pt modelId="{A8E3CEDE-03AC-4A70-AA34-CF63138EF76D}" type="pres">
      <dgm:prSet presAssocID="{36A312CA-88F1-4D87-B06C-4397270644F3}" presName="parentText" presStyleLbl="node1" presStyleIdx="0" presStyleCnt="1">
        <dgm:presLayoutVars>
          <dgm:chMax val="0"/>
          <dgm:bulletEnabled val="1"/>
        </dgm:presLayoutVars>
      </dgm:prSet>
      <dgm:spPr/>
    </dgm:pt>
    <dgm:pt modelId="{7AF01E4F-AA1C-40A9-B93F-59F11570B9EA}" type="pres">
      <dgm:prSet presAssocID="{36A312CA-88F1-4D87-B06C-4397270644F3}" presName="childText" presStyleLbl="revTx" presStyleIdx="0" presStyleCnt="1">
        <dgm:presLayoutVars>
          <dgm:bulletEnabled val="1"/>
        </dgm:presLayoutVars>
      </dgm:prSet>
      <dgm:spPr/>
    </dgm:pt>
  </dgm:ptLst>
  <dgm:cxnLst>
    <dgm:cxn modelId="{E0D89D12-E75E-4DB7-8CDC-32D47240C90B}" type="presOf" srcId="{6C8675B4-C378-481C-977B-11A42E73FCE1}" destId="{7AF01E4F-AA1C-40A9-B93F-59F11570B9EA}" srcOrd="0" destOrd="4" presId="urn:microsoft.com/office/officeart/2005/8/layout/vList2"/>
    <dgm:cxn modelId="{F51D6A36-D292-46CF-ACE1-D29779D30D40}" srcId="{36A312CA-88F1-4D87-B06C-4397270644F3}" destId="{F43E8CBF-5C17-43D9-A996-FB54CD09D3A4}" srcOrd="3" destOrd="0" parTransId="{9C9E882C-0937-4EF6-9F1F-FA94933B960E}" sibTransId="{A885544E-9853-4AA3-8AE5-B68C6E71032F}"/>
    <dgm:cxn modelId="{490F8165-1DF0-4B4A-AE3F-5E99EFC6DA09}" srcId="{36A312CA-88F1-4D87-B06C-4397270644F3}" destId="{6C8675B4-C378-481C-977B-11A42E73FCE1}" srcOrd="4" destOrd="0" parTransId="{B901E12F-F4C4-46C2-8FF9-9E3DD9C40B43}" sibTransId="{33BCE6D8-2CAC-43E4-81C7-E9621E16CAA9}"/>
    <dgm:cxn modelId="{7719B966-568F-46C9-A2EB-0941041134A8}" type="presOf" srcId="{36A312CA-88F1-4D87-B06C-4397270644F3}" destId="{A8E3CEDE-03AC-4A70-AA34-CF63138EF76D}" srcOrd="0" destOrd="0" presId="urn:microsoft.com/office/officeart/2005/8/layout/vList2"/>
    <dgm:cxn modelId="{B29D316E-648E-4D24-844C-073A0A1F6473}" type="presOf" srcId="{A9348BDB-CD45-4266-B774-B9FB44634E51}" destId="{7AF01E4F-AA1C-40A9-B93F-59F11570B9EA}" srcOrd="0" destOrd="2" presId="urn:microsoft.com/office/officeart/2005/8/layout/vList2"/>
    <dgm:cxn modelId="{634E7954-14A6-4D0B-9C36-8AAFC2C3B1A5}" srcId="{36A312CA-88F1-4D87-B06C-4397270644F3}" destId="{A9348BDB-CD45-4266-B774-B9FB44634E51}" srcOrd="2" destOrd="0" parTransId="{BBCE4CA8-4473-4ACE-93DB-EB425ACFDD3B}" sibTransId="{0F617AF7-CC26-4F62-B63E-DB1F876BCA46}"/>
    <dgm:cxn modelId="{E3EA7955-33BF-4BFE-AC75-579F1816243C}" type="presOf" srcId="{6D690CD2-5A27-4AD2-A544-248B7C79C28D}" destId="{7AF01E4F-AA1C-40A9-B93F-59F11570B9EA}" srcOrd="0" destOrd="1" presId="urn:microsoft.com/office/officeart/2005/8/layout/vList2"/>
    <dgm:cxn modelId="{39CEA35A-C1A3-4DE7-84B2-8C96873EF7BA}" type="presOf" srcId="{F43E8CBF-5C17-43D9-A996-FB54CD09D3A4}" destId="{7AF01E4F-AA1C-40A9-B93F-59F11570B9EA}" srcOrd="0" destOrd="3" presId="urn:microsoft.com/office/officeart/2005/8/layout/vList2"/>
    <dgm:cxn modelId="{43B19299-A37B-4A53-BD1E-7F5A90B77938}" type="presOf" srcId="{A97399A3-2934-408A-99E9-D383BB975548}" destId="{5560DB00-D3E3-401A-BD19-FE3538799E2E}" srcOrd="0" destOrd="0" presId="urn:microsoft.com/office/officeart/2005/8/layout/vList2"/>
    <dgm:cxn modelId="{590807A6-FD33-43FB-89DD-629E784EED96}" srcId="{36A312CA-88F1-4D87-B06C-4397270644F3}" destId="{05CEDCB2-A074-4531-93B0-5B540F7C93D8}" srcOrd="0" destOrd="0" parTransId="{73DFAAFA-3AD5-44CA-80A7-7038A48DC23C}" sibTransId="{2DD0082E-F68C-420D-BD75-42A7F70D5CA3}"/>
    <dgm:cxn modelId="{07343DB1-42AC-4D57-B76F-818C3FE95C1D}" srcId="{36A312CA-88F1-4D87-B06C-4397270644F3}" destId="{6D690CD2-5A27-4AD2-A544-248B7C79C28D}" srcOrd="1" destOrd="0" parTransId="{0E3784A0-ED0D-4EAC-BDD0-941085162FAD}" sibTransId="{B4982E72-BE65-481D-8195-DA354CB94A0C}"/>
    <dgm:cxn modelId="{0282D6D3-DD92-42CB-89DB-8990904573FF}" srcId="{A97399A3-2934-408A-99E9-D383BB975548}" destId="{36A312CA-88F1-4D87-B06C-4397270644F3}" srcOrd="0" destOrd="0" parTransId="{BB64F0EE-49C0-4204-AD2D-E860C8F23104}" sibTransId="{01DC0A42-554C-4BFE-A36F-08D24E904DBE}"/>
    <dgm:cxn modelId="{5C850EFB-CED0-4F63-900B-787849F0D5A2}" type="presOf" srcId="{05CEDCB2-A074-4531-93B0-5B540F7C93D8}" destId="{7AF01E4F-AA1C-40A9-B93F-59F11570B9EA}" srcOrd="0" destOrd="0" presId="urn:microsoft.com/office/officeart/2005/8/layout/vList2"/>
    <dgm:cxn modelId="{A22413BD-7CC3-440F-AFF3-AD1E541FF1AF}" type="presParOf" srcId="{5560DB00-D3E3-401A-BD19-FE3538799E2E}" destId="{A8E3CEDE-03AC-4A70-AA34-CF63138EF76D}" srcOrd="0" destOrd="0" presId="urn:microsoft.com/office/officeart/2005/8/layout/vList2"/>
    <dgm:cxn modelId="{472193BF-FFFE-4195-9661-5D825DB6C490}" type="presParOf" srcId="{5560DB00-D3E3-401A-BD19-FE3538799E2E}" destId="{7AF01E4F-AA1C-40A9-B93F-59F11570B9E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5C4C46-E0EE-4F9E-A0C9-8B7B024DF37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FD6ED5C-9AC8-4995-8ADC-F2DC21343C25}">
      <dgm:prSet/>
      <dgm:spPr/>
      <dgm:t>
        <a:bodyPr/>
        <a:lstStyle/>
        <a:p>
          <a:r>
            <a:rPr lang="en-US" b="1"/>
            <a:t>Informed Decision-Making</a:t>
          </a:r>
          <a:r>
            <a:rPr lang="en-US"/>
            <a:t>: Users receive timely information and insights, helping them make smarter investment choices without needing expert knowledge.</a:t>
          </a:r>
        </a:p>
      </dgm:t>
    </dgm:pt>
    <dgm:pt modelId="{D5FD5ECA-312B-435D-B9A5-D6BCB150727F}" type="parTrans" cxnId="{4A2AF5F5-4506-4531-ACD8-9E184EE7487C}">
      <dgm:prSet/>
      <dgm:spPr/>
      <dgm:t>
        <a:bodyPr/>
        <a:lstStyle/>
        <a:p>
          <a:endParaRPr lang="en-US"/>
        </a:p>
      </dgm:t>
    </dgm:pt>
    <dgm:pt modelId="{44DD3765-FA85-4257-82AD-1AD59AFBF409}" type="sibTrans" cxnId="{4A2AF5F5-4506-4531-ACD8-9E184EE7487C}">
      <dgm:prSet/>
      <dgm:spPr/>
      <dgm:t>
        <a:bodyPr/>
        <a:lstStyle/>
        <a:p>
          <a:endParaRPr lang="en-US"/>
        </a:p>
      </dgm:t>
    </dgm:pt>
    <dgm:pt modelId="{BF2FF0D6-6446-4AA9-AFEC-39ACE89E56D3}">
      <dgm:prSet/>
      <dgm:spPr/>
      <dgm:t>
        <a:bodyPr/>
        <a:lstStyle/>
        <a:p>
          <a:r>
            <a:rPr lang="en-US" b="1"/>
            <a:t>Time Efficiency</a:t>
          </a:r>
          <a:r>
            <a:rPr lang="en-US"/>
            <a:t>: Automated rebalancing and tax optimization allow users to grow their portfolios with minimal manual intervention.</a:t>
          </a:r>
        </a:p>
      </dgm:t>
    </dgm:pt>
    <dgm:pt modelId="{C2BFEC55-48A6-49F3-8DF6-FF422FC2BB6E}" type="parTrans" cxnId="{A092C9A4-BEB7-4B46-B925-4CBFF6161FA0}">
      <dgm:prSet/>
      <dgm:spPr/>
      <dgm:t>
        <a:bodyPr/>
        <a:lstStyle/>
        <a:p>
          <a:endParaRPr lang="en-US"/>
        </a:p>
      </dgm:t>
    </dgm:pt>
    <dgm:pt modelId="{C6705801-CD9A-496A-8A23-F6D8EEBD24DF}" type="sibTrans" cxnId="{A092C9A4-BEB7-4B46-B925-4CBFF6161FA0}">
      <dgm:prSet/>
      <dgm:spPr/>
      <dgm:t>
        <a:bodyPr/>
        <a:lstStyle/>
        <a:p>
          <a:endParaRPr lang="en-US"/>
        </a:p>
      </dgm:t>
    </dgm:pt>
    <dgm:pt modelId="{2D15019D-DAE3-4B0B-9479-0A744F3D3E57}">
      <dgm:prSet/>
      <dgm:spPr/>
      <dgm:t>
        <a:bodyPr/>
        <a:lstStyle/>
        <a:p>
          <a:r>
            <a:rPr lang="en-US" b="1"/>
            <a:t>Reduced Fees</a:t>
          </a:r>
          <a:r>
            <a:rPr lang="en-US"/>
            <a:t>: By leveraging AI-driven algorithms, the platform provides investment advice at a lower cost than traditional advisory services.</a:t>
          </a:r>
        </a:p>
      </dgm:t>
    </dgm:pt>
    <dgm:pt modelId="{83905E54-A91B-401B-8448-F0B06BA4CA00}" type="parTrans" cxnId="{5415D737-3D59-49EA-B895-062BA023B3D6}">
      <dgm:prSet/>
      <dgm:spPr/>
      <dgm:t>
        <a:bodyPr/>
        <a:lstStyle/>
        <a:p>
          <a:endParaRPr lang="en-US"/>
        </a:p>
      </dgm:t>
    </dgm:pt>
    <dgm:pt modelId="{22C9281C-5309-4BD0-99C9-5C3ECF85C010}" type="sibTrans" cxnId="{5415D737-3D59-49EA-B895-062BA023B3D6}">
      <dgm:prSet/>
      <dgm:spPr/>
      <dgm:t>
        <a:bodyPr/>
        <a:lstStyle/>
        <a:p>
          <a:endParaRPr lang="en-US"/>
        </a:p>
      </dgm:t>
    </dgm:pt>
    <dgm:pt modelId="{710BDAEC-3FB0-4F09-821E-892FE060F8A0}">
      <dgm:prSet/>
      <dgm:spPr/>
      <dgm:t>
        <a:bodyPr/>
        <a:lstStyle/>
        <a:p>
          <a:r>
            <a:rPr lang="en-US" b="1"/>
            <a:t>Risk Management</a:t>
          </a:r>
          <a:r>
            <a:rPr lang="en-US"/>
            <a:t>: Constant monitoring and risk assessment help protect users from adverse market events.</a:t>
          </a:r>
        </a:p>
      </dgm:t>
    </dgm:pt>
    <dgm:pt modelId="{B8AD4B3B-5218-4A32-A22E-0F1167906B6D}" type="parTrans" cxnId="{A6006C2F-750F-47E5-8F5F-0D79B69B65DC}">
      <dgm:prSet/>
      <dgm:spPr/>
      <dgm:t>
        <a:bodyPr/>
        <a:lstStyle/>
        <a:p>
          <a:endParaRPr lang="en-US"/>
        </a:p>
      </dgm:t>
    </dgm:pt>
    <dgm:pt modelId="{D827077B-B077-45D1-B429-26E22A98CE64}" type="sibTrans" cxnId="{A6006C2F-750F-47E5-8F5F-0D79B69B65DC}">
      <dgm:prSet/>
      <dgm:spPr/>
      <dgm:t>
        <a:bodyPr/>
        <a:lstStyle/>
        <a:p>
          <a:endParaRPr lang="en-US"/>
        </a:p>
      </dgm:t>
    </dgm:pt>
    <dgm:pt modelId="{4743BBA7-5BCF-4F06-9958-2F97D831C36A}" type="pres">
      <dgm:prSet presAssocID="{1F5C4C46-E0EE-4F9E-A0C9-8B7B024DF375}" presName="root" presStyleCnt="0">
        <dgm:presLayoutVars>
          <dgm:dir/>
          <dgm:resizeHandles val="exact"/>
        </dgm:presLayoutVars>
      </dgm:prSet>
      <dgm:spPr/>
    </dgm:pt>
    <dgm:pt modelId="{8975E3DE-1AFD-4880-BCD1-AA3D61711084}" type="pres">
      <dgm:prSet presAssocID="{4FD6ED5C-9AC8-4995-8ADC-F2DC21343C25}" presName="compNode" presStyleCnt="0"/>
      <dgm:spPr/>
    </dgm:pt>
    <dgm:pt modelId="{E953E4FD-C615-470A-92D3-A604A5B56795}" type="pres">
      <dgm:prSet presAssocID="{4FD6ED5C-9AC8-4995-8ADC-F2DC21343C25}" presName="bgRect" presStyleLbl="bgShp" presStyleIdx="0" presStyleCnt="4"/>
      <dgm:spPr/>
    </dgm:pt>
    <dgm:pt modelId="{CE493134-8571-4BF5-B6E9-248FB8191657}" type="pres">
      <dgm:prSet presAssocID="{4FD6ED5C-9AC8-4995-8ADC-F2DC21343C2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CD303B57-5873-4AB0-9248-13896A07C5AA}" type="pres">
      <dgm:prSet presAssocID="{4FD6ED5C-9AC8-4995-8ADC-F2DC21343C25}" presName="spaceRect" presStyleCnt="0"/>
      <dgm:spPr/>
    </dgm:pt>
    <dgm:pt modelId="{184F4FC3-A9A5-49D7-81E8-4F4537999BAB}" type="pres">
      <dgm:prSet presAssocID="{4FD6ED5C-9AC8-4995-8ADC-F2DC21343C25}" presName="parTx" presStyleLbl="revTx" presStyleIdx="0" presStyleCnt="4">
        <dgm:presLayoutVars>
          <dgm:chMax val="0"/>
          <dgm:chPref val="0"/>
        </dgm:presLayoutVars>
      </dgm:prSet>
      <dgm:spPr/>
    </dgm:pt>
    <dgm:pt modelId="{5DCDBE9D-BADC-4CA9-800A-75E478E8CFF7}" type="pres">
      <dgm:prSet presAssocID="{44DD3765-FA85-4257-82AD-1AD59AFBF409}" presName="sibTrans" presStyleCnt="0"/>
      <dgm:spPr/>
    </dgm:pt>
    <dgm:pt modelId="{56867BF3-363A-424E-BC0B-61FB2BC8783E}" type="pres">
      <dgm:prSet presAssocID="{BF2FF0D6-6446-4AA9-AFEC-39ACE89E56D3}" presName="compNode" presStyleCnt="0"/>
      <dgm:spPr/>
    </dgm:pt>
    <dgm:pt modelId="{A896FBE9-D589-418A-B717-2BC1AC045C5C}" type="pres">
      <dgm:prSet presAssocID="{BF2FF0D6-6446-4AA9-AFEC-39ACE89E56D3}" presName="bgRect" presStyleLbl="bgShp" presStyleIdx="1" presStyleCnt="4"/>
      <dgm:spPr/>
    </dgm:pt>
    <dgm:pt modelId="{DDE3B677-E54D-40CD-BC58-834EED995158}" type="pres">
      <dgm:prSet presAssocID="{BF2FF0D6-6446-4AA9-AFEC-39ACE89E56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2E82718-14C1-4CA5-A93D-70AE79078E7B}" type="pres">
      <dgm:prSet presAssocID="{BF2FF0D6-6446-4AA9-AFEC-39ACE89E56D3}" presName="spaceRect" presStyleCnt="0"/>
      <dgm:spPr/>
    </dgm:pt>
    <dgm:pt modelId="{AAE831BA-A166-408B-9E60-DF3FF6802A7D}" type="pres">
      <dgm:prSet presAssocID="{BF2FF0D6-6446-4AA9-AFEC-39ACE89E56D3}" presName="parTx" presStyleLbl="revTx" presStyleIdx="1" presStyleCnt="4">
        <dgm:presLayoutVars>
          <dgm:chMax val="0"/>
          <dgm:chPref val="0"/>
        </dgm:presLayoutVars>
      </dgm:prSet>
      <dgm:spPr/>
    </dgm:pt>
    <dgm:pt modelId="{9869FEF8-9DAA-448A-BB23-423986C55656}" type="pres">
      <dgm:prSet presAssocID="{C6705801-CD9A-496A-8A23-F6D8EEBD24DF}" presName="sibTrans" presStyleCnt="0"/>
      <dgm:spPr/>
    </dgm:pt>
    <dgm:pt modelId="{F12BAC08-8EC7-4296-AF35-A455921EDB36}" type="pres">
      <dgm:prSet presAssocID="{2D15019D-DAE3-4B0B-9479-0A744F3D3E57}" presName="compNode" presStyleCnt="0"/>
      <dgm:spPr/>
    </dgm:pt>
    <dgm:pt modelId="{7E9B4F58-D415-4579-8804-86EA69E1E169}" type="pres">
      <dgm:prSet presAssocID="{2D15019D-DAE3-4B0B-9479-0A744F3D3E57}" presName="bgRect" presStyleLbl="bgShp" presStyleIdx="2" presStyleCnt="4"/>
      <dgm:spPr/>
    </dgm:pt>
    <dgm:pt modelId="{9B660FE9-6245-4A78-B28C-C56F0F042799}" type="pres">
      <dgm:prSet presAssocID="{2D15019D-DAE3-4B0B-9479-0A744F3D3E5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843D1AF1-B01E-42FE-A437-B828B576DB01}" type="pres">
      <dgm:prSet presAssocID="{2D15019D-DAE3-4B0B-9479-0A744F3D3E57}" presName="spaceRect" presStyleCnt="0"/>
      <dgm:spPr/>
    </dgm:pt>
    <dgm:pt modelId="{905194A4-C067-4609-92BB-88ECF8FF6C36}" type="pres">
      <dgm:prSet presAssocID="{2D15019D-DAE3-4B0B-9479-0A744F3D3E57}" presName="parTx" presStyleLbl="revTx" presStyleIdx="2" presStyleCnt="4">
        <dgm:presLayoutVars>
          <dgm:chMax val="0"/>
          <dgm:chPref val="0"/>
        </dgm:presLayoutVars>
      </dgm:prSet>
      <dgm:spPr/>
    </dgm:pt>
    <dgm:pt modelId="{2A153761-7FEF-4C2E-A59F-AB12D848546B}" type="pres">
      <dgm:prSet presAssocID="{22C9281C-5309-4BD0-99C9-5C3ECF85C010}" presName="sibTrans" presStyleCnt="0"/>
      <dgm:spPr/>
    </dgm:pt>
    <dgm:pt modelId="{EC8CE0AF-153B-4805-96C3-D32986FA3F1B}" type="pres">
      <dgm:prSet presAssocID="{710BDAEC-3FB0-4F09-821E-892FE060F8A0}" presName="compNode" presStyleCnt="0"/>
      <dgm:spPr/>
    </dgm:pt>
    <dgm:pt modelId="{7EEE7C28-56BF-4F24-89B1-3B915A66FF8C}" type="pres">
      <dgm:prSet presAssocID="{710BDAEC-3FB0-4F09-821E-892FE060F8A0}" presName="bgRect" presStyleLbl="bgShp" presStyleIdx="3" presStyleCnt="4"/>
      <dgm:spPr/>
    </dgm:pt>
    <dgm:pt modelId="{56AC8CAA-8DD9-4ECC-8CBB-791F09B03FA7}" type="pres">
      <dgm:prSet presAssocID="{710BDAEC-3FB0-4F09-821E-892FE060F8A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lippery"/>
        </a:ext>
      </dgm:extLst>
    </dgm:pt>
    <dgm:pt modelId="{01C83E75-D56F-4FBC-80A9-51D19EA7306E}" type="pres">
      <dgm:prSet presAssocID="{710BDAEC-3FB0-4F09-821E-892FE060F8A0}" presName="spaceRect" presStyleCnt="0"/>
      <dgm:spPr/>
    </dgm:pt>
    <dgm:pt modelId="{7EF1F6A7-7B16-4905-A4A5-24C23E2FE9D7}" type="pres">
      <dgm:prSet presAssocID="{710BDAEC-3FB0-4F09-821E-892FE060F8A0}" presName="parTx" presStyleLbl="revTx" presStyleIdx="3" presStyleCnt="4">
        <dgm:presLayoutVars>
          <dgm:chMax val="0"/>
          <dgm:chPref val="0"/>
        </dgm:presLayoutVars>
      </dgm:prSet>
      <dgm:spPr/>
    </dgm:pt>
  </dgm:ptLst>
  <dgm:cxnLst>
    <dgm:cxn modelId="{A6006C2F-750F-47E5-8F5F-0D79B69B65DC}" srcId="{1F5C4C46-E0EE-4F9E-A0C9-8B7B024DF375}" destId="{710BDAEC-3FB0-4F09-821E-892FE060F8A0}" srcOrd="3" destOrd="0" parTransId="{B8AD4B3B-5218-4A32-A22E-0F1167906B6D}" sibTransId="{D827077B-B077-45D1-B429-26E22A98CE64}"/>
    <dgm:cxn modelId="{5415D737-3D59-49EA-B895-062BA023B3D6}" srcId="{1F5C4C46-E0EE-4F9E-A0C9-8B7B024DF375}" destId="{2D15019D-DAE3-4B0B-9479-0A744F3D3E57}" srcOrd="2" destOrd="0" parTransId="{83905E54-A91B-401B-8448-F0B06BA4CA00}" sibTransId="{22C9281C-5309-4BD0-99C9-5C3ECF85C010}"/>
    <dgm:cxn modelId="{C27CC944-C9A3-40E0-9A0F-C1758B24509D}" type="presOf" srcId="{1F5C4C46-E0EE-4F9E-A0C9-8B7B024DF375}" destId="{4743BBA7-5BCF-4F06-9958-2F97D831C36A}" srcOrd="0" destOrd="0" presId="urn:microsoft.com/office/officeart/2018/2/layout/IconVerticalSolidList"/>
    <dgm:cxn modelId="{A092C9A4-BEB7-4B46-B925-4CBFF6161FA0}" srcId="{1F5C4C46-E0EE-4F9E-A0C9-8B7B024DF375}" destId="{BF2FF0D6-6446-4AA9-AFEC-39ACE89E56D3}" srcOrd="1" destOrd="0" parTransId="{C2BFEC55-48A6-49F3-8DF6-FF422FC2BB6E}" sibTransId="{C6705801-CD9A-496A-8A23-F6D8EEBD24DF}"/>
    <dgm:cxn modelId="{57064CC5-1FAE-4E15-81A0-C990FD67864A}" type="presOf" srcId="{710BDAEC-3FB0-4F09-821E-892FE060F8A0}" destId="{7EF1F6A7-7B16-4905-A4A5-24C23E2FE9D7}" srcOrd="0" destOrd="0" presId="urn:microsoft.com/office/officeart/2018/2/layout/IconVerticalSolidList"/>
    <dgm:cxn modelId="{EF7C1DCE-86AB-4C60-BE9E-0C088ABA24B8}" type="presOf" srcId="{BF2FF0D6-6446-4AA9-AFEC-39ACE89E56D3}" destId="{AAE831BA-A166-408B-9E60-DF3FF6802A7D}" srcOrd="0" destOrd="0" presId="urn:microsoft.com/office/officeart/2018/2/layout/IconVerticalSolidList"/>
    <dgm:cxn modelId="{B9B609EB-FEA4-4E24-AAFA-580723CBB76E}" type="presOf" srcId="{2D15019D-DAE3-4B0B-9479-0A744F3D3E57}" destId="{905194A4-C067-4609-92BB-88ECF8FF6C36}" srcOrd="0" destOrd="0" presId="urn:microsoft.com/office/officeart/2018/2/layout/IconVerticalSolidList"/>
    <dgm:cxn modelId="{4A2AF5F5-4506-4531-ACD8-9E184EE7487C}" srcId="{1F5C4C46-E0EE-4F9E-A0C9-8B7B024DF375}" destId="{4FD6ED5C-9AC8-4995-8ADC-F2DC21343C25}" srcOrd="0" destOrd="0" parTransId="{D5FD5ECA-312B-435D-B9A5-D6BCB150727F}" sibTransId="{44DD3765-FA85-4257-82AD-1AD59AFBF409}"/>
    <dgm:cxn modelId="{02E488F7-A0AC-42B9-9AB0-97713F2E3307}" type="presOf" srcId="{4FD6ED5C-9AC8-4995-8ADC-F2DC21343C25}" destId="{184F4FC3-A9A5-49D7-81E8-4F4537999BAB}" srcOrd="0" destOrd="0" presId="urn:microsoft.com/office/officeart/2018/2/layout/IconVerticalSolidList"/>
    <dgm:cxn modelId="{0ADB76DB-688C-4209-B25F-C193E075EF11}" type="presParOf" srcId="{4743BBA7-5BCF-4F06-9958-2F97D831C36A}" destId="{8975E3DE-1AFD-4880-BCD1-AA3D61711084}" srcOrd="0" destOrd="0" presId="urn:microsoft.com/office/officeart/2018/2/layout/IconVerticalSolidList"/>
    <dgm:cxn modelId="{3542144A-02D5-4B97-9B61-7C1BB1A4A49D}" type="presParOf" srcId="{8975E3DE-1AFD-4880-BCD1-AA3D61711084}" destId="{E953E4FD-C615-470A-92D3-A604A5B56795}" srcOrd="0" destOrd="0" presId="urn:microsoft.com/office/officeart/2018/2/layout/IconVerticalSolidList"/>
    <dgm:cxn modelId="{FAC864FC-3E24-49E3-9ABE-C88E04612D60}" type="presParOf" srcId="{8975E3DE-1AFD-4880-BCD1-AA3D61711084}" destId="{CE493134-8571-4BF5-B6E9-248FB8191657}" srcOrd="1" destOrd="0" presId="urn:microsoft.com/office/officeart/2018/2/layout/IconVerticalSolidList"/>
    <dgm:cxn modelId="{A4D19016-E5D3-4869-A493-2BD26F063EEB}" type="presParOf" srcId="{8975E3DE-1AFD-4880-BCD1-AA3D61711084}" destId="{CD303B57-5873-4AB0-9248-13896A07C5AA}" srcOrd="2" destOrd="0" presId="urn:microsoft.com/office/officeart/2018/2/layout/IconVerticalSolidList"/>
    <dgm:cxn modelId="{CE05FCDB-D5EC-4A07-82A9-F6A172A0B69A}" type="presParOf" srcId="{8975E3DE-1AFD-4880-BCD1-AA3D61711084}" destId="{184F4FC3-A9A5-49D7-81E8-4F4537999BAB}" srcOrd="3" destOrd="0" presId="urn:microsoft.com/office/officeart/2018/2/layout/IconVerticalSolidList"/>
    <dgm:cxn modelId="{70223DB2-B02B-4585-A17A-640FCB2D9292}" type="presParOf" srcId="{4743BBA7-5BCF-4F06-9958-2F97D831C36A}" destId="{5DCDBE9D-BADC-4CA9-800A-75E478E8CFF7}" srcOrd="1" destOrd="0" presId="urn:microsoft.com/office/officeart/2018/2/layout/IconVerticalSolidList"/>
    <dgm:cxn modelId="{731F335C-A063-4F8F-943F-D5328C5A5930}" type="presParOf" srcId="{4743BBA7-5BCF-4F06-9958-2F97D831C36A}" destId="{56867BF3-363A-424E-BC0B-61FB2BC8783E}" srcOrd="2" destOrd="0" presId="urn:microsoft.com/office/officeart/2018/2/layout/IconVerticalSolidList"/>
    <dgm:cxn modelId="{728F1D3B-87ED-4F16-9C66-E02B0CE50EC6}" type="presParOf" srcId="{56867BF3-363A-424E-BC0B-61FB2BC8783E}" destId="{A896FBE9-D589-418A-B717-2BC1AC045C5C}" srcOrd="0" destOrd="0" presId="urn:microsoft.com/office/officeart/2018/2/layout/IconVerticalSolidList"/>
    <dgm:cxn modelId="{32E5D487-1107-4A4C-92D3-CD34F08927F5}" type="presParOf" srcId="{56867BF3-363A-424E-BC0B-61FB2BC8783E}" destId="{DDE3B677-E54D-40CD-BC58-834EED995158}" srcOrd="1" destOrd="0" presId="urn:microsoft.com/office/officeart/2018/2/layout/IconVerticalSolidList"/>
    <dgm:cxn modelId="{E6411EB7-745A-4661-BB6A-3DF70F8267E8}" type="presParOf" srcId="{56867BF3-363A-424E-BC0B-61FB2BC8783E}" destId="{52E82718-14C1-4CA5-A93D-70AE79078E7B}" srcOrd="2" destOrd="0" presId="urn:microsoft.com/office/officeart/2018/2/layout/IconVerticalSolidList"/>
    <dgm:cxn modelId="{D5F63A82-244C-4428-8782-2A10F24E185C}" type="presParOf" srcId="{56867BF3-363A-424E-BC0B-61FB2BC8783E}" destId="{AAE831BA-A166-408B-9E60-DF3FF6802A7D}" srcOrd="3" destOrd="0" presId="urn:microsoft.com/office/officeart/2018/2/layout/IconVerticalSolidList"/>
    <dgm:cxn modelId="{E97E00B5-276D-407D-A7A3-94D71B5A2D29}" type="presParOf" srcId="{4743BBA7-5BCF-4F06-9958-2F97D831C36A}" destId="{9869FEF8-9DAA-448A-BB23-423986C55656}" srcOrd="3" destOrd="0" presId="urn:microsoft.com/office/officeart/2018/2/layout/IconVerticalSolidList"/>
    <dgm:cxn modelId="{E55AA5A1-6E19-4FBC-86F1-4AE2A38FFDE9}" type="presParOf" srcId="{4743BBA7-5BCF-4F06-9958-2F97D831C36A}" destId="{F12BAC08-8EC7-4296-AF35-A455921EDB36}" srcOrd="4" destOrd="0" presId="urn:microsoft.com/office/officeart/2018/2/layout/IconVerticalSolidList"/>
    <dgm:cxn modelId="{7554EC8F-D3D9-4143-ADD2-AFB238DFD891}" type="presParOf" srcId="{F12BAC08-8EC7-4296-AF35-A455921EDB36}" destId="{7E9B4F58-D415-4579-8804-86EA69E1E169}" srcOrd="0" destOrd="0" presId="urn:microsoft.com/office/officeart/2018/2/layout/IconVerticalSolidList"/>
    <dgm:cxn modelId="{B2BDD5E9-E208-4CBE-8E97-30013960129D}" type="presParOf" srcId="{F12BAC08-8EC7-4296-AF35-A455921EDB36}" destId="{9B660FE9-6245-4A78-B28C-C56F0F042799}" srcOrd="1" destOrd="0" presId="urn:microsoft.com/office/officeart/2018/2/layout/IconVerticalSolidList"/>
    <dgm:cxn modelId="{1BFA559A-51B0-4CC7-9E5C-E9120EF848B3}" type="presParOf" srcId="{F12BAC08-8EC7-4296-AF35-A455921EDB36}" destId="{843D1AF1-B01E-42FE-A437-B828B576DB01}" srcOrd="2" destOrd="0" presId="urn:microsoft.com/office/officeart/2018/2/layout/IconVerticalSolidList"/>
    <dgm:cxn modelId="{6B341EA6-F2DD-4AF4-9CF2-6C3E4911AA50}" type="presParOf" srcId="{F12BAC08-8EC7-4296-AF35-A455921EDB36}" destId="{905194A4-C067-4609-92BB-88ECF8FF6C36}" srcOrd="3" destOrd="0" presId="urn:microsoft.com/office/officeart/2018/2/layout/IconVerticalSolidList"/>
    <dgm:cxn modelId="{D08BFF8D-D9E9-486B-A2F2-E10F020AADC8}" type="presParOf" srcId="{4743BBA7-5BCF-4F06-9958-2F97D831C36A}" destId="{2A153761-7FEF-4C2E-A59F-AB12D848546B}" srcOrd="5" destOrd="0" presId="urn:microsoft.com/office/officeart/2018/2/layout/IconVerticalSolidList"/>
    <dgm:cxn modelId="{DC76D2AB-AA33-4609-9A0C-EA4D1182D8AC}" type="presParOf" srcId="{4743BBA7-5BCF-4F06-9958-2F97D831C36A}" destId="{EC8CE0AF-153B-4805-96C3-D32986FA3F1B}" srcOrd="6" destOrd="0" presId="urn:microsoft.com/office/officeart/2018/2/layout/IconVerticalSolidList"/>
    <dgm:cxn modelId="{7D9BCA08-5CF9-4D72-8208-87102116A263}" type="presParOf" srcId="{EC8CE0AF-153B-4805-96C3-D32986FA3F1B}" destId="{7EEE7C28-56BF-4F24-89B1-3B915A66FF8C}" srcOrd="0" destOrd="0" presId="urn:microsoft.com/office/officeart/2018/2/layout/IconVerticalSolidList"/>
    <dgm:cxn modelId="{ADAB0DFD-F394-4F64-A286-C96643E3364F}" type="presParOf" srcId="{EC8CE0AF-153B-4805-96C3-D32986FA3F1B}" destId="{56AC8CAA-8DD9-4ECC-8CBB-791F09B03FA7}" srcOrd="1" destOrd="0" presId="urn:microsoft.com/office/officeart/2018/2/layout/IconVerticalSolidList"/>
    <dgm:cxn modelId="{CDAD0EBB-799A-4EAB-A35D-981BE553E8DF}" type="presParOf" srcId="{EC8CE0AF-153B-4805-96C3-D32986FA3F1B}" destId="{01C83E75-D56F-4FBC-80A9-51D19EA7306E}" srcOrd="2" destOrd="0" presId="urn:microsoft.com/office/officeart/2018/2/layout/IconVerticalSolidList"/>
    <dgm:cxn modelId="{A7A5D6A9-E092-45D5-A568-5DDCC744EE07}" type="presParOf" srcId="{EC8CE0AF-153B-4805-96C3-D32986FA3F1B}" destId="{7EF1F6A7-7B16-4905-A4A5-24C23E2FE9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38315D8-1065-4ADA-8F2C-B9AE07249C32}"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US"/>
        </a:p>
      </dgm:t>
    </dgm:pt>
    <dgm:pt modelId="{0D2E7324-E949-4DB7-8EE0-3762289DE65E}">
      <dgm:prSet/>
      <dgm:spPr/>
      <dgm:t>
        <a:bodyPr/>
        <a:lstStyle/>
        <a:p>
          <a:r>
            <a:rPr lang="en-US" dirty="0"/>
            <a:t>The platform would serve various user segments:</a:t>
          </a:r>
        </a:p>
      </dgm:t>
    </dgm:pt>
    <dgm:pt modelId="{B3F8C749-F809-45FE-A383-68DC6B253452}" type="parTrans" cxnId="{A28410D2-E8D6-433E-A17B-DBD5F11BCF10}">
      <dgm:prSet/>
      <dgm:spPr/>
      <dgm:t>
        <a:bodyPr/>
        <a:lstStyle/>
        <a:p>
          <a:endParaRPr lang="en-US"/>
        </a:p>
      </dgm:t>
    </dgm:pt>
    <dgm:pt modelId="{BC2FCC7B-9E24-4ECB-977F-6C39ECFA88DB}" type="sibTrans" cxnId="{A28410D2-E8D6-433E-A17B-DBD5F11BCF10}">
      <dgm:prSet/>
      <dgm:spPr/>
      <dgm:t>
        <a:bodyPr/>
        <a:lstStyle/>
        <a:p>
          <a:endParaRPr lang="en-US"/>
        </a:p>
      </dgm:t>
    </dgm:pt>
    <dgm:pt modelId="{7D2C60F1-55DA-4C7E-8B39-6B34664C0511}">
      <dgm:prSet/>
      <dgm:spPr/>
      <dgm:t>
        <a:bodyPr/>
        <a:lstStyle/>
        <a:p>
          <a:r>
            <a:rPr lang="en-US" b="1"/>
            <a:t>Wealth Managers</a:t>
          </a:r>
          <a:r>
            <a:rPr lang="en-US"/>
            <a:t>: Professionals looking to augment traditional services with AI-powered insights and automation.</a:t>
          </a:r>
        </a:p>
      </dgm:t>
    </dgm:pt>
    <dgm:pt modelId="{2744D7BD-EE7C-4914-935C-05726004DF6B}" type="parTrans" cxnId="{8C3D2915-5162-4D1D-83C9-459B9FE83E83}">
      <dgm:prSet/>
      <dgm:spPr/>
      <dgm:t>
        <a:bodyPr/>
        <a:lstStyle/>
        <a:p>
          <a:endParaRPr lang="en-US"/>
        </a:p>
      </dgm:t>
    </dgm:pt>
    <dgm:pt modelId="{3C57B680-B6D1-4E2A-B6C1-D51C15F9C4E1}" type="sibTrans" cxnId="{8C3D2915-5162-4D1D-83C9-459B9FE83E83}">
      <dgm:prSet/>
      <dgm:spPr/>
      <dgm:t>
        <a:bodyPr/>
        <a:lstStyle/>
        <a:p>
          <a:endParaRPr lang="en-US"/>
        </a:p>
      </dgm:t>
    </dgm:pt>
    <dgm:pt modelId="{3FFCB85D-5889-4636-BA7F-DD464794ABE2}">
      <dgm:prSet/>
      <dgm:spPr/>
      <dgm:t>
        <a:bodyPr/>
        <a:lstStyle/>
        <a:p>
          <a:r>
            <a:rPr lang="en-US" b="1"/>
            <a:t>Institutional Investors</a:t>
          </a:r>
          <a:r>
            <a:rPr lang="en-US"/>
            <a:t>: Organizations seeking data-driven insights to optimize large portfolios with precision.</a:t>
          </a:r>
        </a:p>
      </dgm:t>
    </dgm:pt>
    <dgm:pt modelId="{C5FDE9CA-8861-45C3-AB81-825C983DD143}" type="parTrans" cxnId="{95AA3AD9-ADC5-466D-BE56-DC2939FA8A9D}">
      <dgm:prSet/>
      <dgm:spPr/>
      <dgm:t>
        <a:bodyPr/>
        <a:lstStyle/>
        <a:p>
          <a:endParaRPr lang="en-US"/>
        </a:p>
      </dgm:t>
    </dgm:pt>
    <dgm:pt modelId="{B9C381BF-DFB6-4E80-911E-E9CC43C510D1}" type="sibTrans" cxnId="{95AA3AD9-ADC5-466D-BE56-DC2939FA8A9D}">
      <dgm:prSet/>
      <dgm:spPr/>
      <dgm:t>
        <a:bodyPr/>
        <a:lstStyle/>
        <a:p>
          <a:endParaRPr lang="en-US"/>
        </a:p>
      </dgm:t>
    </dgm:pt>
    <dgm:pt modelId="{C2B18936-67EF-42FE-AD4C-D9E78C40588A}">
      <dgm:prSet/>
      <dgm:spPr/>
      <dgm:t>
        <a:bodyPr/>
        <a:lstStyle/>
        <a:p>
          <a:r>
            <a:rPr lang="en-US" b="1"/>
            <a:t>Retail Investors</a:t>
          </a:r>
          <a:r>
            <a:rPr lang="en-US"/>
            <a:t>: New investors seeking easy-to-follow advice and those looking for affordable, automated investing options.</a:t>
          </a:r>
        </a:p>
      </dgm:t>
    </dgm:pt>
    <dgm:pt modelId="{72F7C8B5-2CC0-441D-A80F-3AE7F8920075}" type="parTrans" cxnId="{D30D4498-D11B-4EDB-B569-593730028FD4}">
      <dgm:prSet/>
      <dgm:spPr/>
      <dgm:t>
        <a:bodyPr/>
        <a:lstStyle/>
        <a:p>
          <a:endParaRPr lang="en-US"/>
        </a:p>
      </dgm:t>
    </dgm:pt>
    <dgm:pt modelId="{4432EA8D-F753-4F17-AAA9-A3528F69C9CB}" type="sibTrans" cxnId="{D30D4498-D11B-4EDB-B569-593730028FD4}">
      <dgm:prSet/>
      <dgm:spPr/>
      <dgm:t>
        <a:bodyPr/>
        <a:lstStyle/>
        <a:p>
          <a:endParaRPr lang="en-US"/>
        </a:p>
      </dgm:t>
    </dgm:pt>
    <dgm:pt modelId="{1E9E068E-D11E-4AAE-939D-4F76FDDECA10}" type="pres">
      <dgm:prSet presAssocID="{538315D8-1065-4ADA-8F2C-B9AE07249C32}" presName="matrix" presStyleCnt="0">
        <dgm:presLayoutVars>
          <dgm:chMax val="1"/>
          <dgm:dir/>
          <dgm:resizeHandles val="exact"/>
        </dgm:presLayoutVars>
      </dgm:prSet>
      <dgm:spPr/>
    </dgm:pt>
    <dgm:pt modelId="{9ED54665-8849-4286-A19B-9F5D1FA42B69}" type="pres">
      <dgm:prSet presAssocID="{538315D8-1065-4ADA-8F2C-B9AE07249C32}" presName="diamond" presStyleLbl="bgShp" presStyleIdx="0" presStyleCnt="1"/>
      <dgm:spPr/>
    </dgm:pt>
    <dgm:pt modelId="{6696B1F3-C003-4119-9808-2EE30E95132E}" type="pres">
      <dgm:prSet presAssocID="{538315D8-1065-4ADA-8F2C-B9AE07249C32}" presName="quad1" presStyleLbl="node1" presStyleIdx="0" presStyleCnt="4">
        <dgm:presLayoutVars>
          <dgm:chMax val="0"/>
          <dgm:chPref val="0"/>
          <dgm:bulletEnabled val="1"/>
        </dgm:presLayoutVars>
      </dgm:prSet>
      <dgm:spPr/>
    </dgm:pt>
    <dgm:pt modelId="{CFC50437-85E1-4785-AA53-606835C59551}" type="pres">
      <dgm:prSet presAssocID="{538315D8-1065-4ADA-8F2C-B9AE07249C32}" presName="quad2" presStyleLbl="node1" presStyleIdx="1" presStyleCnt="4">
        <dgm:presLayoutVars>
          <dgm:chMax val="0"/>
          <dgm:chPref val="0"/>
          <dgm:bulletEnabled val="1"/>
        </dgm:presLayoutVars>
      </dgm:prSet>
      <dgm:spPr/>
    </dgm:pt>
    <dgm:pt modelId="{DABE5B5E-7964-4C8C-B6CB-0DF3A44F334E}" type="pres">
      <dgm:prSet presAssocID="{538315D8-1065-4ADA-8F2C-B9AE07249C32}" presName="quad3" presStyleLbl="node1" presStyleIdx="2" presStyleCnt="4">
        <dgm:presLayoutVars>
          <dgm:chMax val="0"/>
          <dgm:chPref val="0"/>
          <dgm:bulletEnabled val="1"/>
        </dgm:presLayoutVars>
      </dgm:prSet>
      <dgm:spPr/>
    </dgm:pt>
    <dgm:pt modelId="{71D6C836-285B-438E-AA8C-BE20364CFE97}" type="pres">
      <dgm:prSet presAssocID="{538315D8-1065-4ADA-8F2C-B9AE07249C32}" presName="quad4" presStyleLbl="node1" presStyleIdx="3" presStyleCnt="4">
        <dgm:presLayoutVars>
          <dgm:chMax val="0"/>
          <dgm:chPref val="0"/>
          <dgm:bulletEnabled val="1"/>
        </dgm:presLayoutVars>
      </dgm:prSet>
      <dgm:spPr/>
    </dgm:pt>
  </dgm:ptLst>
  <dgm:cxnLst>
    <dgm:cxn modelId="{8C3D2915-5162-4D1D-83C9-459B9FE83E83}" srcId="{538315D8-1065-4ADA-8F2C-B9AE07249C32}" destId="{7D2C60F1-55DA-4C7E-8B39-6B34664C0511}" srcOrd="1" destOrd="0" parTransId="{2744D7BD-EE7C-4914-935C-05726004DF6B}" sibTransId="{3C57B680-B6D1-4E2A-B6C1-D51C15F9C4E1}"/>
    <dgm:cxn modelId="{1D5C4C1D-2871-4BAA-AE0B-E13EFECC0EA0}" type="presOf" srcId="{C2B18936-67EF-42FE-AD4C-D9E78C40588A}" destId="{71D6C836-285B-438E-AA8C-BE20364CFE97}" srcOrd="0" destOrd="0" presId="urn:microsoft.com/office/officeart/2005/8/layout/matrix3"/>
    <dgm:cxn modelId="{5D18628B-BE9F-43DE-B5D6-25C3ABA055ED}" type="presOf" srcId="{7D2C60F1-55DA-4C7E-8B39-6B34664C0511}" destId="{CFC50437-85E1-4785-AA53-606835C59551}" srcOrd="0" destOrd="0" presId="urn:microsoft.com/office/officeart/2005/8/layout/matrix3"/>
    <dgm:cxn modelId="{7B9D238E-7E07-4B7B-8B58-EEE4A5F8C119}" type="presOf" srcId="{0D2E7324-E949-4DB7-8EE0-3762289DE65E}" destId="{6696B1F3-C003-4119-9808-2EE30E95132E}" srcOrd="0" destOrd="0" presId="urn:microsoft.com/office/officeart/2005/8/layout/matrix3"/>
    <dgm:cxn modelId="{D30D4498-D11B-4EDB-B569-593730028FD4}" srcId="{538315D8-1065-4ADA-8F2C-B9AE07249C32}" destId="{C2B18936-67EF-42FE-AD4C-D9E78C40588A}" srcOrd="3" destOrd="0" parTransId="{72F7C8B5-2CC0-441D-A80F-3AE7F8920075}" sibTransId="{4432EA8D-F753-4F17-AAA9-A3528F69C9CB}"/>
    <dgm:cxn modelId="{47AD65A0-7F70-47C4-A926-7C82BA54958E}" type="presOf" srcId="{538315D8-1065-4ADA-8F2C-B9AE07249C32}" destId="{1E9E068E-D11E-4AAE-939D-4F76FDDECA10}" srcOrd="0" destOrd="0" presId="urn:microsoft.com/office/officeart/2005/8/layout/matrix3"/>
    <dgm:cxn modelId="{A28410D2-E8D6-433E-A17B-DBD5F11BCF10}" srcId="{538315D8-1065-4ADA-8F2C-B9AE07249C32}" destId="{0D2E7324-E949-4DB7-8EE0-3762289DE65E}" srcOrd="0" destOrd="0" parTransId="{B3F8C749-F809-45FE-A383-68DC6B253452}" sibTransId="{BC2FCC7B-9E24-4ECB-977F-6C39ECFA88DB}"/>
    <dgm:cxn modelId="{95AA3AD9-ADC5-466D-BE56-DC2939FA8A9D}" srcId="{538315D8-1065-4ADA-8F2C-B9AE07249C32}" destId="{3FFCB85D-5889-4636-BA7F-DD464794ABE2}" srcOrd="2" destOrd="0" parTransId="{C5FDE9CA-8861-45C3-AB81-825C983DD143}" sibTransId="{B9C381BF-DFB6-4E80-911E-E9CC43C510D1}"/>
    <dgm:cxn modelId="{048973F8-1EDE-4338-9B0F-5DE51AF2E8B5}" type="presOf" srcId="{3FFCB85D-5889-4636-BA7F-DD464794ABE2}" destId="{DABE5B5E-7964-4C8C-B6CB-0DF3A44F334E}" srcOrd="0" destOrd="0" presId="urn:microsoft.com/office/officeart/2005/8/layout/matrix3"/>
    <dgm:cxn modelId="{CC3EE5D7-CF5B-418C-A56F-C818208C47DA}" type="presParOf" srcId="{1E9E068E-D11E-4AAE-939D-4F76FDDECA10}" destId="{9ED54665-8849-4286-A19B-9F5D1FA42B69}" srcOrd="0" destOrd="0" presId="urn:microsoft.com/office/officeart/2005/8/layout/matrix3"/>
    <dgm:cxn modelId="{F64BF8D1-F94E-4D69-B28C-860E1FD50119}" type="presParOf" srcId="{1E9E068E-D11E-4AAE-939D-4F76FDDECA10}" destId="{6696B1F3-C003-4119-9808-2EE30E95132E}" srcOrd="1" destOrd="0" presId="urn:microsoft.com/office/officeart/2005/8/layout/matrix3"/>
    <dgm:cxn modelId="{8D11C692-EA3E-4CCB-9ECA-7EEBCD1CBA4A}" type="presParOf" srcId="{1E9E068E-D11E-4AAE-939D-4F76FDDECA10}" destId="{CFC50437-85E1-4785-AA53-606835C59551}" srcOrd="2" destOrd="0" presId="urn:microsoft.com/office/officeart/2005/8/layout/matrix3"/>
    <dgm:cxn modelId="{67F28169-4DE5-4085-B311-BC52B63B411E}" type="presParOf" srcId="{1E9E068E-D11E-4AAE-939D-4F76FDDECA10}" destId="{DABE5B5E-7964-4C8C-B6CB-0DF3A44F334E}" srcOrd="3" destOrd="0" presId="urn:microsoft.com/office/officeart/2005/8/layout/matrix3"/>
    <dgm:cxn modelId="{A9059B1E-FA43-4DE5-B8CC-9A146A83E962}" type="presParOf" srcId="{1E9E068E-D11E-4AAE-939D-4F76FDDECA10}" destId="{71D6C836-285B-438E-AA8C-BE20364CFE9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D17743-19D4-4A79-A810-F8B1B36D684A}"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86FF4D7-CE63-4E67-81BE-68E9A86AAF02}">
      <dgm:prSet/>
      <dgm:spPr/>
      <dgm:t>
        <a:bodyPr/>
        <a:lstStyle/>
        <a:p>
          <a:pPr>
            <a:lnSpc>
              <a:spcPct val="100000"/>
            </a:lnSpc>
          </a:pPr>
          <a:r>
            <a:rPr lang="en-US" b="1"/>
            <a:t>1. Market Research and Analysis</a:t>
          </a:r>
          <a:endParaRPr lang="en-US"/>
        </a:p>
      </dgm:t>
    </dgm:pt>
    <dgm:pt modelId="{4F5295E2-401C-4BAE-8589-D028052E5866}" type="parTrans" cxnId="{EAB19AAA-548D-45B7-AF64-D8F40BFC010E}">
      <dgm:prSet/>
      <dgm:spPr/>
      <dgm:t>
        <a:bodyPr/>
        <a:lstStyle/>
        <a:p>
          <a:endParaRPr lang="en-US"/>
        </a:p>
      </dgm:t>
    </dgm:pt>
    <dgm:pt modelId="{EE1E5C2E-ACF5-4DBF-B36D-DCAD5BF751DF}" type="sibTrans" cxnId="{EAB19AAA-548D-45B7-AF64-D8F40BFC010E}">
      <dgm:prSet/>
      <dgm:spPr/>
      <dgm:t>
        <a:bodyPr/>
        <a:lstStyle/>
        <a:p>
          <a:endParaRPr lang="en-US"/>
        </a:p>
      </dgm:t>
    </dgm:pt>
    <dgm:pt modelId="{43F45B95-3F86-43AC-B312-4E19955CC41E}">
      <dgm:prSet/>
      <dgm:spPr/>
      <dgm:t>
        <a:bodyPr/>
        <a:lstStyle/>
        <a:p>
          <a:pPr>
            <a:lnSpc>
              <a:spcPct val="100000"/>
            </a:lnSpc>
          </a:pPr>
          <a:r>
            <a:rPr lang="en-US" b="1"/>
            <a:t>Objective</a:t>
          </a:r>
          <a:r>
            <a:rPr lang="en-US"/>
            <a:t>: Understand the landscape of investment and robo-advisory products, target customer segments, and user pain points.</a:t>
          </a:r>
        </a:p>
      </dgm:t>
    </dgm:pt>
    <dgm:pt modelId="{06DC898C-0469-4A37-86A6-8B036C049D2B}" type="parTrans" cxnId="{4C6AD9D1-8A6B-4CA1-A7E0-343216FA5039}">
      <dgm:prSet/>
      <dgm:spPr/>
      <dgm:t>
        <a:bodyPr/>
        <a:lstStyle/>
        <a:p>
          <a:endParaRPr lang="en-US"/>
        </a:p>
      </dgm:t>
    </dgm:pt>
    <dgm:pt modelId="{6FBF97D1-41F1-432C-85E2-35A0D548F680}" type="sibTrans" cxnId="{4C6AD9D1-8A6B-4CA1-A7E0-343216FA5039}">
      <dgm:prSet/>
      <dgm:spPr/>
      <dgm:t>
        <a:bodyPr/>
        <a:lstStyle/>
        <a:p>
          <a:endParaRPr lang="en-US"/>
        </a:p>
      </dgm:t>
    </dgm:pt>
    <dgm:pt modelId="{F198F8D9-EDB6-40BD-A458-05442E6FD2DB}">
      <dgm:prSet/>
      <dgm:spPr/>
      <dgm:t>
        <a:bodyPr/>
        <a:lstStyle/>
        <a:p>
          <a:pPr>
            <a:lnSpc>
              <a:spcPct val="100000"/>
            </a:lnSpc>
          </a:pPr>
          <a:r>
            <a:rPr lang="en-US" b="1"/>
            <a:t>Steps</a:t>
          </a:r>
          <a:r>
            <a:rPr lang="en-US"/>
            <a:t>: </a:t>
          </a:r>
        </a:p>
      </dgm:t>
    </dgm:pt>
    <dgm:pt modelId="{AE50374E-61E0-4D9D-8422-6EFE010D9EFF}" type="parTrans" cxnId="{DC0DF6F0-0BD5-4880-97FF-3D51D74CBA2D}">
      <dgm:prSet/>
      <dgm:spPr/>
      <dgm:t>
        <a:bodyPr/>
        <a:lstStyle/>
        <a:p>
          <a:endParaRPr lang="en-US"/>
        </a:p>
      </dgm:t>
    </dgm:pt>
    <dgm:pt modelId="{FF554640-D22C-4C39-BDE0-1D538AEA1D78}" type="sibTrans" cxnId="{DC0DF6F0-0BD5-4880-97FF-3D51D74CBA2D}">
      <dgm:prSet/>
      <dgm:spPr/>
      <dgm:t>
        <a:bodyPr/>
        <a:lstStyle/>
        <a:p>
          <a:endParaRPr lang="en-US"/>
        </a:p>
      </dgm:t>
    </dgm:pt>
    <dgm:pt modelId="{5936AFDD-7052-48A7-BDE5-0191B3039FC0}">
      <dgm:prSet/>
      <dgm:spPr/>
      <dgm:t>
        <a:bodyPr/>
        <a:lstStyle/>
        <a:p>
          <a:r>
            <a:rPr lang="en-US"/>
            <a:t>Conduct </a:t>
          </a:r>
          <a:r>
            <a:rPr lang="en-US" b="1"/>
            <a:t>competitive analysis</a:t>
          </a:r>
          <a:r>
            <a:rPr lang="en-US"/>
            <a:t> on existing robo-advisory and investment insight platforms (e.g., Betterment, Wealthfront).</a:t>
          </a:r>
        </a:p>
      </dgm:t>
    </dgm:pt>
    <dgm:pt modelId="{F3F87814-7E02-4186-B9A0-F2594EB8B6E2}" type="parTrans" cxnId="{C5DB7EA7-2493-4101-92D3-360E2E4A6F82}">
      <dgm:prSet/>
      <dgm:spPr/>
      <dgm:t>
        <a:bodyPr/>
        <a:lstStyle/>
        <a:p>
          <a:endParaRPr lang="en-US"/>
        </a:p>
      </dgm:t>
    </dgm:pt>
    <dgm:pt modelId="{B8B3433F-3AE5-46FF-87E1-4FB1A8FA1967}" type="sibTrans" cxnId="{C5DB7EA7-2493-4101-92D3-360E2E4A6F82}">
      <dgm:prSet/>
      <dgm:spPr/>
      <dgm:t>
        <a:bodyPr/>
        <a:lstStyle/>
        <a:p>
          <a:endParaRPr lang="en-US"/>
        </a:p>
      </dgm:t>
    </dgm:pt>
    <dgm:pt modelId="{E368D093-BDC3-436C-B9F0-CBDB137BD5FF}">
      <dgm:prSet/>
      <dgm:spPr/>
      <dgm:t>
        <a:bodyPr/>
        <a:lstStyle/>
        <a:p>
          <a:r>
            <a:rPr lang="en-US" b="1" dirty="0"/>
            <a:t>Customer Segmentation</a:t>
          </a:r>
          <a:r>
            <a:rPr lang="en-US" dirty="0"/>
            <a:t>: Identify target segments, such as beginner investors, experienced traders, and financial advisors.</a:t>
          </a:r>
        </a:p>
      </dgm:t>
    </dgm:pt>
    <dgm:pt modelId="{2E353E23-D77D-4C02-B643-18DE60BA9E72}" type="parTrans" cxnId="{C841C970-2B49-452D-8D72-4A8D371FD62F}">
      <dgm:prSet/>
      <dgm:spPr/>
      <dgm:t>
        <a:bodyPr/>
        <a:lstStyle/>
        <a:p>
          <a:endParaRPr lang="en-US"/>
        </a:p>
      </dgm:t>
    </dgm:pt>
    <dgm:pt modelId="{F37C69D1-46BB-487D-A7AD-D53494164661}" type="sibTrans" cxnId="{C841C970-2B49-452D-8D72-4A8D371FD62F}">
      <dgm:prSet/>
      <dgm:spPr/>
      <dgm:t>
        <a:bodyPr/>
        <a:lstStyle/>
        <a:p>
          <a:endParaRPr lang="en-US"/>
        </a:p>
      </dgm:t>
    </dgm:pt>
    <dgm:pt modelId="{6B3E5F15-A925-4F0C-9577-2A152C66A200}">
      <dgm:prSet/>
      <dgm:spPr/>
      <dgm:t>
        <a:bodyPr/>
        <a:lstStyle/>
        <a:p>
          <a:r>
            <a:rPr lang="en-US" b="1"/>
            <a:t>Pain Points and Needs</a:t>
          </a:r>
          <a:r>
            <a:rPr lang="en-US"/>
            <a:t>: Through surveys and focus groups, identify key user challenges (e.g., understanding risk, finding tailored investment advice, optimizing tax efficiency).</a:t>
          </a:r>
        </a:p>
      </dgm:t>
    </dgm:pt>
    <dgm:pt modelId="{AF07F823-FEB7-45CC-969B-D70C52A1869E}" type="parTrans" cxnId="{56A8AB90-14DF-4EFD-B261-E50199DE122A}">
      <dgm:prSet/>
      <dgm:spPr/>
      <dgm:t>
        <a:bodyPr/>
        <a:lstStyle/>
        <a:p>
          <a:endParaRPr lang="en-US"/>
        </a:p>
      </dgm:t>
    </dgm:pt>
    <dgm:pt modelId="{51C32370-FF37-473B-9FC5-809EB34AE1DF}" type="sibTrans" cxnId="{56A8AB90-14DF-4EFD-B261-E50199DE122A}">
      <dgm:prSet/>
      <dgm:spPr/>
      <dgm:t>
        <a:bodyPr/>
        <a:lstStyle/>
        <a:p>
          <a:endParaRPr lang="en-US"/>
        </a:p>
      </dgm:t>
    </dgm:pt>
    <dgm:pt modelId="{2E6A9343-30CF-4135-83D4-D1A4A124FC8E}">
      <dgm:prSet/>
      <dgm:spPr/>
      <dgm:t>
        <a:bodyPr/>
        <a:lstStyle/>
        <a:p>
          <a:pPr>
            <a:lnSpc>
              <a:spcPct val="100000"/>
            </a:lnSpc>
          </a:pPr>
          <a:r>
            <a:rPr lang="en-US" b="1"/>
            <a:t>2. Define Value Proposition and Product Vision</a:t>
          </a:r>
          <a:endParaRPr lang="en-US"/>
        </a:p>
      </dgm:t>
    </dgm:pt>
    <dgm:pt modelId="{969ADF3A-8CED-4F99-BF04-E139779E294A}" type="parTrans" cxnId="{57C106C6-F9B2-4DD0-818A-08F700FDC269}">
      <dgm:prSet/>
      <dgm:spPr/>
      <dgm:t>
        <a:bodyPr/>
        <a:lstStyle/>
        <a:p>
          <a:endParaRPr lang="en-US"/>
        </a:p>
      </dgm:t>
    </dgm:pt>
    <dgm:pt modelId="{DDA16182-ADCC-4774-B968-AF9D0BAB557F}" type="sibTrans" cxnId="{57C106C6-F9B2-4DD0-818A-08F700FDC269}">
      <dgm:prSet/>
      <dgm:spPr/>
      <dgm:t>
        <a:bodyPr/>
        <a:lstStyle/>
        <a:p>
          <a:endParaRPr lang="en-US"/>
        </a:p>
      </dgm:t>
    </dgm:pt>
    <dgm:pt modelId="{05A237FC-8963-4088-A9B5-7DEB8D067D99}">
      <dgm:prSet/>
      <dgm:spPr/>
      <dgm:t>
        <a:bodyPr/>
        <a:lstStyle/>
        <a:p>
          <a:pPr>
            <a:lnSpc>
              <a:spcPct val="100000"/>
            </a:lnSpc>
          </a:pPr>
          <a:r>
            <a:rPr lang="en-US" b="1"/>
            <a:t>Objective</a:t>
          </a:r>
          <a:r>
            <a:rPr lang="en-US"/>
            <a:t>: Articulate how our platform will differentiate itself.</a:t>
          </a:r>
        </a:p>
      </dgm:t>
    </dgm:pt>
    <dgm:pt modelId="{041666AB-7C60-4B29-A87E-DA69FEFB12C2}" type="parTrans" cxnId="{F3FC55B5-8080-40D6-A475-D9A6516A0F11}">
      <dgm:prSet/>
      <dgm:spPr/>
      <dgm:t>
        <a:bodyPr/>
        <a:lstStyle/>
        <a:p>
          <a:endParaRPr lang="en-US"/>
        </a:p>
      </dgm:t>
    </dgm:pt>
    <dgm:pt modelId="{99EEC250-D719-4B26-B73E-268D10FFE8E9}" type="sibTrans" cxnId="{F3FC55B5-8080-40D6-A475-D9A6516A0F11}">
      <dgm:prSet/>
      <dgm:spPr/>
      <dgm:t>
        <a:bodyPr/>
        <a:lstStyle/>
        <a:p>
          <a:endParaRPr lang="en-US"/>
        </a:p>
      </dgm:t>
    </dgm:pt>
    <dgm:pt modelId="{553CCA8B-4D18-4A39-AA70-1474219383E5}">
      <dgm:prSet/>
      <dgm:spPr/>
      <dgm:t>
        <a:bodyPr/>
        <a:lstStyle/>
        <a:p>
          <a:pPr>
            <a:lnSpc>
              <a:spcPct val="100000"/>
            </a:lnSpc>
          </a:pPr>
          <a:r>
            <a:rPr lang="en-US" b="1" dirty="0"/>
            <a:t>Steps</a:t>
          </a:r>
          <a:r>
            <a:rPr lang="en-US" dirty="0"/>
            <a:t>: </a:t>
          </a:r>
        </a:p>
      </dgm:t>
    </dgm:pt>
    <dgm:pt modelId="{F14EC1E7-C605-49EA-8893-D7E61D0A0B14}" type="parTrans" cxnId="{815C5489-7E00-4F4C-AE8F-F0CCBCB727E5}">
      <dgm:prSet/>
      <dgm:spPr/>
      <dgm:t>
        <a:bodyPr/>
        <a:lstStyle/>
        <a:p>
          <a:endParaRPr lang="en-US"/>
        </a:p>
      </dgm:t>
    </dgm:pt>
    <dgm:pt modelId="{6CB8665E-EFE0-482F-B075-961A519AFF64}" type="sibTrans" cxnId="{815C5489-7E00-4F4C-AE8F-F0CCBCB727E5}">
      <dgm:prSet/>
      <dgm:spPr/>
      <dgm:t>
        <a:bodyPr/>
        <a:lstStyle/>
        <a:p>
          <a:endParaRPr lang="en-US"/>
        </a:p>
      </dgm:t>
    </dgm:pt>
    <dgm:pt modelId="{7E9E20F7-FFC2-4330-8623-B13F1A34C664}">
      <dgm:prSet/>
      <dgm:spPr/>
      <dgm:t>
        <a:bodyPr/>
        <a:lstStyle/>
        <a:p>
          <a:r>
            <a:rPr lang="en-US"/>
            <a:t>Create a </a:t>
          </a:r>
          <a:r>
            <a:rPr lang="en-US" b="1"/>
            <a:t>value proposition</a:t>
          </a:r>
          <a:r>
            <a:rPr lang="en-US"/>
            <a:t> that emphasizes unique offerings, such as personalized insights, a simple and intuitive user experience, and AI-powered investment recommendations.</a:t>
          </a:r>
        </a:p>
      </dgm:t>
    </dgm:pt>
    <dgm:pt modelId="{26C29059-A17B-40DD-A183-706E2BC187B2}" type="parTrans" cxnId="{C1F6AF66-8191-4061-B6C2-53BA3CDF7F26}">
      <dgm:prSet/>
      <dgm:spPr/>
      <dgm:t>
        <a:bodyPr/>
        <a:lstStyle/>
        <a:p>
          <a:endParaRPr lang="en-US"/>
        </a:p>
      </dgm:t>
    </dgm:pt>
    <dgm:pt modelId="{35CE753B-616A-4F28-AB69-F84EA3000E9A}" type="sibTrans" cxnId="{C1F6AF66-8191-4061-B6C2-53BA3CDF7F26}">
      <dgm:prSet/>
      <dgm:spPr/>
      <dgm:t>
        <a:bodyPr/>
        <a:lstStyle/>
        <a:p>
          <a:endParaRPr lang="en-US"/>
        </a:p>
      </dgm:t>
    </dgm:pt>
    <dgm:pt modelId="{65196F29-7F4E-4E38-92E1-69AB9518212C}">
      <dgm:prSet/>
      <dgm:spPr/>
      <dgm:t>
        <a:bodyPr/>
        <a:lstStyle/>
        <a:p>
          <a:r>
            <a:rPr lang="en-US"/>
            <a:t>Define </a:t>
          </a:r>
          <a:r>
            <a:rPr lang="en-US" b="1"/>
            <a:t>product vision</a:t>
          </a:r>
          <a:r>
            <a:rPr lang="en-US"/>
            <a:t> to drive direction: “To empower users to make data-informed investment decisions with ease and confidence, regardless of their financial knowledge or experience.”</a:t>
          </a:r>
        </a:p>
      </dgm:t>
    </dgm:pt>
    <dgm:pt modelId="{7A757651-71C5-4B96-8C97-2DE74342EF42}" type="parTrans" cxnId="{28D13771-A423-4569-8F67-307D224E3991}">
      <dgm:prSet/>
      <dgm:spPr/>
      <dgm:t>
        <a:bodyPr/>
        <a:lstStyle/>
        <a:p>
          <a:endParaRPr lang="en-US"/>
        </a:p>
      </dgm:t>
    </dgm:pt>
    <dgm:pt modelId="{A3A67D3B-CD1C-4D11-A74A-C7A48E247426}" type="sibTrans" cxnId="{28D13771-A423-4569-8F67-307D224E3991}">
      <dgm:prSet/>
      <dgm:spPr/>
      <dgm:t>
        <a:bodyPr/>
        <a:lstStyle/>
        <a:p>
          <a:endParaRPr lang="en-US"/>
        </a:p>
      </dgm:t>
    </dgm:pt>
    <dgm:pt modelId="{3D398629-64C5-4871-840F-D98D03523A8E}">
      <dgm:prSet/>
      <dgm:spPr/>
      <dgm:t>
        <a:bodyPr/>
        <a:lstStyle/>
        <a:p>
          <a:pPr>
            <a:lnSpc>
              <a:spcPct val="100000"/>
            </a:lnSpc>
          </a:pPr>
          <a:r>
            <a:rPr lang="en-US" b="1"/>
            <a:t>3. Stakeholder Alignment and Initial Hypothesis Testing</a:t>
          </a:r>
          <a:endParaRPr lang="en-US"/>
        </a:p>
      </dgm:t>
    </dgm:pt>
    <dgm:pt modelId="{83B2EBE2-FDE8-4430-92D4-7CFA3F22A247}" type="parTrans" cxnId="{E6D5807C-8BD1-4C65-BEF1-F9BB7D543A49}">
      <dgm:prSet/>
      <dgm:spPr/>
      <dgm:t>
        <a:bodyPr/>
        <a:lstStyle/>
        <a:p>
          <a:endParaRPr lang="en-US"/>
        </a:p>
      </dgm:t>
    </dgm:pt>
    <dgm:pt modelId="{A018D45E-D7B2-411B-9F78-1BC86A8347C9}" type="sibTrans" cxnId="{E6D5807C-8BD1-4C65-BEF1-F9BB7D543A49}">
      <dgm:prSet/>
      <dgm:spPr/>
      <dgm:t>
        <a:bodyPr/>
        <a:lstStyle/>
        <a:p>
          <a:endParaRPr lang="en-US"/>
        </a:p>
      </dgm:t>
    </dgm:pt>
    <dgm:pt modelId="{A2E2DB7C-5E81-458D-8AD7-1ADA483A2A59}">
      <dgm:prSet/>
      <dgm:spPr/>
      <dgm:t>
        <a:bodyPr/>
        <a:lstStyle/>
        <a:p>
          <a:pPr>
            <a:lnSpc>
              <a:spcPct val="100000"/>
            </a:lnSpc>
          </a:pPr>
          <a:r>
            <a:rPr lang="en-US" b="1"/>
            <a:t>Objective</a:t>
          </a:r>
          <a:r>
            <a:rPr lang="en-US"/>
            <a:t>: Align internal stakeholders (executives, design, engineering, marketing) on the product’s direction and test initial hypotheses with potential users.</a:t>
          </a:r>
        </a:p>
      </dgm:t>
    </dgm:pt>
    <dgm:pt modelId="{199EB2E9-56F7-4D16-A54D-B23DB5ECF18E}" type="parTrans" cxnId="{B381FADC-7E74-47CA-B172-D03FCD6718E7}">
      <dgm:prSet/>
      <dgm:spPr/>
      <dgm:t>
        <a:bodyPr/>
        <a:lstStyle/>
        <a:p>
          <a:endParaRPr lang="en-US"/>
        </a:p>
      </dgm:t>
    </dgm:pt>
    <dgm:pt modelId="{BCFFCC94-A69A-4F3B-AF15-04F4098F7781}" type="sibTrans" cxnId="{B381FADC-7E74-47CA-B172-D03FCD6718E7}">
      <dgm:prSet/>
      <dgm:spPr/>
      <dgm:t>
        <a:bodyPr/>
        <a:lstStyle/>
        <a:p>
          <a:endParaRPr lang="en-US"/>
        </a:p>
      </dgm:t>
    </dgm:pt>
    <dgm:pt modelId="{4B4894B6-9838-41F7-86E8-B8E88E8B4B07}">
      <dgm:prSet/>
      <dgm:spPr/>
      <dgm:t>
        <a:bodyPr/>
        <a:lstStyle/>
        <a:p>
          <a:pPr>
            <a:lnSpc>
              <a:spcPct val="100000"/>
            </a:lnSpc>
          </a:pPr>
          <a:r>
            <a:rPr lang="en-US" b="1"/>
            <a:t>Steps</a:t>
          </a:r>
          <a:r>
            <a:rPr lang="en-US"/>
            <a:t>: </a:t>
          </a:r>
        </a:p>
      </dgm:t>
    </dgm:pt>
    <dgm:pt modelId="{C263BBEF-BC2C-47D2-B1A2-59D22372C820}" type="parTrans" cxnId="{4A502C44-B1B5-4A67-8064-48C5AB89F43E}">
      <dgm:prSet/>
      <dgm:spPr/>
      <dgm:t>
        <a:bodyPr/>
        <a:lstStyle/>
        <a:p>
          <a:endParaRPr lang="en-US"/>
        </a:p>
      </dgm:t>
    </dgm:pt>
    <dgm:pt modelId="{E537A62E-CCD1-4D8D-AC9C-485A4765E9C1}" type="sibTrans" cxnId="{4A502C44-B1B5-4A67-8064-48C5AB89F43E}">
      <dgm:prSet/>
      <dgm:spPr/>
      <dgm:t>
        <a:bodyPr/>
        <a:lstStyle/>
        <a:p>
          <a:endParaRPr lang="en-US"/>
        </a:p>
      </dgm:t>
    </dgm:pt>
    <dgm:pt modelId="{2415F77D-EC7D-41A0-BAF0-31F90A30E85D}">
      <dgm:prSet/>
      <dgm:spPr/>
      <dgm:t>
        <a:bodyPr/>
        <a:lstStyle/>
        <a:p>
          <a:r>
            <a:rPr lang="en-US"/>
            <a:t>Present the vision, market analysis, and initial feature ideas to stakeholders to secure alignment.</a:t>
          </a:r>
        </a:p>
      </dgm:t>
    </dgm:pt>
    <dgm:pt modelId="{2B919C12-1122-4952-A401-8176B690A214}" type="parTrans" cxnId="{10559DD6-2CEF-4CF5-9F51-69879FE07B23}">
      <dgm:prSet/>
      <dgm:spPr/>
      <dgm:t>
        <a:bodyPr/>
        <a:lstStyle/>
        <a:p>
          <a:endParaRPr lang="en-US"/>
        </a:p>
      </dgm:t>
    </dgm:pt>
    <dgm:pt modelId="{C84B6984-9A05-409E-9B91-969B810DE824}" type="sibTrans" cxnId="{10559DD6-2CEF-4CF5-9F51-69879FE07B23}">
      <dgm:prSet/>
      <dgm:spPr/>
      <dgm:t>
        <a:bodyPr/>
        <a:lstStyle/>
        <a:p>
          <a:endParaRPr lang="en-US"/>
        </a:p>
      </dgm:t>
    </dgm:pt>
    <dgm:pt modelId="{6BD06B4A-82D2-4567-B5A3-21EC6A034F35}">
      <dgm:prSet/>
      <dgm:spPr/>
      <dgm:t>
        <a:bodyPr/>
        <a:lstStyle/>
        <a:p>
          <a:r>
            <a:rPr lang="en-US"/>
            <a:t>Use </a:t>
          </a:r>
          <a:r>
            <a:rPr lang="en-US" b="1"/>
            <a:t>user interviews</a:t>
          </a:r>
          <a:r>
            <a:rPr lang="en-US"/>
            <a:t> or surveys to validate hypotheses about user needs, testing ideas like personalized dashboards, insights generation, and risk-adjusted recommendations.</a:t>
          </a:r>
        </a:p>
      </dgm:t>
    </dgm:pt>
    <dgm:pt modelId="{555683DD-0780-4592-914C-F3D67DBBEC06}" type="parTrans" cxnId="{D4F0C060-DEE5-4B86-933B-704AC4F5F9FB}">
      <dgm:prSet/>
      <dgm:spPr/>
      <dgm:t>
        <a:bodyPr/>
        <a:lstStyle/>
        <a:p>
          <a:endParaRPr lang="en-US"/>
        </a:p>
      </dgm:t>
    </dgm:pt>
    <dgm:pt modelId="{9628CDF8-4146-4683-98BF-8D5428375E69}" type="sibTrans" cxnId="{D4F0C060-DEE5-4B86-933B-704AC4F5F9FB}">
      <dgm:prSet/>
      <dgm:spPr/>
      <dgm:t>
        <a:bodyPr/>
        <a:lstStyle/>
        <a:p>
          <a:endParaRPr lang="en-US"/>
        </a:p>
      </dgm:t>
    </dgm:pt>
    <dgm:pt modelId="{851353CC-6132-4384-A7CF-2C9FBE26EE46}">
      <dgm:prSet/>
      <dgm:spPr/>
      <dgm:t>
        <a:bodyPr/>
        <a:lstStyle/>
        <a:p>
          <a:pPr>
            <a:lnSpc>
              <a:spcPct val="100000"/>
            </a:lnSpc>
          </a:pPr>
          <a:r>
            <a:rPr lang="en-US" b="1"/>
            <a:t>4. Develop High-Level Product Requirements and Roadmap</a:t>
          </a:r>
          <a:endParaRPr lang="en-US"/>
        </a:p>
      </dgm:t>
    </dgm:pt>
    <dgm:pt modelId="{FF7C5E7F-7A91-4E84-AEFB-E83695F1E486}" type="parTrans" cxnId="{5E7615F9-33EB-4482-A536-DC10204406D5}">
      <dgm:prSet/>
      <dgm:spPr/>
      <dgm:t>
        <a:bodyPr/>
        <a:lstStyle/>
        <a:p>
          <a:endParaRPr lang="en-US"/>
        </a:p>
      </dgm:t>
    </dgm:pt>
    <dgm:pt modelId="{833A2823-7EE4-41BE-A762-A5FCA8245105}" type="sibTrans" cxnId="{5E7615F9-33EB-4482-A536-DC10204406D5}">
      <dgm:prSet/>
      <dgm:spPr/>
      <dgm:t>
        <a:bodyPr/>
        <a:lstStyle/>
        <a:p>
          <a:endParaRPr lang="en-US"/>
        </a:p>
      </dgm:t>
    </dgm:pt>
    <dgm:pt modelId="{91747F78-EBA1-4219-BC39-5CF36ACECF8F}">
      <dgm:prSet/>
      <dgm:spPr/>
      <dgm:t>
        <a:bodyPr/>
        <a:lstStyle/>
        <a:p>
          <a:pPr>
            <a:lnSpc>
              <a:spcPct val="100000"/>
            </a:lnSpc>
          </a:pPr>
          <a:r>
            <a:rPr lang="en-US" b="1"/>
            <a:t>Objective</a:t>
          </a:r>
          <a:r>
            <a:rPr lang="en-US"/>
            <a:t>: Define a clear set of features and prioritize them based on impact and feasibility.</a:t>
          </a:r>
        </a:p>
      </dgm:t>
    </dgm:pt>
    <dgm:pt modelId="{260188F7-70CE-4892-B286-0A178D95EB0A}" type="parTrans" cxnId="{BD780B76-84CC-4238-A978-82EE2B840AF2}">
      <dgm:prSet/>
      <dgm:spPr/>
      <dgm:t>
        <a:bodyPr/>
        <a:lstStyle/>
        <a:p>
          <a:endParaRPr lang="en-US"/>
        </a:p>
      </dgm:t>
    </dgm:pt>
    <dgm:pt modelId="{AEFABD46-AE70-40F0-93B4-71A5498C0D67}" type="sibTrans" cxnId="{BD780B76-84CC-4238-A978-82EE2B840AF2}">
      <dgm:prSet/>
      <dgm:spPr/>
      <dgm:t>
        <a:bodyPr/>
        <a:lstStyle/>
        <a:p>
          <a:endParaRPr lang="en-US"/>
        </a:p>
      </dgm:t>
    </dgm:pt>
    <dgm:pt modelId="{3D64EE40-7BC6-42C7-80F6-874FAB7FDA1A}">
      <dgm:prSet/>
      <dgm:spPr/>
      <dgm:t>
        <a:bodyPr/>
        <a:lstStyle/>
        <a:p>
          <a:pPr>
            <a:lnSpc>
              <a:spcPct val="100000"/>
            </a:lnSpc>
          </a:pPr>
          <a:r>
            <a:rPr lang="en-US" b="1"/>
            <a:t>Steps</a:t>
          </a:r>
          <a:r>
            <a:rPr lang="en-US"/>
            <a:t>: </a:t>
          </a:r>
        </a:p>
      </dgm:t>
    </dgm:pt>
    <dgm:pt modelId="{823BE2C4-95E2-498A-8452-8610C3B3D200}" type="parTrans" cxnId="{A8E0EEA6-D2DE-4DAF-8CA3-4B080CEE528A}">
      <dgm:prSet/>
      <dgm:spPr/>
      <dgm:t>
        <a:bodyPr/>
        <a:lstStyle/>
        <a:p>
          <a:endParaRPr lang="en-US"/>
        </a:p>
      </dgm:t>
    </dgm:pt>
    <dgm:pt modelId="{49F030A3-59EC-4E59-B05D-05AEA579F7C7}" type="sibTrans" cxnId="{A8E0EEA6-D2DE-4DAF-8CA3-4B080CEE528A}">
      <dgm:prSet/>
      <dgm:spPr/>
      <dgm:t>
        <a:bodyPr/>
        <a:lstStyle/>
        <a:p>
          <a:endParaRPr lang="en-US"/>
        </a:p>
      </dgm:t>
    </dgm:pt>
    <dgm:pt modelId="{5E254081-7FB1-4447-9132-5FC6AA2BD953}">
      <dgm:prSet/>
      <dgm:spPr/>
      <dgm:t>
        <a:bodyPr/>
        <a:lstStyle/>
        <a:p>
          <a:r>
            <a:rPr lang="en-US"/>
            <a:t>Identify core features for the MVP, including personalized insights, a risk assessment tool, portfolio tracking, and robo-advisory for investment allocation.</a:t>
          </a:r>
        </a:p>
      </dgm:t>
    </dgm:pt>
    <dgm:pt modelId="{F4A2CC6E-B551-4CC1-8D47-BA58E87E9096}" type="parTrans" cxnId="{F1818D13-6A8C-46E4-815B-FEAEB30FFEB4}">
      <dgm:prSet/>
      <dgm:spPr/>
      <dgm:t>
        <a:bodyPr/>
        <a:lstStyle/>
        <a:p>
          <a:endParaRPr lang="en-US"/>
        </a:p>
      </dgm:t>
    </dgm:pt>
    <dgm:pt modelId="{6CFB6E86-BAE7-4B89-B7B3-863D06344870}" type="sibTrans" cxnId="{F1818D13-6A8C-46E4-815B-FEAEB30FFEB4}">
      <dgm:prSet/>
      <dgm:spPr/>
      <dgm:t>
        <a:bodyPr/>
        <a:lstStyle/>
        <a:p>
          <a:endParaRPr lang="en-US"/>
        </a:p>
      </dgm:t>
    </dgm:pt>
    <dgm:pt modelId="{50DFD31B-8605-481A-8875-95EEF22556EE}">
      <dgm:prSet/>
      <dgm:spPr/>
      <dgm:t>
        <a:bodyPr/>
        <a:lstStyle/>
        <a:p>
          <a:r>
            <a:rPr lang="en-US"/>
            <a:t>Create a </a:t>
          </a:r>
          <a:r>
            <a:rPr lang="en-US" b="1"/>
            <a:t>product roadmap</a:t>
          </a:r>
          <a:r>
            <a:rPr lang="en-US"/>
            <a:t> with MVP and phased feature releases (e.g., first focusing on essential tools like portfolio tracking and insights, then introducing advanced AI-based recommendations).</a:t>
          </a:r>
        </a:p>
      </dgm:t>
    </dgm:pt>
    <dgm:pt modelId="{A44E85FC-79D8-45FF-AFC2-C1B6E2ACC3AB}" type="parTrans" cxnId="{71607739-A762-4B4D-8493-C07B0AA401B5}">
      <dgm:prSet/>
      <dgm:spPr/>
      <dgm:t>
        <a:bodyPr/>
        <a:lstStyle/>
        <a:p>
          <a:endParaRPr lang="en-US"/>
        </a:p>
      </dgm:t>
    </dgm:pt>
    <dgm:pt modelId="{516B7F1C-1835-43E3-BE26-778E33FCAB17}" type="sibTrans" cxnId="{71607739-A762-4B4D-8493-C07B0AA401B5}">
      <dgm:prSet/>
      <dgm:spPr/>
      <dgm:t>
        <a:bodyPr/>
        <a:lstStyle/>
        <a:p>
          <a:endParaRPr lang="en-US"/>
        </a:p>
      </dgm:t>
    </dgm:pt>
    <dgm:pt modelId="{0F1A5BA1-B5BC-499D-B048-30C64C265B72}" type="pres">
      <dgm:prSet presAssocID="{DFD17743-19D4-4A79-A810-F8B1B36D684A}" presName="linear" presStyleCnt="0">
        <dgm:presLayoutVars>
          <dgm:animLvl val="lvl"/>
          <dgm:resizeHandles val="exact"/>
        </dgm:presLayoutVars>
      </dgm:prSet>
      <dgm:spPr/>
    </dgm:pt>
    <dgm:pt modelId="{B7DC7CCC-F5D8-4932-98D7-2C72534BA8A4}" type="pres">
      <dgm:prSet presAssocID="{486FF4D7-CE63-4E67-81BE-68E9A86AAF02}" presName="parentText" presStyleLbl="node1" presStyleIdx="0" presStyleCnt="4">
        <dgm:presLayoutVars>
          <dgm:chMax val="0"/>
          <dgm:bulletEnabled val="1"/>
        </dgm:presLayoutVars>
      </dgm:prSet>
      <dgm:spPr/>
    </dgm:pt>
    <dgm:pt modelId="{12412AB9-7986-4C1F-8597-C988CB6AB3F9}" type="pres">
      <dgm:prSet presAssocID="{486FF4D7-CE63-4E67-81BE-68E9A86AAF02}" presName="childText" presStyleLbl="revTx" presStyleIdx="0" presStyleCnt="4">
        <dgm:presLayoutVars>
          <dgm:bulletEnabled val="1"/>
        </dgm:presLayoutVars>
      </dgm:prSet>
      <dgm:spPr/>
    </dgm:pt>
    <dgm:pt modelId="{0EF2F770-B907-47EF-B81C-EED3D0C04C7D}" type="pres">
      <dgm:prSet presAssocID="{2E6A9343-30CF-4135-83D4-D1A4A124FC8E}" presName="parentText" presStyleLbl="node1" presStyleIdx="1" presStyleCnt="4">
        <dgm:presLayoutVars>
          <dgm:chMax val="0"/>
          <dgm:bulletEnabled val="1"/>
        </dgm:presLayoutVars>
      </dgm:prSet>
      <dgm:spPr/>
    </dgm:pt>
    <dgm:pt modelId="{21E86DBA-CA79-4851-9569-80588FE9F031}" type="pres">
      <dgm:prSet presAssocID="{2E6A9343-30CF-4135-83D4-D1A4A124FC8E}" presName="childText" presStyleLbl="revTx" presStyleIdx="1" presStyleCnt="4">
        <dgm:presLayoutVars>
          <dgm:bulletEnabled val="1"/>
        </dgm:presLayoutVars>
      </dgm:prSet>
      <dgm:spPr/>
    </dgm:pt>
    <dgm:pt modelId="{F30651C0-A629-4784-80BD-02FAFDBDFDB5}" type="pres">
      <dgm:prSet presAssocID="{3D398629-64C5-4871-840F-D98D03523A8E}" presName="parentText" presStyleLbl="node1" presStyleIdx="2" presStyleCnt="4">
        <dgm:presLayoutVars>
          <dgm:chMax val="0"/>
          <dgm:bulletEnabled val="1"/>
        </dgm:presLayoutVars>
      </dgm:prSet>
      <dgm:spPr/>
    </dgm:pt>
    <dgm:pt modelId="{5A1CCE26-E864-4168-8A3F-F685B10DFE54}" type="pres">
      <dgm:prSet presAssocID="{3D398629-64C5-4871-840F-D98D03523A8E}" presName="childText" presStyleLbl="revTx" presStyleIdx="2" presStyleCnt="4">
        <dgm:presLayoutVars>
          <dgm:bulletEnabled val="1"/>
        </dgm:presLayoutVars>
      </dgm:prSet>
      <dgm:spPr/>
    </dgm:pt>
    <dgm:pt modelId="{C4CEFA08-05D4-4180-A3D9-462B393F14D0}" type="pres">
      <dgm:prSet presAssocID="{851353CC-6132-4384-A7CF-2C9FBE26EE46}" presName="parentText" presStyleLbl="node1" presStyleIdx="3" presStyleCnt="4">
        <dgm:presLayoutVars>
          <dgm:chMax val="0"/>
          <dgm:bulletEnabled val="1"/>
        </dgm:presLayoutVars>
      </dgm:prSet>
      <dgm:spPr/>
    </dgm:pt>
    <dgm:pt modelId="{B68A125D-92CD-408D-8606-CE2492D2BCD4}" type="pres">
      <dgm:prSet presAssocID="{851353CC-6132-4384-A7CF-2C9FBE26EE46}" presName="childText" presStyleLbl="revTx" presStyleIdx="3" presStyleCnt="4">
        <dgm:presLayoutVars>
          <dgm:bulletEnabled val="1"/>
        </dgm:presLayoutVars>
      </dgm:prSet>
      <dgm:spPr/>
    </dgm:pt>
  </dgm:ptLst>
  <dgm:cxnLst>
    <dgm:cxn modelId="{EC46F904-CADD-4DEB-9A93-B64CBEBFD1F8}" type="presOf" srcId="{5E254081-7FB1-4447-9132-5FC6AA2BD953}" destId="{B68A125D-92CD-408D-8606-CE2492D2BCD4}" srcOrd="0" destOrd="2" presId="urn:microsoft.com/office/officeart/2005/8/layout/vList2"/>
    <dgm:cxn modelId="{F86CAB0A-507B-4F51-92DB-560F1CF0D405}" type="presOf" srcId="{43F45B95-3F86-43AC-B312-4E19955CC41E}" destId="{12412AB9-7986-4C1F-8597-C988CB6AB3F9}" srcOrd="0" destOrd="0" presId="urn:microsoft.com/office/officeart/2005/8/layout/vList2"/>
    <dgm:cxn modelId="{32FF7612-DD8A-46D1-95FC-AF47487AFD5E}" type="presOf" srcId="{486FF4D7-CE63-4E67-81BE-68E9A86AAF02}" destId="{B7DC7CCC-F5D8-4932-98D7-2C72534BA8A4}" srcOrd="0" destOrd="0" presId="urn:microsoft.com/office/officeart/2005/8/layout/vList2"/>
    <dgm:cxn modelId="{F1818D13-6A8C-46E4-815B-FEAEB30FFEB4}" srcId="{3D64EE40-7BC6-42C7-80F6-874FAB7FDA1A}" destId="{5E254081-7FB1-4447-9132-5FC6AA2BD953}" srcOrd="0" destOrd="0" parTransId="{F4A2CC6E-B551-4CC1-8D47-BA58E87E9096}" sibTransId="{6CFB6E86-BAE7-4B89-B7B3-863D06344870}"/>
    <dgm:cxn modelId="{9BDAB013-B4A7-4553-9A5F-5164110CA4D4}" type="presOf" srcId="{6B3E5F15-A925-4F0C-9577-2A152C66A200}" destId="{12412AB9-7986-4C1F-8597-C988CB6AB3F9}" srcOrd="0" destOrd="4" presId="urn:microsoft.com/office/officeart/2005/8/layout/vList2"/>
    <dgm:cxn modelId="{7D24F319-E14F-4BA8-9085-051D5FA4D90E}" type="presOf" srcId="{4B4894B6-9838-41F7-86E8-B8E88E8B4B07}" destId="{5A1CCE26-E864-4168-8A3F-F685B10DFE54}" srcOrd="0" destOrd="1" presId="urn:microsoft.com/office/officeart/2005/8/layout/vList2"/>
    <dgm:cxn modelId="{5CD3451D-7465-4871-8C56-763C469E1B3A}" type="presOf" srcId="{65196F29-7F4E-4E38-92E1-69AB9518212C}" destId="{21E86DBA-CA79-4851-9569-80588FE9F031}" srcOrd="0" destOrd="3" presId="urn:microsoft.com/office/officeart/2005/8/layout/vList2"/>
    <dgm:cxn modelId="{AAE64A26-8C9A-4EC0-AA70-E265741CA8E4}" type="presOf" srcId="{7E9E20F7-FFC2-4330-8623-B13F1A34C664}" destId="{21E86DBA-CA79-4851-9569-80588FE9F031}" srcOrd="0" destOrd="2" presId="urn:microsoft.com/office/officeart/2005/8/layout/vList2"/>
    <dgm:cxn modelId="{71607739-A762-4B4D-8493-C07B0AA401B5}" srcId="{3D64EE40-7BC6-42C7-80F6-874FAB7FDA1A}" destId="{50DFD31B-8605-481A-8875-95EEF22556EE}" srcOrd="1" destOrd="0" parTransId="{A44E85FC-79D8-45FF-AFC2-C1B6E2ACC3AB}" sibTransId="{516B7F1C-1835-43E3-BE26-778E33FCAB17}"/>
    <dgm:cxn modelId="{223DF15D-A88B-4A3E-B7EE-0E9924C10D49}" type="presOf" srcId="{50DFD31B-8605-481A-8875-95EEF22556EE}" destId="{B68A125D-92CD-408D-8606-CE2492D2BCD4}" srcOrd="0" destOrd="3" presId="urn:microsoft.com/office/officeart/2005/8/layout/vList2"/>
    <dgm:cxn modelId="{129CF35E-4435-4633-B8A7-A4E46A175C20}" type="presOf" srcId="{5936AFDD-7052-48A7-BDE5-0191B3039FC0}" destId="{12412AB9-7986-4C1F-8597-C988CB6AB3F9}" srcOrd="0" destOrd="2" presId="urn:microsoft.com/office/officeart/2005/8/layout/vList2"/>
    <dgm:cxn modelId="{1B768C5F-9BA1-456C-A89C-403EDF026532}" type="presOf" srcId="{F198F8D9-EDB6-40BD-A458-05442E6FD2DB}" destId="{12412AB9-7986-4C1F-8597-C988CB6AB3F9}" srcOrd="0" destOrd="1" presId="urn:microsoft.com/office/officeart/2005/8/layout/vList2"/>
    <dgm:cxn modelId="{D4F0C060-DEE5-4B86-933B-704AC4F5F9FB}" srcId="{4B4894B6-9838-41F7-86E8-B8E88E8B4B07}" destId="{6BD06B4A-82D2-4567-B5A3-21EC6A034F35}" srcOrd="1" destOrd="0" parTransId="{555683DD-0780-4592-914C-F3D67DBBEC06}" sibTransId="{9628CDF8-4146-4683-98BF-8D5428375E69}"/>
    <dgm:cxn modelId="{4A502C44-B1B5-4A67-8064-48C5AB89F43E}" srcId="{3D398629-64C5-4871-840F-D98D03523A8E}" destId="{4B4894B6-9838-41F7-86E8-B8E88E8B4B07}" srcOrd="1" destOrd="0" parTransId="{C263BBEF-BC2C-47D2-B1A2-59D22372C820}" sibTransId="{E537A62E-CCD1-4D8D-AC9C-485A4765E9C1}"/>
    <dgm:cxn modelId="{C1F6AF66-8191-4061-B6C2-53BA3CDF7F26}" srcId="{553CCA8B-4D18-4A39-AA70-1474219383E5}" destId="{7E9E20F7-FFC2-4330-8623-B13F1A34C664}" srcOrd="0" destOrd="0" parTransId="{26C29059-A17B-40DD-A183-706E2BC187B2}" sibTransId="{35CE753B-616A-4F28-AB69-F84EA3000E9A}"/>
    <dgm:cxn modelId="{3BD1D86C-E3FC-4F9B-9166-9089B4BECBCE}" type="presOf" srcId="{3D398629-64C5-4871-840F-D98D03523A8E}" destId="{F30651C0-A629-4784-80BD-02FAFDBDFDB5}" srcOrd="0" destOrd="0" presId="urn:microsoft.com/office/officeart/2005/8/layout/vList2"/>
    <dgm:cxn modelId="{C841C970-2B49-452D-8D72-4A8D371FD62F}" srcId="{F198F8D9-EDB6-40BD-A458-05442E6FD2DB}" destId="{E368D093-BDC3-436C-B9F0-CBDB137BD5FF}" srcOrd="1" destOrd="0" parTransId="{2E353E23-D77D-4C02-B643-18DE60BA9E72}" sibTransId="{F37C69D1-46BB-487D-A7AD-D53494164661}"/>
    <dgm:cxn modelId="{28D13771-A423-4569-8F67-307D224E3991}" srcId="{553CCA8B-4D18-4A39-AA70-1474219383E5}" destId="{65196F29-7F4E-4E38-92E1-69AB9518212C}" srcOrd="1" destOrd="0" parTransId="{7A757651-71C5-4B96-8C97-2DE74342EF42}" sibTransId="{A3A67D3B-CD1C-4D11-A74A-C7A48E247426}"/>
    <dgm:cxn modelId="{9989CD71-6A32-42D9-9A8C-8628F22041CD}" type="presOf" srcId="{2E6A9343-30CF-4135-83D4-D1A4A124FC8E}" destId="{0EF2F770-B907-47EF-B81C-EED3D0C04C7D}" srcOrd="0" destOrd="0" presId="urn:microsoft.com/office/officeart/2005/8/layout/vList2"/>
    <dgm:cxn modelId="{2E906A74-EEB4-479B-85DD-9E70B52178CB}" type="presOf" srcId="{851353CC-6132-4384-A7CF-2C9FBE26EE46}" destId="{C4CEFA08-05D4-4180-A3D9-462B393F14D0}" srcOrd="0" destOrd="0" presId="urn:microsoft.com/office/officeart/2005/8/layout/vList2"/>
    <dgm:cxn modelId="{BD780B76-84CC-4238-A978-82EE2B840AF2}" srcId="{851353CC-6132-4384-A7CF-2C9FBE26EE46}" destId="{91747F78-EBA1-4219-BC39-5CF36ACECF8F}" srcOrd="0" destOrd="0" parTransId="{260188F7-70CE-4892-B286-0A178D95EB0A}" sibTransId="{AEFABD46-AE70-40F0-93B4-71A5498C0D67}"/>
    <dgm:cxn modelId="{E6D5807C-8BD1-4C65-BEF1-F9BB7D543A49}" srcId="{DFD17743-19D4-4A79-A810-F8B1B36D684A}" destId="{3D398629-64C5-4871-840F-D98D03523A8E}" srcOrd="2" destOrd="0" parTransId="{83B2EBE2-FDE8-4430-92D4-7CFA3F22A247}" sibTransId="{A018D45E-D7B2-411B-9F78-1BC86A8347C9}"/>
    <dgm:cxn modelId="{B1FC6683-D4D8-4F47-B3CB-C140EF13EB76}" type="presOf" srcId="{DFD17743-19D4-4A79-A810-F8B1B36D684A}" destId="{0F1A5BA1-B5BC-499D-B048-30C64C265B72}" srcOrd="0" destOrd="0" presId="urn:microsoft.com/office/officeart/2005/8/layout/vList2"/>
    <dgm:cxn modelId="{992EF086-4064-40A3-8CAA-CBCAFCABDDED}" type="presOf" srcId="{A2E2DB7C-5E81-458D-8AD7-1ADA483A2A59}" destId="{5A1CCE26-E864-4168-8A3F-F685B10DFE54}" srcOrd="0" destOrd="0" presId="urn:microsoft.com/office/officeart/2005/8/layout/vList2"/>
    <dgm:cxn modelId="{815C5489-7E00-4F4C-AE8F-F0CCBCB727E5}" srcId="{2E6A9343-30CF-4135-83D4-D1A4A124FC8E}" destId="{553CCA8B-4D18-4A39-AA70-1474219383E5}" srcOrd="1" destOrd="0" parTransId="{F14EC1E7-C605-49EA-8893-D7E61D0A0B14}" sibTransId="{6CB8665E-EFE0-482F-B075-961A519AFF64}"/>
    <dgm:cxn modelId="{0E126C8A-583B-4CD3-A7B8-EEF4DDF3B5DA}" type="presOf" srcId="{553CCA8B-4D18-4A39-AA70-1474219383E5}" destId="{21E86DBA-CA79-4851-9569-80588FE9F031}" srcOrd="0" destOrd="1" presId="urn:microsoft.com/office/officeart/2005/8/layout/vList2"/>
    <dgm:cxn modelId="{56A8AB90-14DF-4EFD-B261-E50199DE122A}" srcId="{F198F8D9-EDB6-40BD-A458-05442E6FD2DB}" destId="{6B3E5F15-A925-4F0C-9577-2A152C66A200}" srcOrd="2" destOrd="0" parTransId="{AF07F823-FEB7-45CC-969B-D70C52A1869E}" sibTransId="{51C32370-FF37-473B-9FC5-809EB34AE1DF}"/>
    <dgm:cxn modelId="{A8E0EEA6-D2DE-4DAF-8CA3-4B080CEE528A}" srcId="{851353CC-6132-4384-A7CF-2C9FBE26EE46}" destId="{3D64EE40-7BC6-42C7-80F6-874FAB7FDA1A}" srcOrd="1" destOrd="0" parTransId="{823BE2C4-95E2-498A-8452-8610C3B3D200}" sibTransId="{49F030A3-59EC-4E59-B05D-05AEA579F7C7}"/>
    <dgm:cxn modelId="{C5DB7EA7-2493-4101-92D3-360E2E4A6F82}" srcId="{F198F8D9-EDB6-40BD-A458-05442E6FD2DB}" destId="{5936AFDD-7052-48A7-BDE5-0191B3039FC0}" srcOrd="0" destOrd="0" parTransId="{F3F87814-7E02-4186-B9A0-F2594EB8B6E2}" sibTransId="{B8B3433F-3AE5-46FF-87E1-4FB1A8FA1967}"/>
    <dgm:cxn modelId="{EAB19AAA-548D-45B7-AF64-D8F40BFC010E}" srcId="{DFD17743-19D4-4A79-A810-F8B1B36D684A}" destId="{486FF4D7-CE63-4E67-81BE-68E9A86AAF02}" srcOrd="0" destOrd="0" parTransId="{4F5295E2-401C-4BAE-8589-D028052E5866}" sibTransId="{EE1E5C2E-ACF5-4DBF-B36D-DCAD5BF751DF}"/>
    <dgm:cxn modelId="{F3FC55B5-8080-40D6-A475-D9A6516A0F11}" srcId="{2E6A9343-30CF-4135-83D4-D1A4A124FC8E}" destId="{05A237FC-8963-4088-A9B5-7DEB8D067D99}" srcOrd="0" destOrd="0" parTransId="{041666AB-7C60-4B29-A87E-DA69FEFB12C2}" sibTransId="{99EEC250-D719-4B26-B73E-268D10FFE8E9}"/>
    <dgm:cxn modelId="{57C106C6-F9B2-4DD0-818A-08F700FDC269}" srcId="{DFD17743-19D4-4A79-A810-F8B1B36D684A}" destId="{2E6A9343-30CF-4135-83D4-D1A4A124FC8E}" srcOrd="1" destOrd="0" parTransId="{969ADF3A-8CED-4F99-BF04-E139779E294A}" sibTransId="{DDA16182-ADCC-4774-B968-AF9D0BAB557F}"/>
    <dgm:cxn modelId="{C88253CE-1B10-4544-B68D-3D704526F1A4}" type="presOf" srcId="{91747F78-EBA1-4219-BC39-5CF36ACECF8F}" destId="{B68A125D-92CD-408D-8606-CE2492D2BCD4}" srcOrd="0" destOrd="0" presId="urn:microsoft.com/office/officeart/2005/8/layout/vList2"/>
    <dgm:cxn modelId="{4C6AD9D1-8A6B-4CA1-A7E0-343216FA5039}" srcId="{486FF4D7-CE63-4E67-81BE-68E9A86AAF02}" destId="{43F45B95-3F86-43AC-B312-4E19955CC41E}" srcOrd="0" destOrd="0" parTransId="{06DC898C-0469-4A37-86A6-8B036C049D2B}" sibTransId="{6FBF97D1-41F1-432C-85E2-35A0D548F680}"/>
    <dgm:cxn modelId="{10559DD6-2CEF-4CF5-9F51-69879FE07B23}" srcId="{4B4894B6-9838-41F7-86E8-B8E88E8B4B07}" destId="{2415F77D-EC7D-41A0-BAF0-31F90A30E85D}" srcOrd="0" destOrd="0" parTransId="{2B919C12-1122-4952-A401-8176B690A214}" sibTransId="{C84B6984-9A05-409E-9B91-969B810DE824}"/>
    <dgm:cxn modelId="{B381FADC-7E74-47CA-B172-D03FCD6718E7}" srcId="{3D398629-64C5-4871-840F-D98D03523A8E}" destId="{A2E2DB7C-5E81-458D-8AD7-1ADA483A2A59}" srcOrd="0" destOrd="0" parTransId="{199EB2E9-56F7-4D16-A54D-B23DB5ECF18E}" sibTransId="{BCFFCC94-A69A-4F3B-AF15-04F4098F7781}"/>
    <dgm:cxn modelId="{2FDC54DD-3290-48B1-893F-C72EDABBF58E}" type="presOf" srcId="{6BD06B4A-82D2-4567-B5A3-21EC6A034F35}" destId="{5A1CCE26-E864-4168-8A3F-F685B10DFE54}" srcOrd="0" destOrd="3" presId="urn:microsoft.com/office/officeart/2005/8/layout/vList2"/>
    <dgm:cxn modelId="{A276A9DE-EEFC-4801-A36F-6CCE13533C72}" type="presOf" srcId="{3D64EE40-7BC6-42C7-80F6-874FAB7FDA1A}" destId="{B68A125D-92CD-408D-8606-CE2492D2BCD4}" srcOrd="0" destOrd="1" presId="urn:microsoft.com/office/officeart/2005/8/layout/vList2"/>
    <dgm:cxn modelId="{8769BDEC-5EEB-4475-900F-A0CBEB398151}" type="presOf" srcId="{E368D093-BDC3-436C-B9F0-CBDB137BD5FF}" destId="{12412AB9-7986-4C1F-8597-C988CB6AB3F9}" srcOrd="0" destOrd="3" presId="urn:microsoft.com/office/officeart/2005/8/layout/vList2"/>
    <dgm:cxn modelId="{E11359ED-0C3C-4525-A875-4C275BE0A7DB}" type="presOf" srcId="{2415F77D-EC7D-41A0-BAF0-31F90A30E85D}" destId="{5A1CCE26-E864-4168-8A3F-F685B10DFE54}" srcOrd="0" destOrd="2" presId="urn:microsoft.com/office/officeart/2005/8/layout/vList2"/>
    <dgm:cxn modelId="{DC0DF6F0-0BD5-4880-97FF-3D51D74CBA2D}" srcId="{486FF4D7-CE63-4E67-81BE-68E9A86AAF02}" destId="{F198F8D9-EDB6-40BD-A458-05442E6FD2DB}" srcOrd="1" destOrd="0" parTransId="{AE50374E-61E0-4D9D-8422-6EFE010D9EFF}" sibTransId="{FF554640-D22C-4C39-BDE0-1D538AEA1D78}"/>
    <dgm:cxn modelId="{5E7615F9-33EB-4482-A536-DC10204406D5}" srcId="{DFD17743-19D4-4A79-A810-F8B1B36D684A}" destId="{851353CC-6132-4384-A7CF-2C9FBE26EE46}" srcOrd="3" destOrd="0" parTransId="{FF7C5E7F-7A91-4E84-AEFB-E83695F1E486}" sibTransId="{833A2823-7EE4-41BE-A762-A5FCA8245105}"/>
    <dgm:cxn modelId="{123CCFFC-B6DB-4CCA-AB3B-44E0FF7FFE85}" type="presOf" srcId="{05A237FC-8963-4088-A9B5-7DEB8D067D99}" destId="{21E86DBA-CA79-4851-9569-80588FE9F031}" srcOrd="0" destOrd="0" presId="urn:microsoft.com/office/officeart/2005/8/layout/vList2"/>
    <dgm:cxn modelId="{4BF57B6E-89BF-42A5-BB8E-A79130D23CE7}" type="presParOf" srcId="{0F1A5BA1-B5BC-499D-B048-30C64C265B72}" destId="{B7DC7CCC-F5D8-4932-98D7-2C72534BA8A4}" srcOrd="0" destOrd="0" presId="urn:microsoft.com/office/officeart/2005/8/layout/vList2"/>
    <dgm:cxn modelId="{EE1370E7-51F4-41EF-BC47-61A52337A58B}" type="presParOf" srcId="{0F1A5BA1-B5BC-499D-B048-30C64C265B72}" destId="{12412AB9-7986-4C1F-8597-C988CB6AB3F9}" srcOrd="1" destOrd="0" presId="urn:microsoft.com/office/officeart/2005/8/layout/vList2"/>
    <dgm:cxn modelId="{EC67DB4A-9F31-47A9-B586-B2C1800C201C}" type="presParOf" srcId="{0F1A5BA1-B5BC-499D-B048-30C64C265B72}" destId="{0EF2F770-B907-47EF-B81C-EED3D0C04C7D}" srcOrd="2" destOrd="0" presId="urn:microsoft.com/office/officeart/2005/8/layout/vList2"/>
    <dgm:cxn modelId="{48B8C585-1ACA-4AE2-B346-7DE2FB9D9F64}" type="presParOf" srcId="{0F1A5BA1-B5BC-499D-B048-30C64C265B72}" destId="{21E86DBA-CA79-4851-9569-80588FE9F031}" srcOrd="3" destOrd="0" presId="urn:microsoft.com/office/officeart/2005/8/layout/vList2"/>
    <dgm:cxn modelId="{D1851F3F-446A-4BFF-B3A9-D08FB811F85F}" type="presParOf" srcId="{0F1A5BA1-B5BC-499D-B048-30C64C265B72}" destId="{F30651C0-A629-4784-80BD-02FAFDBDFDB5}" srcOrd="4" destOrd="0" presId="urn:microsoft.com/office/officeart/2005/8/layout/vList2"/>
    <dgm:cxn modelId="{CDA8EF94-43C5-410A-A27F-10914696CE61}" type="presParOf" srcId="{0F1A5BA1-B5BC-499D-B048-30C64C265B72}" destId="{5A1CCE26-E864-4168-8A3F-F685B10DFE54}" srcOrd="5" destOrd="0" presId="urn:microsoft.com/office/officeart/2005/8/layout/vList2"/>
    <dgm:cxn modelId="{2CE46BB8-CD6E-4C2F-9F81-8DFEE733EEAB}" type="presParOf" srcId="{0F1A5BA1-B5BC-499D-B048-30C64C265B72}" destId="{C4CEFA08-05D4-4180-A3D9-462B393F14D0}" srcOrd="6" destOrd="0" presId="urn:microsoft.com/office/officeart/2005/8/layout/vList2"/>
    <dgm:cxn modelId="{C0A6AE7B-9D23-4E11-8A96-5A85E213C52E}" type="presParOf" srcId="{0F1A5BA1-B5BC-499D-B048-30C64C265B72}" destId="{B68A125D-92CD-408D-8606-CE2492D2BCD4}"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0E9209-4F56-4663-9A96-33EC8235B7AE}">
      <dsp:nvSpPr>
        <dsp:cNvPr id="0" name=""/>
        <dsp:cNvSpPr/>
      </dsp:nvSpPr>
      <dsp:spPr>
        <a:xfrm rot="5400000">
          <a:off x="5330220" y="-1094353"/>
          <a:ext cx="3628339" cy="6724131"/>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b="1" kern="1200"/>
            <a:t>Feature</a:t>
          </a:r>
          <a:r>
            <a:rPr lang="en-US" sz="1600" kern="1200"/>
            <a:t>: Users receive customized portfolio suggestions based on their financial goals, risk tolerance, time horizon, and investment style (e.g., conservative, balanced, aggressive).</a:t>
          </a:r>
        </a:p>
        <a:p>
          <a:pPr marL="171450" lvl="1" indent="-171450" algn="l" defTabSz="711200">
            <a:lnSpc>
              <a:spcPct val="90000"/>
            </a:lnSpc>
            <a:spcBef>
              <a:spcPct val="0"/>
            </a:spcBef>
            <a:spcAft>
              <a:spcPct val="15000"/>
            </a:spcAft>
            <a:buChar char="•"/>
          </a:pPr>
          <a:r>
            <a:rPr lang="en-US" sz="1600" b="1" kern="1200"/>
            <a:t>How It Works</a:t>
          </a:r>
          <a:r>
            <a:rPr lang="en-US" sz="1600" kern="1200"/>
            <a:t>: </a:t>
          </a:r>
        </a:p>
        <a:p>
          <a:pPr marL="342900" lvl="2" indent="-171450" algn="l" defTabSz="711200">
            <a:lnSpc>
              <a:spcPct val="90000"/>
            </a:lnSpc>
            <a:spcBef>
              <a:spcPct val="0"/>
            </a:spcBef>
            <a:spcAft>
              <a:spcPct val="15000"/>
            </a:spcAft>
            <a:buChar char="•"/>
          </a:pPr>
          <a:r>
            <a:rPr lang="en-US" sz="1600" kern="1200"/>
            <a:t>At onboarding, the platform gathers data on users’ financial situations, goals, and risk appetite through a guided questionnaire.</a:t>
          </a:r>
        </a:p>
        <a:p>
          <a:pPr marL="342900" lvl="2" indent="-171450" algn="l" defTabSz="711200">
            <a:lnSpc>
              <a:spcPct val="90000"/>
            </a:lnSpc>
            <a:spcBef>
              <a:spcPct val="0"/>
            </a:spcBef>
            <a:spcAft>
              <a:spcPct val="15000"/>
            </a:spcAft>
            <a:buChar char="•"/>
          </a:pPr>
          <a:r>
            <a:rPr lang="en-US" sz="1600" kern="1200"/>
            <a:t>A machine learning model assesses this information to build a personalized investment strategy, suggesting asset classes and investment instruments (stocks, bonds, ETFs, etc.).</a:t>
          </a:r>
        </a:p>
        <a:p>
          <a:pPr marL="171450" lvl="1" indent="-171450" algn="l" defTabSz="711200">
            <a:lnSpc>
              <a:spcPct val="90000"/>
            </a:lnSpc>
            <a:spcBef>
              <a:spcPct val="0"/>
            </a:spcBef>
            <a:spcAft>
              <a:spcPct val="15000"/>
            </a:spcAft>
            <a:buChar char="•"/>
          </a:pPr>
          <a:r>
            <a:rPr lang="en-US" sz="1600" b="1" kern="1200"/>
            <a:t>Data Science Involvement</a:t>
          </a:r>
          <a:r>
            <a:rPr lang="en-US" sz="1600" kern="1200"/>
            <a:t>: </a:t>
          </a:r>
        </a:p>
        <a:p>
          <a:pPr marL="342900" lvl="2" indent="-171450" algn="l" defTabSz="711200">
            <a:lnSpc>
              <a:spcPct val="90000"/>
            </a:lnSpc>
            <a:spcBef>
              <a:spcPct val="0"/>
            </a:spcBef>
            <a:spcAft>
              <a:spcPct val="15000"/>
            </a:spcAft>
            <a:buChar char="•"/>
          </a:pPr>
          <a:r>
            <a:rPr lang="en-US" sz="1600" b="1" kern="1200"/>
            <a:t>Clustering Algorithms</a:t>
          </a:r>
          <a:r>
            <a:rPr lang="en-US" sz="1600" kern="1200"/>
            <a:t>: To segment users with similar profiles.</a:t>
          </a:r>
        </a:p>
        <a:p>
          <a:pPr marL="342900" lvl="2" indent="-171450" algn="l" defTabSz="711200">
            <a:lnSpc>
              <a:spcPct val="90000"/>
            </a:lnSpc>
            <a:spcBef>
              <a:spcPct val="0"/>
            </a:spcBef>
            <a:spcAft>
              <a:spcPct val="15000"/>
            </a:spcAft>
            <a:buChar char="•"/>
          </a:pPr>
          <a:r>
            <a:rPr lang="en-US" sz="1600" b="1" kern="1200"/>
            <a:t>Recommendation Algorithms</a:t>
          </a:r>
          <a:r>
            <a:rPr lang="en-US" sz="1600" kern="1200"/>
            <a:t>: For personalized asset selection and allocation strategies.</a:t>
          </a:r>
        </a:p>
      </dsp:txBody>
      <dsp:txXfrm rot="-5400000">
        <a:off x="3782325" y="630663"/>
        <a:ext cx="6547010" cy="3274097"/>
      </dsp:txXfrm>
    </dsp:sp>
    <dsp:sp modelId="{5F45B67F-5180-46E6-B8BF-0FAFA3BD51FC}">
      <dsp:nvSpPr>
        <dsp:cNvPr id="0" name=""/>
        <dsp:cNvSpPr/>
      </dsp:nvSpPr>
      <dsp:spPr>
        <a:xfrm>
          <a:off x="0" y="0"/>
          <a:ext cx="3782324" cy="453542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1" kern="1200"/>
            <a:t>1. Personalized Portfolio Recommendations</a:t>
          </a:r>
          <a:endParaRPr lang="en-US" sz="2900" kern="1200"/>
        </a:p>
      </dsp:txBody>
      <dsp:txXfrm>
        <a:off x="184638" y="184638"/>
        <a:ext cx="3413048" cy="416614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8C60-6EE3-4ACB-986E-BAB6D1E469D3}">
      <dsp:nvSpPr>
        <dsp:cNvPr id="0" name=""/>
        <dsp:cNvSpPr/>
      </dsp:nvSpPr>
      <dsp:spPr>
        <a:xfrm>
          <a:off x="0" y="275741"/>
          <a:ext cx="6303729" cy="51904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1. Detailed Requirement Gathering and User Stories</a:t>
          </a:r>
          <a:endParaRPr lang="en-US" sz="1300" kern="1200"/>
        </a:p>
      </dsp:txBody>
      <dsp:txXfrm>
        <a:off x="25337" y="301078"/>
        <a:ext cx="6253055" cy="468367"/>
      </dsp:txXfrm>
    </dsp:sp>
    <dsp:sp modelId="{D9241737-E7CF-4C30-8A6D-90C231047174}">
      <dsp:nvSpPr>
        <dsp:cNvPr id="0" name=""/>
        <dsp:cNvSpPr/>
      </dsp:nvSpPr>
      <dsp:spPr>
        <a:xfrm>
          <a:off x="0" y="794783"/>
          <a:ext cx="6303729" cy="96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143"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kern="1200"/>
            <a:t>Objective</a:t>
          </a:r>
          <a:r>
            <a:rPr lang="en-US" sz="1000" kern="1200"/>
            <a:t>: Translate product requirements into user stories and functional specifications.</a:t>
          </a:r>
        </a:p>
        <a:p>
          <a:pPr marL="57150" lvl="1" indent="-57150" algn="l" defTabSz="444500">
            <a:lnSpc>
              <a:spcPct val="90000"/>
            </a:lnSpc>
            <a:spcBef>
              <a:spcPct val="0"/>
            </a:spcBef>
            <a:spcAft>
              <a:spcPct val="20000"/>
            </a:spcAft>
            <a:buChar char="•"/>
          </a:pPr>
          <a:r>
            <a:rPr lang="en-US" sz="1000" b="1" kern="1200"/>
            <a:t>Steps</a:t>
          </a:r>
          <a:r>
            <a:rPr lang="en-US" sz="1000" kern="1200"/>
            <a:t>: </a:t>
          </a:r>
        </a:p>
        <a:p>
          <a:pPr marL="114300" lvl="2" indent="-57150" algn="l" defTabSz="444500">
            <a:lnSpc>
              <a:spcPct val="90000"/>
            </a:lnSpc>
            <a:spcBef>
              <a:spcPct val="0"/>
            </a:spcBef>
            <a:spcAft>
              <a:spcPct val="20000"/>
            </a:spcAft>
            <a:buChar char="•"/>
          </a:pPr>
          <a:r>
            <a:rPr lang="en-US" sz="1000" kern="1200"/>
            <a:t>Define </a:t>
          </a:r>
          <a:r>
            <a:rPr lang="en-US" sz="1000" b="1" kern="1200"/>
            <a:t>user stories</a:t>
          </a:r>
          <a:r>
            <a:rPr lang="en-US" sz="1000" kern="1200"/>
            <a:t> based on target personas, like: “As a new investor, I want personalized portfolio suggestions, so I can start investing with confidence.”</a:t>
          </a:r>
        </a:p>
        <a:p>
          <a:pPr marL="114300" lvl="2" indent="-57150" algn="l" defTabSz="444500">
            <a:lnSpc>
              <a:spcPct val="90000"/>
            </a:lnSpc>
            <a:spcBef>
              <a:spcPct val="0"/>
            </a:spcBef>
            <a:spcAft>
              <a:spcPct val="20000"/>
            </a:spcAft>
            <a:buChar char="•"/>
          </a:pPr>
          <a:r>
            <a:rPr lang="en-US" sz="1000" kern="1200"/>
            <a:t>Break down stories into functional requirements, including data sources for investment insights, personalization algorithms, and API requirements for real-time market data.</a:t>
          </a:r>
        </a:p>
      </dsp:txBody>
      <dsp:txXfrm>
        <a:off x="0" y="794783"/>
        <a:ext cx="6303729" cy="968760"/>
      </dsp:txXfrm>
    </dsp:sp>
    <dsp:sp modelId="{7EDBA6BE-A68B-4770-AA9C-F066C038B5A0}">
      <dsp:nvSpPr>
        <dsp:cNvPr id="0" name=""/>
        <dsp:cNvSpPr/>
      </dsp:nvSpPr>
      <dsp:spPr>
        <a:xfrm>
          <a:off x="0" y="1763543"/>
          <a:ext cx="6303729" cy="519041"/>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2. UX/UI Design and Prototyping</a:t>
          </a:r>
          <a:endParaRPr lang="en-US" sz="1300" kern="1200"/>
        </a:p>
      </dsp:txBody>
      <dsp:txXfrm>
        <a:off x="25337" y="1788880"/>
        <a:ext cx="6253055" cy="468367"/>
      </dsp:txXfrm>
    </dsp:sp>
    <dsp:sp modelId="{B5D5B0B8-8581-4620-A077-1EA9CF3181BF}">
      <dsp:nvSpPr>
        <dsp:cNvPr id="0" name=""/>
        <dsp:cNvSpPr/>
      </dsp:nvSpPr>
      <dsp:spPr>
        <a:xfrm>
          <a:off x="0" y="2282584"/>
          <a:ext cx="6303729" cy="834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143"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kern="1200"/>
            <a:t>Objective</a:t>
          </a:r>
          <a:r>
            <a:rPr lang="en-US" sz="1000" kern="1200"/>
            <a:t>: Design an intuitive user interface that provides clear, actionable insights.</a:t>
          </a:r>
        </a:p>
        <a:p>
          <a:pPr marL="57150" lvl="1" indent="-57150" algn="l" defTabSz="444500">
            <a:lnSpc>
              <a:spcPct val="90000"/>
            </a:lnSpc>
            <a:spcBef>
              <a:spcPct val="0"/>
            </a:spcBef>
            <a:spcAft>
              <a:spcPct val="20000"/>
            </a:spcAft>
            <a:buChar char="•"/>
          </a:pPr>
          <a:r>
            <a:rPr lang="en-US" sz="1000" b="1" kern="1200"/>
            <a:t>Steps</a:t>
          </a:r>
          <a:r>
            <a:rPr lang="en-US" sz="1000" kern="1200"/>
            <a:t>: </a:t>
          </a:r>
        </a:p>
        <a:p>
          <a:pPr marL="114300" lvl="2" indent="-57150" algn="l" defTabSz="444500">
            <a:lnSpc>
              <a:spcPct val="90000"/>
            </a:lnSpc>
            <a:spcBef>
              <a:spcPct val="0"/>
            </a:spcBef>
            <a:spcAft>
              <a:spcPct val="20000"/>
            </a:spcAft>
            <a:buChar char="•"/>
          </a:pPr>
          <a:r>
            <a:rPr lang="en-US" sz="1000" kern="1200"/>
            <a:t>Work with UX/UI designers to create wireframes and mockups that prioritize simplicity and accessibility.</a:t>
          </a:r>
        </a:p>
        <a:p>
          <a:pPr marL="114300" lvl="2" indent="-57150" algn="l" defTabSz="444500">
            <a:lnSpc>
              <a:spcPct val="90000"/>
            </a:lnSpc>
            <a:spcBef>
              <a:spcPct val="0"/>
            </a:spcBef>
            <a:spcAft>
              <a:spcPct val="20000"/>
            </a:spcAft>
            <a:buChar char="•"/>
          </a:pPr>
          <a:r>
            <a:rPr lang="en-US" sz="1000" kern="1200"/>
            <a:t>Conduct </a:t>
          </a:r>
          <a:r>
            <a:rPr lang="en-US" sz="1000" b="1" kern="1200"/>
            <a:t>user testing on prototypes</a:t>
          </a:r>
          <a:r>
            <a:rPr lang="en-US" sz="1000" kern="1200"/>
            <a:t> to gather feedback, focusing on ease of navigation, clarity of insights, and simplicity of robo-advisory recommendations.</a:t>
          </a:r>
        </a:p>
      </dsp:txBody>
      <dsp:txXfrm>
        <a:off x="0" y="2282584"/>
        <a:ext cx="6303729" cy="834210"/>
      </dsp:txXfrm>
    </dsp:sp>
    <dsp:sp modelId="{5B303AF1-2D7C-4D1F-9B32-A7D14AE7D9D5}">
      <dsp:nvSpPr>
        <dsp:cNvPr id="0" name=""/>
        <dsp:cNvSpPr/>
      </dsp:nvSpPr>
      <dsp:spPr>
        <a:xfrm>
          <a:off x="0" y="3116794"/>
          <a:ext cx="6303729" cy="519041"/>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a:t>3. Technical Design and Architecture</a:t>
          </a:r>
          <a:endParaRPr lang="en-US" sz="1300" kern="1200"/>
        </a:p>
      </dsp:txBody>
      <dsp:txXfrm>
        <a:off x="25337" y="3142131"/>
        <a:ext cx="6253055" cy="468367"/>
      </dsp:txXfrm>
    </dsp:sp>
    <dsp:sp modelId="{5962A599-3B20-4A41-886B-BC1B0B224D10}">
      <dsp:nvSpPr>
        <dsp:cNvPr id="0" name=""/>
        <dsp:cNvSpPr/>
      </dsp:nvSpPr>
      <dsp:spPr>
        <a:xfrm>
          <a:off x="0" y="3635835"/>
          <a:ext cx="6303729" cy="1130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0143"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b="1" kern="1200"/>
            <a:t>Objective</a:t>
          </a:r>
          <a:r>
            <a:rPr lang="en-US" sz="1000" kern="1200"/>
            <a:t>: Develop a scalable and secure architecture that integrates data processing, AI models, and front-end components.</a:t>
          </a:r>
        </a:p>
        <a:p>
          <a:pPr marL="57150" lvl="1" indent="-57150" algn="l" defTabSz="444500">
            <a:lnSpc>
              <a:spcPct val="90000"/>
            </a:lnSpc>
            <a:spcBef>
              <a:spcPct val="0"/>
            </a:spcBef>
            <a:spcAft>
              <a:spcPct val="20000"/>
            </a:spcAft>
            <a:buChar char="•"/>
          </a:pPr>
          <a:r>
            <a:rPr lang="en-US" sz="1000" b="1" kern="1200"/>
            <a:t>Steps</a:t>
          </a:r>
          <a:r>
            <a:rPr lang="en-US" sz="1000" kern="1200"/>
            <a:t>: </a:t>
          </a:r>
        </a:p>
        <a:p>
          <a:pPr marL="114300" lvl="2" indent="-57150" algn="l" defTabSz="444500">
            <a:lnSpc>
              <a:spcPct val="90000"/>
            </a:lnSpc>
            <a:spcBef>
              <a:spcPct val="0"/>
            </a:spcBef>
            <a:spcAft>
              <a:spcPct val="20000"/>
            </a:spcAft>
            <a:buChar char="•"/>
          </a:pPr>
          <a:r>
            <a:rPr lang="en-US" sz="1000" kern="1200"/>
            <a:t>Collaborate with engineers to design the </a:t>
          </a:r>
          <a:r>
            <a:rPr lang="en-US" sz="1000" b="1" kern="1200"/>
            <a:t>backend architecture</a:t>
          </a:r>
          <a:r>
            <a:rPr lang="en-US" sz="1000" kern="1200"/>
            <a:t>, including data storage, analytics, and AI model hosting.</a:t>
          </a:r>
        </a:p>
        <a:p>
          <a:pPr marL="114300" lvl="2" indent="-57150" algn="l" defTabSz="444500">
            <a:lnSpc>
              <a:spcPct val="90000"/>
            </a:lnSpc>
            <a:spcBef>
              <a:spcPct val="0"/>
            </a:spcBef>
            <a:spcAft>
              <a:spcPct val="20000"/>
            </a:spcAft>
            <a:buChar char="•"/>
          </a:pPr>
          <a:r>
            <a:rPr lang="en-US" sz="1000" kern="1200"/>
            <a:t>Define requirements for </a:t>
          </a:r>
          <a:r>
            <a:rPr lang="en-US" sz="1000" b="1" kern="1200"/>
            <a:t>real-time data processing</a:t>
          </a:r>
          <a:r>
            <a:rPr lang="en-US" sz="1000" kern="1200"/>
            <a:t> and integration with market data APIs (e.g., stock prices, portfolio performance).</a:t>
          </a:r>
        </a:p>
      </dsp:txBody>
      <dsp:txXfrm>
        <a:off x="0" y="3635835"/>
        <a:ext cx="6303729" cy="1130220"/>
      </dsp:txXfrm>
    </dsp:sp>
    <dsp:sp modelId="{4331F801-3D39-49B3-8D05-0B3EFD888DED}">
      <dsp:nvSpPr>
        <dsp:cNvPr id="0" name=""/>
        <dsp:cNvSpPr/>
      </dsp:nvSpPr>
      <dsp:spPr>
        <a:xfrm>
          <a:off x="0" y="4766055"/>
          <a:ext cx="6303729" cy="519041"/>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Develop a </a:t>
          </a:r>
          <a:r>
            <a:rPr lang="en-US" sz="1300" b="1" kern="1200"/>
            <a:t>data security plan</a:t>
          </a:r>
          <a:r>
            <a:rPr lang="en-US" sz="1300" kern="1200"/>
            <a:t> to comply with financial data privacy regulations (e.g., GDPR, CCPA).</a:t>
          </a:r>
        </a:p>
      </dsp:txBody>
      <dsp:txXfrm>
        <a:off x="25337" y="4791392"/>
        <a:ext cx="6253055" cy="46836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B7BE5-A1D0-4AC3-B72F-E6B4B561D6EF}">
      <dsp:nvSpPr>
        <dsp:cNvPr id="0" name=""/>
        <dsp:cNvSpPr/>
      </dsp:nvSpPr>
      <dsp:spPr>
        <a:xfrm rot="5400000">
          <a:off x="3834651" y="-1265544"/>
          <a:ext cx="1376400" cy="4256801"/>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1" kern="1200"/>
            <a:t>Objective</a:t>
          </a:r>
          <a:r>
            <a:rPr lang="en-US" sz="800" kern="1200"/>
            <a:t>: Develop the MVP in sprints to validate the core functionality with real users.</a:t>
          </a:r>
        </a:p>
        <a:p>
          <a:pPr marL="57150" lvl="1" indent="-57150" algn="l" defTabSz="355600">
            <a:lnSpc>
              <a:spcPct val="90000"/>
            </a:lnSpc>
            <a:spcBef>
              <a:spcPct val="0"/>
            </a:spcBef>
            <a:spcAft>
              <a:spcPct val="15000"/>
            </a:spcAft>
            <a:buChar char="•"/>
          </a:pPr>
          <a:r>
            <a:rPr lang="en-US" sz="800" b="1" kern="1200"/>
            <a:t>Steps</a:t>
          </a:r>
          <a:r>
            <a:rPr lang="en-US" sz="800" kern="1200"/>
            <a:t>: </a:t>
          </a:r>
        </a:p>
        <a:p>
          <a:pPr marL="114300" lvl="2" indent="-57150" algn="l" defTabSz="355600">
            <a:lnSpc>
              <a:spcPct val="90000"/>
            </a:lnSpc>
            <a:spcBef>
              <a:spcPct val="0"/>
            </a:spcBef>
            <a:spcAft>
              <a:spcPct val="15000"/>
            </a:spcAft>
            <a:buChar char="•"/>
          </a:pPr>
          <a:r>
            <a:rPr lang="en-US" sz="800" kern="1200"/>
            <a:t>Establish an </a:t>
          </a:r>
          <a:r>
            <a:rPr lang="en-US" sz="800" b="1" kern="1200"/>
            <a:t>Agile development cycle</a:t>
          </a:r>
          <a:r>
            <a:rPr lang="en-US" sz="800" kern="1200"/>
            <a:t> with defined sprint goals for each feature.</a:t>
          </a:r>
        </a:p>
        <a:p>
          <a:pPr marL="114300" lvl="2" indent="-57150" algn="l" defTabSz="355600">
            <a:lnSpc>
              <a:spcPct val="90000"/>
            </a:lnSpc>
            <a:spcBef>
              <a:spcPct val="0"/>
            </a:spcBef>
            <a:spcAft>
              <a:spcPct val="15000"/>
            </a:spcAft>
            <a:buChar char="•"/>
          </a:pPr>
          <a:r>
            <a:rPr lang="en-US" sz="800" kern="1200"/>
            <a:t>Prioritize essential features such as personalized insights, robo-advisory recommendations, and real-time portfolio tracking.</a:t>
          </a:r>
        </a:p>
        <a:p>
          <a:pPr marL="114300" lvl="2" indent="-57150" algn="l" defTabSz="355600">
            <a:lnSpc>
              <a:spcPct val="90000"/>
            </a:lnSpc>
            <a:spcBef>
              <a:spcPct val="0"/>
            </a:spcBef>
            <a:spcAft>
              <a:spcPct val="15000"/>
            </a:spcAft>
            <a:buChar char="•"/>
          </a:pPr>
          <a:r>
            <a:rPr lang="en-US" sz="800" kern="1200"/>
            <a:t>Integrate user feedback from early testers into the development sprints for continuous improvement.</a:t>
          </a:r>
        </a:p>
      </dsp:txBody>
      <dsp:txXfrm rot="-5400000">
        <a:off x="2394451" y="241846"/>
        <a:ext cx="4189611" cy="1242020"/>
      </dsp:txXfrm>
    </dsp:sp>
    <dsp:sp modelId="{EDC8AE84-D8CC-47B9-BAD6-FD29FAB84543}">
      <dsp:nvSpPr>
        <dsp:cNvPr id="0" name=""/>
        <dsp:cNvSpPr/>
      </dsp:nvSpPr>
      <dsp:spPr>
        <a:xfrm>
          <a:off x="0" y="2606"/>
          <a:ext cx="2394451" cy="1720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1. Agile Development with Iterative Sprints</a:t>
          </a:r>
          <a:endParaRPr lang="en-US" sz="2100" kern="1200"/>
        </a:p>
      </dsp:txBody>
      <dsp:txXfrm>
        <a:off x="83988" y="86594"/>
        <a:ext cx="2226475" cy="1552524"/>
      </dsp:txXfrm>
    </dsp:sp>
    <dsp:sp modelId="{CB9435AD-42F9-47DC-86BA-6BBFB2BB9A8B}">
      <dsp:nvSpPr>
        <dsp:cNvPr id="0" name=""/>
        <dsp:cNvSpPr/>
      </dsp:nvSpPr>
      <dsp:spPr>
        <a:xfrm rot="5400000">
          <a:off x="3834651" y="540981"/>
          <a:ext cx="1376400" cy="4256801"/>
        </a:xfrm>
        <a:prstGeom prst="round2Same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1" kern="1200"/>
            <a:t>Objective</a:t>
          </a:r>
          <a:r>
            <a:rPr lang="en-US" sz="800" kern="1200"/>
            <a:t>: Build and train AI models that generate personalized recommendations and insights.</a:t>
          </a:r>
        </a:p>
        <a:p>
          <a:pPr marL="57150" lvl="1" indent="-57150" algn="l" defTabSz="355600">
            <a:lnSpc>
              <a:spcPct val="90000"/>
            </a:lnSpc>
            <a:spcBef>
              <a:spcPct val="0"/>
            </a:spcBef>
            <a:spcAft>
              <a:spcPct val="15000"/>
            </a:spcAft>
            <a:buChar char="•"/>
          </a:pPr>
          <a:r>
            <a:rPr lang="en-US" sz="800" b="1" kern="1200"/>
            <a:t>Steps</a:t>
          </a:r>
          <a:r>
            <a:rPr lang="en-US" sz="800" kern="1200"/>
            <a:t>: </a:t>
          </a:r>
        </a:p>
        <a:p>
          <a:pPr marL="114300" lvl="2" indent="-57150" algn="l" defTabSz="355600">
            <a:lnSpc>
              <a:spcPct val="90000"/>
            </a:lnSpc>
            <a:spcBef>
              <a:spcPct val="0"/>
            </a:spcBef>
            <a:spcAft>
              <a:spcPct val="15000"/>
            </a:spcAft>
            <a:buChar char="•"/>
          </a:pPr>
          <a:r>
            <a:rPr lang="en-US" sz="800" kern="1200"/>
            <a:t>Data scientists gather and preprocess data from sources like historical market performance, risk profiles, and investment strategies.</a:t>
          </a:r>
        </a:p>
        <a:p>
          <a:pPr marL="114300" lvl="2" indent="-57150" algn="l" defTabSz="355600">
            <a:lnSpc>
              <a:spcPct val="90000"/>
            </a:lnSpc>
            <a:spcBef>
              <a:spcPct val="0"/>
            </a:spcBef>
            <a:spcAft>
              <a:spcPct val="15000"/>
            </a:spcAft>
            <a:buChar char="•"/>
          </a:pPr>
          <a:r>
            <a:rPr lang="en-US" sz="800" kern="1200"/>
            <a:t>Develop and train models for </a:t>
          </a:r>
          <a:r>
            <a:rPr lang="en-US" sz="800" b="1" kern="1200"/>
            <a:t>risk assessment, portfolio optimization, and personalized insights</a:t>
          </a:r>
          <a:r>
            <a:rPr lang="en-US" sz="800" kern="1200"/>
            <a:t>.</a:t>
          </a:r>
        </a:p>
        <a:p>
          <a:pPr marL="114300" lvl="2" indent="-57150" algn="l" defTabSz="355600">
            <a:lnSpc>
              <a:spcPct val="90000"/>
            </a:lnSpc>
            <a:spcBef>
              <a:spcPct val="0"/>
            </a:spcBef>
            <a:spcAft>
              <a:spcPct val="15000"/>
            </a:spcAft>
            <a:buChar char="•"/>
          </a:pPr>
          <a:r>
            <a:rPr lang="en-US" sz="800" kern="1200"/>
            <a:t>Test and validate models to ensure they provide reliable, accurate recommendations.</a:t>
          </a:r>
        </a:p>
      </dsp:txBody>
      <dsp:txXfrm rot="-5400000">
        <a:off x="2394451" y="2048371"/>
        <a:ext cx="4189611" cy="1242020"/>
      </dsp:txXfrm>
    </dsp:sp>
    <dsp:sp modelId="{07FD16A2-FB9D-4929-906B-63D6AAD1B4A4}">
      <dsp:nvSpPr>
        <dsp:cNvPr id="0" name=""/>
        <dsp:cNvSpPr/>
      </dsp:nvSpPr>
      <dsp:spPr>
        <a:xfrm>
          <a:off x="0" y="1809131"/>
          <a:ext cx="2394451" cy="1720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2. Data Science and AI Model Development</a:t>
          </a:r>
          <a:endParaRPr lang="en-US" sz="2100" kern="1200"/>
        </a:p>
      </dsp:txBody>
      <dsp:txXfrm>
        <a:off x="83988" y="1893119"/>
        <a:ext cx="2226475" cy="1552524"/>
      </dsp:txXfrm>
    </dsp:sp>
    <dsp:sp modelId="{C3FE061D-18FD-4EA5-A253-7D65C0D5707A}">
      <dsp:nvSpPr>
        <dsp:cNvPr id="0" name=""/>
        <dsp:cNvSpPr/>
      </dsp:nvSpPr>
      <dsp:spPr>
        <a:xfrm rot="5400000">
          <a:off x="3834651" y="2347506"/>
          <a:ext cx="1376400" cy="4256801"/>
        </a:xfrm>
        <a:prstGeom prst="round2Same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15240" rIns="30480" bIns="15240" numCol="1" spcCol="1270" anchor="ctr" anchorCtr="0">
          <a:noAutofit/>
        </a:bodyPr>
        <a:lstStyle/>
        <a:p>
          <a:pPr marL="57150" lvl="1" indent="-57150" algn="l" defTabSz="355600">
            <a:lnSpc>
              <a:spcPct val="90000"/>
            </a:lnSpc>
            <a:spcBef>
              <a:spcPct val="0"/>
            </a:spcBef>
            <a:spcAft>
              <a:spcPct val="15000"/>
            </a:spcAft>
            <a:buChar char="•"/>
          </a:pPr>
          <a:r>
            <a:rPr lang="en-US" sz="800" b="1" kern="1200"/>
            <a:t>Objective</a:t>
          </a:r>
          <a:r>
            <a:rPr lang="en-US" sz="800" kern="1200"/>
            <a:t>: Ensure the product is functional, user-friendly, and secure.</a:t>
          </a:r>
        </a:p>
        <a:p>
          <a:pPr marL="57150" lvl="1" indent="-57150" algn="l" defTabSz="355600">
            <a:lnSpc>
              <a:spcPct val="90000"/>
            </a:lnSpc>
            <a:spcBef>
              <a:spcPct val="0"/>
            </a:spcBef>
            <a:spcAft>
              <a:spcPct val="15000"/>
            </a:spcAft>
            <a:buChar char="•"/>
          </a:pPr>
          <a:r>
            <a:rPr lang="en-US" sz="800" b="1" kern="1200"/>
            <a:t>Steps</a:t>
          </a:r>
          <a:r>
            <a:rPr lang="en-US" sz="800" kern="1200"/>
            <a:t>: </a:t>
          </a:r>
        </a:p>
        <a:p>
          <a:pPr marL="114300" lvl="2" indent="-57150" algn="l" defTabSz="355600">
            <a:lnSpc>
              <a:spcPct val="90000"/>
            </a:lnSpc>
            <a:spcBef>
              <a:spcPct val="0"/>
            </a:spcBef>
            <a:spcAft>
              <a:spcPct val="15000"/>
            </a:spcAft>
            <a:buChar char="•"/>
          </a:pPr>
          <a:r>
            <a:rPr lang="en-US" sz="800" kern="1200"/>
            <a:t>Conduct </a:t>
          </a:r>
          <a:r>
            <a:rPr lang="en-US" sz="800" b="1" kern="1200"/>
            <a:t>quality assurance (QA)</a:t>
          </a:r>
          <a:r>
            <a:rPr lang="en-US" sz="800" kern="1200"/>
            <a:t> testing to verify that features perform as expected.</a:t>
          </a:r>
        </a:p>
        <a:p>
          <a:pPr marL="114300" lvl="2" indent="-57150" algn="l" defTabSz="355600">
            <a:lnSpc>
              <a:spcPct val="90000"/>
            </a:lnSpc>
            <a:spcBef>
              <a:spcPct val="0"/>
            </a:spcBef>
            <a:spcAft>
              <a:spcPct val="15000"/>
            </a:spcAft>
            <a:buChar char="•"/>
          </a:pPr>
          <a:r>
            <a:rPr lang="en-US" sz="800" kern="1200"/>
            <a:t>Run </a:t>
          </a:r>
          <a:r>
            <a:rPr lang="en-US" sz="800" b="1" kern="1200"/>
            <a:t>user acceptance testing (UAT)</a:t>
          </a:r>
          <a:r>
            <a:rPr lang="en-US" sz="800" kern="1200"/>
            <a:t> with a select group of beta users to refine the platform based on usability and feedback.</a:t>
          </a:r>
        </a:p>
        <a:p>
          <a:pPr marL="114300" lvl="2" indent="-57150" algn="l" defTabSz="355600">
            <a:lnSpc>
              <a:spcPct val="90000"/>
            </a:lnSpc>
            <a:spcBef>
              <a:spcPct val="0"/>
            </a:spcBef>
            <a:spcAft>
              <a:spcPct val="15000"/>
            </a:spcAft>
            <a:buChar char="•"/>
          </a:pPr>
          <a:r>
            <a:rPr lang="en-US" sz="800" kern="1200"/>
            <a:t>Implement rigorous </a:t>
          </a:r>
          <a:r>
            <a:rPr lang="en-US" sz="800" b="1" kern="1200"/>
            <a:t>security testing</a:t>
          </a:r>
          <a:r>
            <a:rPr lang="en-US" sz="800" kern="1200"/>
            <a:t> to ensure data privacy and protection, particularly around sensitive financial data.</a:t>
          </a:r>
        </a:p>
      </dsp:txBody>
      <dsp:txXfrm rot="-5400000">
        <a:off x="2394451" y="3854896"/>
        <a:ext cx="4189611" cy="1242020"/>
      </dsp:txXfrm>
    </dsp:sp>
    <dsp:sp modelId="{722B9835-5035-4864-A117-F3C47667B9BA}">
      <dsp:nvSpPr>
        <dsp:cNvPr id="0" name=""/>
        <dsp:cNvSpPr/>
      </dsp:nvSpPr>
      <dsp:spPr>
        <a:xfrm>
          <a:off x="0" y="3615657"/>
          <a:ext cx="2394451" cy="1720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b="1" kern="1200"/>
            <a:t>3. Comprehensive Testing (QA, User Acceptance, Security Testing)</a:t>
          </a:r>
          <a:endParaRPr lang="en-US" sz="2100" kern="1200"/>
        </a:p>
      </dsp:txBody>
      <dsp:txXfrm>
        <a:off x="83988" y="3699645"/>
        <a:ext cx="2226475" cy="155252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3D15E3-F966-4E05-BEDA-20B85A0792D0}">
      <dsp:nvSpPr>
        <dsp:cNvPr id="0" name=""/>
        <dsp:cNvSpPr/>
      </dsp:nvSpPr>
      <dsp:spPr>
        <a:xfrm>
          <a:off x="0" y="326861"/>
          <a:ext cx="6651253" cy="4422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1. Define and Execute Go-To-Market Strategy</a:t>
          </a:r>
          <a:endParaRPr lang="en-US" sz="1800" kern="1200"/>
        </a:p>
      </dsp:txBody>
      <dsp:txXfrm>
        <a:off x="21589" y="348450"/>
        <a:ext cx="6608075" cy="399082"/>
      </dsp:txXfrm>
    </dsp:sp>
    <dsp:sp modelId="{38ED937F-147D-46F9-BD03-E57878F85D42}">
      <dsp:nvSpPr>
        <dsp:cNvPr id="0" name=""/>
        <dsp:cNvSpPr/>
      </dsp:nvSpPr>
      <dsp:spPr>
        <a:xfrm>
          <a:off x="0" y="769121"/>
          <a:ext cx="6651253" cy="2012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7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Objective</a:t>
          </a:r>
          <a:r>
            <a:rPr lang="en-US" sz="1400" kern="1200"/>
            <a:t>: Create a comprehensive strategy to generate interest and attract initial users.</a:t>
          </a:r>
        </a:p>
        <a:p>
          <a:pPr marL="114300" lvl="1" indent="-114300" algn="l" defTabSz="622300">
            <a:lnSpc>
              <a:spcPct val="90000"/>
            </a:lnSpc>
            <a:spcBef>
              <a:spcPct val="0"/>
            </a:spcBef>
            <a:spcAft>
              <a:spcPct val="20000"/>
            </a:spcAft>
            <a:buChar char="•"/>
          </a:pPr>
          <a:r>
            <a:rPr lang="en-US" sz="1400" b="1" kern="1200"/>
            <a:t>Steps</a:t>
          </a:r>
          <a:r>
            <a:rPr lang="en-US" sz="1400" kern="1200"/>
            <a:t>: </a:t>
          </a:r>
        </a:p>
        <a:p>
          <a:pPr marL="228600" lvl="2" indent="-114300" algn="l" defTabSz="622300">
            <a:lnSpc>
              <a:spcPct val="90000"/>
            </a:lnSpc>
            <a:spcBef>
              <a:spcPct val="0"/>
            </a:spcBef>
            <a:spcAft>
              <a:spcPct val="20000"/>
            </a:spcAft>
            <a:buChar char="•"/>
          </a:pPr>
          <a:r>
            <a:rPr lang="en-US" sz="1400" kern="1200"/>
            <a:t>Partner with </a:t>
          </a:r>
          <a:r>
            <a:rPr lang="en-US" sz="1400" b="1" kern="1200"/>
            <a:t>marketing</a:t>
          </a:r>
          <a:r>
            <a:rPr lang="en-US" sz="1400" kern="1200"/>
            <a:t> to develop content that highlights key benefits, such as ease of use and personalized investment insights.</a:t>
          </a:r>
        </a:p>
        <a:p>
          <a:pPr marL="228600" lvl="2" indent="-114300" algn="l" defTabSz="622300">
            <a:lnSpc>
              <a:spcPct val="90000"/>
            </a:lnSpc>
            <a:spcBef>
              <a:spcPct val="0"/>
            </a:spcBef>
            <a:spcAft>
              <a:spcPct val="20000"/>
            </a:spcAft>
            <a:buChar char="•"/>
          </a:pPr>
          <a:r>
            <a:rPr lang="en-US" sz="1400" kern="1200"/>
            <a:t>Create a </a:t>
          </a:r>
          <a:r>
            <a:rPr lang="en-US" sz="1400" b="1" kern="1200"/>
            <a:t>launch campaign</a:t>
          </a:r>
          <a:r>
            <a:rPr lang="en-US" sz="1400" kern="1200"/>
            <a:t> targeting high-potential segments like new investors and young professionals, using educational content and product demos.</a:t>
          </a:r>
        </a:p>
        <a:p>
          <a:pPr marL="228600" lvl="2" indent="-114300" algn="l" defTabSz="622300">
            <a:lnSpc>
              <a:spcPct val="90000"/>
            </a:lnSpc>
            <a:spcBef>
              <a:spcPct val="0"/>
            </a:spcBef>
            <a:spcAft>
              <a:spcPct val="20000"/>
            </a:spcAft>
            <a:buChar char="•"/>
          </a:pPr>
          <a:r>
            <a:rPr lang="en-US" sz="1400" kern="1200"/>
            <a:t>Develop partnerships with financial influencers or institutions to promote the platform and drive user acquisition.</a:t>
          </a:r>
        </a:p>
      </dsp:txBody>
      <dsp:txXfrm>
        <a:off x="0" y="769121"/>
        <a:ext cx="6651253" cy="2012040"/>
      </dsp:txXfrm>
    </dsp:sp>
    <dsp:sp modelId="{40875E6E-9233-4F02-9CCD-F112ADA3336A}">
      <dsp:nvSpPr>
        <dsp:cNvPr id="0" name=""/>
        <dsp:cNvSpPr/>
      </dsp:nvSpPr>
      <dsp:spPr>
        <a:xfrm>
          <a:off x="0" y="2781162"/>
          <a:ext cx="6651253" cy="4422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a:t>2. Set Up User Onboarding and Education</a:t>
          </a:r>
          <a:endParaRPr lang="en-US" sz="1800" kern="1200"/>
        </a:p>
      </dsp:txBody>
      <dsp:txXfrm>
        <a:off x="21589" y="2802751"/>
        <a:ext cx="6608075" cy="399082"/>
      </dsp:txXfrm>
    </dsp:sp>
    <dsp:sp modelId="{C0FB6516-7C0F-4A9C-8FCC-11CDDC060389}">
      <dsp:nvSpPr>
        <dsp:cNvPr id="0" name=""/>
        <dsp:cNvSpPr/>
      </dsp:nvSpPr>
      <dsp:spPr>
        <a:xfrm>
          <a:off x="0" y="3223422"/>
          <a:ext cx="6651253"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17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b="1" kern="1200"/>
            <a:t>Objective</a:t>
          </a:r>
          <a:r>
            <a:rPr lang="en-US" sz="1400" kern="1200"/>
            <a:t>: Ensure users can easily navigate and understand the platform.</a:t>
          </a:r>
        </a:p>
        <a:p>
          <a:pPr marL="114300" lvl="1" indent="-114300" algn="l" defTabSz="622300">
            <a:lnSpc>
              <a:spcPct val="90000"/>
            </a:lnSpc>
            <a:spcBef>
              <a:spcPct val="0"/>
            </a:spcBef>
            <a:spcAft>
              <a:spcPct val="20000"/>
            </a:spcAft>
            <a:buChar char="•"/>
          </a:pPr>
          <a:r>
            <a:rPr lang="en-US" sz="1400" b="1" kern="1200"/>
            <a:t>Steps</a:t>
          </a:r>
          <a:r>
            <a:rPr lang="en-US" sz="1400" kern="1200"/>
            <a:t>: </a:t>
          </a:r>
        </a:p>
        <a:p>
          <a:pPr marL="228600" lvl="2" indent="-114300" algn="l" defTabSz="622300">
            <a:lnSpc>
              <a:spcPct val="90000"/>
            </a:lnSpc>
            <a:spcBef>
              <a:spcPct val="0"/>
            </a:spcBef>
            <a:spcAft>
              <a:spcPct val="20000"/>
            </a:spcAft>
            <a:buChar char="•"/>
          </a:pPr>
          <a:r>
            <a:rPr lang="en-US" sz="1400" kern="1200"/>
            <a:t>Design an </a:t>
          </a:r>
          <a:r>
            <a:rPr lang="en-US" sz="1400" b="1" kern="1200"/>
            <a:t>onboarding experience</a:t>
          </a:r>
          <a:r>
            <a:rPr lang="en-US" sz="1400" kern="1200"/>
            <a:t> that guides users through setting up their profiles, connecting accounts, and exploring features.</a:t>
          </a:r>
        </a:p>
        <a:p>
          <a:pPr marL="228600" lvl="2" indent="-114300" algn="l" defTabSz="622300">
            <a:lnSpc>
              <a:spcPct val="90000"/>
            </a:lnSpc>
            <a:spcBef>
              <a:spcPct val="0"/>
            </a:spcBef>
            <a:spcAft>
              <a:spcPct val="20000"/>
            </a:spcAft>
            <a:buChar char="•"/>
          </a:pPr>
          <a:r>
            <a:rPr lang="en-US" sz="1400" kern="1200"/>
            <a:t>Provide </a:t>
          </a:r>
          <a:r>
            <a:rPr lang="en-US" sz="1400" b="1" kern="1200"/>
            <a:t>in-app tutorials</a:t>
          </a:r>
          <a:r>
            <a:rPr lang="en-US" sz="1400" kern="1200"/>
            <a:t> on using the insights dashboard, robo-advisory tool, and tracking features.</a:t>
          </a:r>
        </a:p>
        <a:p>
          <a:pPr marL="228600" lvl="2" indent="-114300" algn="l" defTabSz="622300">
            <a:lnSpc>
              <a:spcPct val="90000"/>
            </a:lnSpc>
            <a:spcBef>
              <a:spcPct val="0"/>
            </a:spcBef>
            <a:spcAft>
              <a:spcPct val="20000"/>
            </a:spcAft>
            <a:buChar char="•"/>
          </a:pPr>
          <a:r>
            <a:rPr lang="en-US" sz="1400" kern="1200"/>
            <a:t>Develop educational content (blogs, videos, FAQs) to help users understand key investment concepts and how to use the platform effectively.</a:t>
          </a:r>
        </a:p>
      </dsp:txBody>
      <dsp:txXfrm>
        <a:off x="0" y="3223422"/>
        <a:ext cx="6651253" cy="178848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EC07A-F5AB-4BB3-8540-D9C81A3BAEC5}">
      <dsp:nvSpPr>
        <dsp:cNvPr id="0" name=""/>
        <dsp:cNvSpPr/>
      </dsp:nvSpPr>
      <dsp:spPr>
        <a:xfrm>
          <a:off x="0" y="315537"/>
          <a:ext cx="6263640" cy="39926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1. Monitor Product Performance and Analytics</a:t>
          </a:r>
          <a:endParaRPr lang="en-US" sz="1000" kern="1200"/>
        </a:p>
      </dsp:txBody>
      <dsp:txXfrm>
        <a:off x="19490" y="335027"/>
        <a:ext cx="6224660" cy="360282"/>
      </dsp:txXfrm>
    </dsp:sp>
    <dsp:sp modelId="{FE78C00E-830A-4385-A4C1-47D53D080AF8}">
      <dsp:nvSpPr>
        <dsp:cNvPr id="0" name=""/>
        <dsp:cNvSpPr/>
      </dsp:nvSpPr>
      <dsp:spPr>
        <a:xfrm>
          <a:off x="0" y="714800"/>
          <a:ext cx="6263640" cy="7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Objective</a:t>
          </a:r>
          <a:r>
            <a:rPr lang="en-US" sz="800" kern="1200"/>
            <a:t>: Track key metrics to assess product performance and areas for improvement.</a:t>
          </a:r>
        </a:p>
        <a:p>
          <a:pPr marL="57150" lvl="1" indent="-57150" algn="l" defTabSz="355600">
            <a:lnSpc>
              <a:spcPct val="90000"/>
            </a:lnSpc>
            <a:spcBef>
              <a:spcPct val="0"/>
            </a:spcBef>
            <a:spcAft>
              <a:spcPct val="20000"/>
            </a:spcAft>
            <a:buChar char="•"/>
          </a:pPr>
          <a:r>
            <a:rPr lang="en-US" sz="800" b="1" kern="1200"/>
            <a:t>Steps</a:t>
          </a:r>
          <a:r>
            <a:rPr lang="en-US" sz="800" kern="1200"/>
            <a:t>: </a:t>
          </a:r>
        </a:p>
        <a:p>
          <a:pPr marL="114300" lvl="2" indent="-57150" algn="l" defTabSz="355600">
            <a:lnSpc>
              <a:spcPct val="90000"/>
            </a:lnSpc>
            <a:spcBef>
              <a:spcPct val="0"/>
            </a:spcBef>
            <a:spcAft>
              <a:spcPct val="20000"/>
            </a:spcAft>
            <a:buChar char="•"/>
          </a:pPr>
          <a:r>
            <a:rPr lang="en-US" sz="800" kern="1200"/>
            <a:t>Establish </a:t>
          </a:r>
          <a:r>
            <a:rPr lang="en-US" sz="800" b="1" kern="1200"/>
            <a:t>KPIs</a:t>
          </a:r>
          <a:r>
            <a:rPr lang="en-US" sz="800" kern="1200"/>
            <a:t> such as daily active users, portfolio engagement rate, user retention, and model accuracy.</a:t>
          </a:r>
        </a:p>
        <a:p>
          <a:pPr marL="114300" lvl="2" indent="-57150" algn="l" defTabSz="355600">
            <a:lnSpc>
              <a:spcPct val="90000"/>
            </a:lnSpc>
            <a:spcBef>
              <a:spcPct val="0"/>
            </a:spcBef>
            <a:spcAft>
              <a:spcPct val="20000"/>
            </a:spcAft>
            <a:buChar char="•"/>
          </a:pPr>
          <a:r>
            <a:rPr lang="en-US" sz="800" kern="1200"/>
            <a:t>Set up </a:t>
          </a:r>
          <a:r>
            <a:rPr lang="en-US" sz="800" b="1" kern="1200"/>
            <a:t>real-time dashboards</a:t>
          </a:r>
          <a:r>
            <a:rPr lang="en-US" sz="800" kern="1200"/>
            <a:t> to monitor product performance and user interactions.</a:t>
          </a:r>
        </a:p>
        <a:p>
          <a:pPr marL="114300" lvl="2" indent="-57150" algn="l" defTabSz="355600">
            <a:lnSpc>
              <a:spcPct val="90000"/>
            </a:lnSpc>
            <a:spcBef>
              <a:spcPct val="0"/>
            </a:spcBef>
            <a:spcAft>
              <a:spcPct val="20000"/>
            </a:spcAft>
            <a:buChar char="•"/>
          </a:pPr>
          <a:r>
            <a:rPr lang="en-US" sz="800" kern="1200"/>
            <a:t>Analyze feedback trends to identify high-impact feature requests and pain points.</a:t>
          </a:r>
        </a:p>
      </dsp:txBody>
      <dsp:txXfrm>
        <a:off x="0" y="714800"/>
        <a:ext cx="6263640" cy="703800"/>
      </dsp:txXfrm>
    </dsp:sp>
    <dsp:sp modelId="{0D018C1A-66D0-4195-B9A1-15469E712D70}">
      <dsp:nvSpPr>
        <dsp:cNvPr id="0" name=""/>
        <dsp:cNvSpPr/>
      </dsp:nvSpPr>
      <dsp:spPr>
        <a:xfrm>
          <a:off x="0" y="1418600"/>
          <a:ext cx="6263640" cy="399262"/>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2. Gather User Feedback and Prioritize Enhancements</a:t>
          </a:r>
          <a:endParaRPr lang="en-US" sz="1000" kern="1200"/>
        </a:p>
      </dsp:txBody>
      <dsp:txXfrm>
        <a:off x="19490" y="1438090"/>
        <a:ext cx="6224660" cy="360282"/>
      </dsp:txXfrm>
    </dsp:sp>
    <dsp:sp modelId="{0F87EB83-BFC9-42F0-AA94-9697C3E2FCEF}">
      <dsp:nvSpPr>
        <dsp:cNvPr id="0" name=""/>
        <dsp:cNvSpPr/>
      </dsp:nvSpPr>
      <dsp:spPr>
        <a:xfrm>
          <a:off x="0" y="1817862"/>
          <a:ext cx="6263640" cy="807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Objective</a:t>
          </a:r>
          <a:r>
            <a:rPr lang="en-US" sz="800" kern="1200"/>
            <a:t>: Use user feedback to drive continuous improvements in the platform.</a:t>
          </a:r>
        </a:p>
        <a:p>
          <a:pPr marL="57150" lvl="1" indent="-57150" algn="l" defTabSz="355600">
            <a:lnSpc>
              <a:spcPct val="90000"/>
            </a:lnSpc>
            <a:spcBef>
              <a:spcPct val="0"/>
            </a:spcBef>
            <a:spcAft>
              <a:spcPct val="20000"/>
            </a:spcAft>
            <a:buChar char="•"/>
          </a:pPr>
          <a:r>
            <a:rPr lang="en-US" sz="800" b="1" kern="1200"/>
            <a:t>Steps</a:t>
          </a:r>
          <a:r>
            <a:rPr lang="en-US" sz="800" kern="1200"/>
            <a:t>: </a:t>
          </a:r>
        </a:p>
        <a:p>
          <a:pPr marL="114300" lvl="2" indent="-57150" algn="l" defTabSz="355600">
            <a:lnSpc>
              <a:spcPct val="90000"/>
            </a:lnSpc>
            <a:spcBef>
              <a:spcPct val="0"/>
            </a:spcBef>
            <a:spcAft>
              <a:spcPct val="20000"/>
            </a:spcAft>
            <a:buChar char="•"/>
          </a:pPr>
          <a:r>
            <a:rPr lang="en-US" sz="800" kern="1200"/>
            <a:t>Conduct regular </a:t>
          </a:r>
          <a:r>
            <a:rPr lang="en-US" sz="800" b="1" kern="1200"/>
            <a:t>user interviews, surveys, and feedback sessions</a:t>
          </a:r>
          <a:r>
            <a:rPr lang="en-US" sz="800" kern="1200"/>
            <a:t> to gather insights on user experience and satisfaction.</a:t>
          </a:r>
        </a:p>
        <a:p>
          <a:pPr marL="114300" lvl="2" indent="-57150" algn="l" defTabSz="355600">
            <a:lnSpc>
              <a:spcPct val="90000"/>
            </a:lnSpc>
            <a:spcBef>
              <a:spcPct val="0"/>
            </a:spcBef>
            <a:spcAft>
              <a:spcPct val="20000"/>
            </a:spcAft>
            <a:buChar char="•"/>
          </a:pPr>
          <a:r>
            <a:rPr lang="en-US" sz="800" kern="1200"/>
            <a:t>Prioritize feature requests and bug fixes, focusing on enhancements that improve personalization, ease of use, and insights quality.</a:t>
          </a:r>
        </a:p>
        <a:p>
          <a:pPr marL="114300" lvl="2" indent="-57150" algn="l" defTabSz="355600">
            <a:lnSpc>
              <a:spcPct val="90000"/>
            </a:lnSpc>
            <a:spcBef>
              <a:spcPct val="0"/>
            </a:spcBef>
            <a:spcAft>
              <a:spcPct val="20000"/>
            </a:spcAft>
            <a:buChar char="•"/>
          </a:pPr>
          <a:r>
            <a:rPr lang="en-US" sz="800" kern="1200"/>
            <a:t>Implement an </a:t>
          </a:r>
          <a:r>
            <a:rPr lang="en-US" sz="800" b="1" kern="1200"/>
            <a:t>iterative roadmap</a:t>
          </a:r>
          <a:r>
            <a:rPr lang="en-US" sz="800" kern="1200"/>
            <a:t> to release enhancements, including new features like tax optimization, expanded asset classes, and real-time alerts.</a:t>
          </a:r>
        </a:p>
      </dsp:txBody>
      <dsp:txXfrm>
        <a:off x="0" y="1817862"/>
        <a:ext cx="6263640" cy="807299"/>
      </dsp:txXfrm>
    </dsp:sp>
    <dsp:sp modelId="{8ADAC967-122C-493F-BED7-1B5201D1CC1A}">
      <dsp:nvSpPr>
        <dsp:cNvPr id="0" name=""/>
        <dsp:cNvSpPr/>
      </dsp:nvSpPr>
      <dsp:spPr>
        <a:xfrm>
          <a:off x="0" y="2625162"/>
          <a:ext cx="6263640" cy="399262"/>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3. Continuous Model Improvement and Compliance Monitoring</a:t>
          </a:r>
          <a:endParaRPr lang="en-US" sz="1000" kern="1200"/>
        </a:p>
      </dsp:txBody>
      <dsp:txXfrm>
        <a:off x="19490" y="2644652"/>
        <a:ext cx="6224660" cy="360282"/>
      </dsp:txXfrm>
    </dsp:sp>
    <dsp:sp modelId="{99058187-13E3-489E-B892-1C92EC2B2A84}">
      <dsp:nvSpPr>
        <dsp:cNvPr id="0" name=""/>
        <dsp:cNvSpPr/>
      </dsp:nvSpPr>
      <dsp:spPr>
        <a:xfrm>
          <a:off x="0" y="3024425"/>
          <a:ext cx="6263640" cy="703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Objective</a:t>
          </a:r>
          <a:r>
            <a:rPr lang="en-US" sz="800" kern="1200"/>
            <a:t>: Improve recommendation accuracy and ensure ongoing compliance.</a:t>
          </a:r>
        </a:p>
        <a:p>
          <a:pPr marL="57150" lvl="1" indent="-57150" algn="l" defTabSz="355600">
            <a:lnSpc>
              <a:spcPct val="90000"/>
            </a:lnSpc>
            <a:spcBef>
              <a:spcPct val="0"/>
            </a:spcBef>
            <a:spcAft>
              <a:spcPct val="20000"/>
            </a:spcAft>
            <a:buChar char="•"/>
          </a:pPr>
          <a:r>
            <a:rPr lang="en-US" sz="800" b="1" kern="1200"/>
            <a:t>Steps</a:t>
          </a:r>
          <a:r>
            <a:rPr lang="en-US" sz="800" kern="1200"/>
            <a:t>: </a:t>
          </a:r>
        </a:p>
        <a:p>
          <a:pPr marL="114300" lvl="2" indent="-57150" algn="l" defTabSz="355600">
            <a:lnSpc>
              <a:spcPct val="90000"/>
            </a:lnSpc>
            <a:spcBef>
              <a:spcPct val="0"/>
            </a:spcBef>
            <a:spcAft>
              <a:spcPct val="20000"/>
            </a:spcAft>
            <a:buChar char="•"/>
          </a:pPr>
          <a:r>
            <a:rPr lang="en-US" sz="800" kern="1200"/>
            <a:t>Regularly </a:t>
          </a:r>
          <a:r>
            <a:rPr lang="en-US" sz="800" b="1" kern="1200"/>
            <a:t>retrain and validate AI models</a:t>
          </a:r>
          <a:r>
            <a:rPr lang="en-US" sz="800" kern="1200"/>
            <a:t> with new data to maintain accuracy and relevance.</a:t>
          </a:r>
        </a:p>
        <a:p>
          <a:pPr marL="114300" lvl="2" indent="-57150" algn="l" defTabSz="355600">
            <a:lnSpc>
              <a:spcPct val="90000"/>
            </a:lnSpc>
            <a:spcBef>
              <a:spcPct val="0"/>
            </a:spcBef>
            <a:spcAft>
              <a:spcPct val="20000"/>
            </a:spcAft>
            <a:buChar char="•"/>
          </a:pPr>
          <a:r>
            <a:rPr lang="en-US" sz="800" kern="1200"/>
            <a:t>Monitor for </a:t>
          </a:r>
          <a:r>
            <a:rPr lang="en-US" sz="800" b="1" kern="1200"/>
            <a:t>bias and fairness</a:t>
          </a:r>
          <a:r>
            <a:rPr lang="en-US" sz="800" kern="1200"/>
            <a:t> in recommendations, adjusting algorithms to ensure inclusive, fair advice.</a:t>
          </a:r>
        </a:p>
        <a:p>
          <a:pPr marL="114300" lvl="2" indent="-57150" algn="l" defTabSz="355600">
            <a:lnSpc>
              <a:spcPct val="90000"/>
            </a:lnSpc>
            <a:spcBef>
              <a:spcPct val="0"/>
            </a:spcBef>
            <a:spcAft>
              <a:spcPct val="20000"/>
            </a:spcAft>
            <a:buChar char="•"/>
          </a:pPr>
          <a:r>
            <a:rPr lang="en-US" sz="800" kern="1200"/>
            <a:t>Stay up-to-date on regulatory changes and maintain ongoing compliance by working closely with legal and compliance teams.</a:t>
          </a:r>
        </a:p>
      </dsp:txBody>
      <dsp:txXfrm>
        <a:off x="0" y="3024425"/>
        <a:ext cx="6263640" cy="703800"/>
      </dsp:txXfrm>
    </dsp:sp>
    <dsp:sp modelId="{74166BB7-4F89-4FDD-BB54-23C3F07F5E10}">
      <dsp:nvSpPr>
        <dsp:cNvPr id="0" name=""/>
        <dsp:cNvSpPr/>
      </dsp:nvSpPr>
      <dsp:spPr>
        <a:xfrm>
          <a:off x="0" y="3728225"/>
          <a:ext cx="6263640" cy="399262"/>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4. Customer Support and Community Building</a:t>
          </a:r>
          <a:endParaRPr lang="en-US" sz="1000" kern="1200"/>
        </a:p>
      </dsp:txBody>
      <dsp:txXfrm>
        <a:off x="19490" y="3747715"/>
        <a:ext cx="6224660" cy="360282"/>
      </dsp:txXfrm>
    </dsp:sp>
    <dsp:sp modelId="{6ED8CA36-37A8-433E-B769-461B1ADEB28D}">
      <dsp:nvSpPr>
        <dsp:cNvPr id="0" name=""/>
        <dsp:cNvSpPr/>
      </dsp:nvSpPr>
      <dsp:spPr>
        <a:xfrm>
          <a:off x="0" y="4127487"/>
          <a:ext cx="6263640" cy="662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12700" rIns="71120" bIns="12700" numCol="1" spcCol="1270" anchor="t" anchorCtr="0">
          <a:noAutofit/>
        </a:bodyPr>
        <a:lstStyle/>
        <a:p>
          <a:pPr marL="57150" lvl="1" indent="-57150" algn="l" defTabSz="355600">
            <a:lnSpc>
              <a:spcPct val="90000"/>
            </a:lnSpc>
            <a:spcBef>
              <a:spcPct val="0"/>
            </a:spcBef>
            <a:spcAft>
              <a:spcPct val="20000"/>
            </a:spcAft>
            <a:buChar char="•"/>
          </a:pPr>
          <a:r>
            <a:rPr lang="en-US" sz="800" b="1" kern="1200"/>
            <a:t>Objective</a:t>
          </a:r>
          <a:r>
            <a:rPr lang="en-US" sz="800" kern="1200"/>
            <a:t>: Foster a supportive user community and ensure accessible customer support.</a:t>
          </a:r>
        </a:p>
        <a:p>
          <a:pPr marL="57150" lvl="1" indent="-57150" algn="l" defTabSz="355600">
            <a:lnSpc>
              <a:spcPct val="90000"/>
            </a:lnSpc>
            <a:spcBef>
              <a:spcPct val="0"/>
            </a:spcBef>
            <a:spcAft>
              <a:spcPct val="20000"/>
            </a:spcAft>
            <a:buChar char="•"/>
          </a:pPr>
          <a:r>
            <a:rPr lang="en-US" sz="800" b="1" kern="1200"/>
            <a:t>Steps</a:t>
          </a:r>
          <a:r>
            <a:rPr lang="en-US" sz="800" kern="1200"/>
            <a:t>:</a:t>
          </a:r>
        </a:p>
        <a:p>
          <a:pPr marL="114300" lvl="2" indent="-57150" algn="l" defTabSz="355600">
            <a:lnSpc>
              <a:spcPct val="90000"/>
            </a:lnSpc>
            <a:spcBef>
              <a:spcPct val="0"/>
            </a:spcBef>
            <a:spcAft>
              <a:spcPct val="20000"/>
            </a:spcAft>
            <a:buChar char="•"/>
          </a:pPr>
          <a:r>
            <a:rPr lang="en-US" sz="800" kern="1200"/>
            <a:t>Set up a </a:t>
          </a:r>
          <a:r>
            <a:rPr lang="en-US" sz="800" b="1" kern="1200"/>
            <a:t>customer support team</a:t>
          </a:r>
          <a:r>
            <a:rPr lang="en-US" sz="800" kern="1200"/>
            <a:t> trained in investment basics and platform functionality.</a:t>
          </a:r>
        </a:p>
        <a:p>
          <a:pPr marL="114300" lvl="2" indent="-57150" algn="l" defTabSz="355600">
            <a:lnSpc>
              <a:spcPct val="90000"/>
            </a:lnSpc>
            <a:spcBef>
              <a:spcPct val="0"/>
            </a:spcBef>
            <a:spcAft>
              <a:spcPct val="20000"/>
            </a:spcAft>
            <a:buChar char="•"/>
          </a:pPr>
          <a:r>
            <a:rPr lang="en-US" sz="800" kern="1200"/>
            <a:t>Create a </a:t>
          </a:r>
          <a:r>
            <a:rPr lang="en-US" sz="800" b="1" kern="1200"/>
            <a:t>community forum</a:t>
          </a:r>
          <a:r>
            <a:rPr lang="en-US" sz="800" kern="1200"/>
            <a:t> or discussion board where users can share experiences and advice, and where the company can post regular investment tips or product updates.</a:t>
          </a:r>
        </a:p>
      </dsp:txBody>
      <dsp:txXfrm>
        <a:off x="0" y="4127487"/>
        <a:ext cx="6263640" cy="662400"/>
      </dsp:txXfrm>
    </dsp:sp>
    <dsp:sp modelId="{182A536E-0CD4-400D-A463-8F6EFCF6F43E}">
      <dsp:nvSpPr>
        <dsp:cNvPr id="0" name=""/>
        <dsp:cNvSpPr/>
      </dsp:nvSpPr>
      <dsp:spPr>
        <a:xfrm>
          <a:off x="0" y="4789887"/>
          <a:ext cx="6263640" cy="39926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kern="1200"/>
            <a:t>Regularly engage with users through webinars, newsletters, or market update reports to build trust and engagement</a:t>
          </a:r>
        </a:p>
      </dsp:txBody>
      <dsp:txXfrm>
        <a:off x="19490" y="4809377"/>
        <a:ext cx="6224660" cy="3602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9E79C1-CEAB-45B8-80E9-C4B21399993B}">
      <dsp:nvSpPr>
        <dsp:cNvPr id="0" name=""/>
        <dsp:cNvSpPr/>
      </dsp:nvSpPr>
      <dsp:spPr>
        <a:xfrm>
          <a:off x="0" y="0"/>
          <a:ext cx="4900452" cy="99248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Onboarding Phase</a:t>
          </a:r>
          <a:r>
            <a:rPr lang="en-US" sz="1000" kern="1200"/>
            <a:t>: Users are setting up their accounts and creating risk profiles, which is crucial for building trust and comfort. Transparent data security, simple onboarding steps, and clear guidance are essential here.</a:t>
          </a:r>
        </a:p>
      </dsp:txBody>
      <dsp:txXfrm>
        <a:off x="29069" y="29069"/>
        <a:ext cx="3713357" cy="934351"/>
      </dsp:txXfrm>
    </dsp:sp>
    <dsp:sp modelId="{81CB45CA-80E8-4B70-8B6A-10799EAF3461}">
      <dsp:nvSpPr>
        <dsp:cNvPr id="0" name=""/>
        <dsp:cNvSpPr/>
      </dsp:nvSpPr>
      <dsp:spPr>
        <a:xfrm>
          <a:off x="365942" y="1130335"/>
          <a:ext cx="4900452" cy="992489"/>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dirty="0"/>
            <a:t>Initial Use and Discovery</a:t>
          </a:r>
          <a:r>
            <a:rPr lang="en-US" sz="1000" kern="1200" dirty="0"/>
            <a:t>: The user’s first interactions with the platform features, especially with insights and recommendations, shape their perception of the platform's value. Providing an interactive tour, transparency in AI-driven recommendations, and simplified insights can help establish user trust.</a:t>
          </a:r>
        </a:p>
      </dsp:txBody>
      <dsp:txXfrm>
        <a:off x="395011" y="1159404"/>
        <a:ext cx="3831253" cy="934351"/>
      </dsp:txXfrm>
    </dsp:sp>
    <dsp:sp modelId="{B0D339C7-F692-4D97-9B35-303843B76E3A}">
      <dsp:nvSpPr>
        <dsp:cNvPr id="0" name=""/>
        <dsp:cNvSpPr/>
      </dsp:nvSpPr>
      <dsp:spPr>
        <a:xfrm>
          <a:off x="731885" y="2260671"/>
          <a:ext cx="4900452" cy="992489"/>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Decision and Action Phase</a:t>
          </a:r>
          <a:r>
            <a:rPr lang="en-US" sz="1000" kern="1200"/>
            <a:t>: When users are ready to act on recommendations, clear guidance on potential risks and outcomes is key. Educating users on risk management and offering features like “Simulate Investment Outcomes” can encourage users to act confidently.</a:t>
          </a:r>
        </a:p>
      </dsp:txBody>
      <dsp:txXfrm>
        <a:off x="760954" y="2289740"/>
        <a:ext cx="3831253" cy="934351"/>
      </dsp:txXfrm>
    </dsp:sp>
    <dsp:sp modelId="{88777B6E-80FF-4F76-BB0D-D551A3BF99C7}">
      <dsp:nvSpPr>
        <dsp:cNvPr id="0" name=""/>
        <dsp:cNvSpPr/>
      </dsp:nvSpPr>
      <dsp:spPr>
        <a:xfrm>
          <a:off x="1097828" y="3391006"/>
          <a:ext cx="4900452" cy="992489"/>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Ongoing Engagement</a:t>
          </a:r>
          <a:r>
            <a:rPr lang="en-US" sz="1000" kern="1200"/>
            <a:t>: Users rely on insights and alerts to keep them engaged over time. Offering customizable alerts, educational content, and regular updates tailored to their investment journey can increase long-term satisfaction and platform retention.</a:t>
          </a:r>
        </a:p>
      </dsp:txBody>
      <dsp:txXfrm>
        <a:off x="1126897" y="3420075"/>
        <a:ext cx="3831253" cy="934351"/>
      </dsp:txXfrm>
    </dsp:sp>
    <dsp:sp modelId="{3AEBCCF9-1C6C-4EA6-8618-AF749331F35D}">
      <dsp:nvSpPr>
        <dsp:cNvPr id="0" name=""/>
        <dsp:cNvSpPr/>
      </dsp:nvSpPr>
      <dsp:spPr>
        <a:xfrm>
          <a:off x="1463771" y="4521342"/>
          <a:ext cx="4900452" cy="992489"/>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US" sz="1000" b="1" kern="1200"/>
            <a:t>Support and Feedback</a:t>
          </a:r>
          <a:r>
            <a:rPr lang="en-US" sz="1000" kern="1200"/>
            <a:t>: Accessible support, whether through chat, help center, or live agents, is essential for user satisfaction. Regular feedback mechanisms help build a continuous improvement loop that benefits both users and the product.</a:t>
          </a:r>
        </a:p>
      </dsp:txBody>
      <dsp:txXfrm>
        <a:off x="1492840" y="4550411"/>
        <a:ext cx="3831253" cy="934351"/>
      </dsp:txXfrm>
    </dsp:sp>
    <dsp:sp modelId="{7905C91D-E96A-4552-BCF7-249DD5E72244}">
      <dsp:nvSpPr>
        <dsp:cNvPr id="0" name=""/>
        <dsp:cNvSpPr/>
      </dsp:nvSpPr>
      <dsp:spPr>
        <a:xfrm>
          <a:off x="4255334" y="725068"/>
          <a:ext cx="645118" cy="645118"/>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a:t>1</a:t>
          </a:r>
        </a:p>
      </dsp:txBody>
      <dsp:txXfrm>
        <a:off x="4400486" y="725068"/>
        <a:ext cx="354814" cy="485451"/>
      </dsp:txXfrm>
    </dsp:sp>
    <dsp:sp modelId="{E6F98469-3B7A-4988-8519-A8CDE7BA226D}">
      <dsp:nvSpPr>
        <dsp:cNvPr id="0" name=""/>
        <dsp:cNvSpPr/>
      </dsp:nvSpPr>
      <dsp:spPr>
        <a:xfrm>
          <a:off x="4621277" y="1855404"/>
          <a:ext cx="645118" cy="645118"/>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a:t>2</a:t>
          </a:r>
        </a:p>
      </dsp:txBody>
      <dsp:txXfrm>
        <a:off x="4766429" y="1855404"/>
        <a:ext cx="354814" cy="485451"/>
      </dsp:txXfrm>
    </dsp:sp>
    <dsp:sp modelId="{FDF97029-04FB-4014-81CF-D02064108DBD}">
      <dsp:nvSpPr>
        <dsp:cNvPr id="0" name=""/>
        <dsp:cNvSpPr/>
      </dsp:nvSpPr>
      <dsp:spPr>
        <a:xfrm>
          <a:off x="4987219" y="2969198"/>
          <a:ext cx="645118" cy="645118"/>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a:t>3</a:t>
          </a:r>
        </a:p>
      </dsp:txBody>
      <dsp:txXfrm>
        <a:off x="5132371" y="2969198"/>
        <a:ext cx="354814" cy="485451"/>
      </dsp:txXfrm>
    </dsp:sp>
    <dsp:sp modelId="{CEC12F46-FA2C-4F7F-8A1E-D121503071C7}">
      <dsp:nvSpPr>
        <dsp:cNvPr id="0" name=""/>
        <dsp:cNvSpPr/>
      </dsp:nvSpPr>
      <dsp:spPr>
        <a:xfrm>
          <a:off x="5353162" y="4110561"/>
          <a:ext cx="645118" cy="645118"/>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r>
            <a:rPr lang="en-US" sz="2900" kern="1200"/>
            <a:t>4</a:t>
          </a:r>
        </a:p>
      </dsp:txBody>
      <dsp:txXfrm>
        <a:off x="5498314" y="4110561"/>
        <a:ext cx="354814" cy="48545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4E0F9B-AC6F-46D0-82F5-599227C97556}">
      <dsp:nvSpPr>
        <dsp:cNvPr id="0" name=""/>
        <dsp:cNvSpPr/>
      </dsp:nvSpPr>
      <dsp:spPr>
        <a:xfrm>
          <a:off x="2473" y="441958"/>
          <a:ext cx="879889" cy="87988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A6C42-152A-4258-91CE-16AA92731CE9}">
      <dsp:nvSpPr>
        <dsp:cNvPr id="0" name=""/>
        <dsp:cNvSpPr/>
      </dsp:nvSpPr>
      <dsp:spPr>
        <a:xfrm>
          <a:off x="187250" y="626734"/>
          <a:ext cx="510335" cy="5103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584B92-0A20-49D7-9578-84DC22B4FE96}">
      <dsp:nvSpPr>
        <dsp:cNvPr id="0" name=""/>
        <dsp:cNvSpPr/>
      </dsp:nvSpPr>
      <dsp:spPr>
        <a:xfrm>
          <a:off x="1070910" y="441958"/>
          <a:ext cx="2074024" cy="87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Personalized and Guided Onboarding</a:t>
          </a:r>
          <a:r>
            <a:rPr lang="en-US" sz="1100" kern="1200"/>
            <a:t>: Offering a personalized onboarding journey based on user risk levels and investment goals can create a solid foundation of trust.</a:t>
          </a:r>
        </a:p>
      </dsp:txBody>
      <dsp:txXfrm>
        <a:off x="1070910" y="441958"/>
        <a:ext cx="2074024" cy="879889"/>
      </dsp:txXfrm>
    </dsp:sp>
    <dsp:sp modelId="{2BAB0DC3-376D-45AB-BB8C-71F2F2764B4E}">
      <dsp:nvSpPr>
        <dsp:cNvPr id="0" name=""/>
        <dsp:cNvSpPr/>
      </dsp:nvSpPr>
      <dsp:spPr>
        <a:xfrm>
          <a:off x="3506318" y="441958"/>
          <a:ext cx="879889" cy="87988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154E17-3CD8-4E22-A48A-8EB442F2D7D1}">
      <dsp:nvSpPr>
        <dsp:cNvPr id="0" name=""/>
        <dsp:cNvSpPr/>
      </dsp:nvSpPr>
      <dsp:spPr>
        <a:xfrm>
          <a:off x="3691094" y="626734"/>
          <a:ext cx="510335" cy="5103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D0399F8-6A4E-4975-9C72-6B066DC1B1AC}">
      <dsp:nvSpPr>
        <dsp:cNvPr id="0" name=""/>
        <dsp:cNvSpPr/>
      </dsp:nvSpPr>
      <dsp:spPr>
        <a:xfrm>
          <a:off x="4574754" y="441958"/>
          <a:ext cx="2074024" cy="87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Transparent and Explainable AI</a:t>
          </a:r>
          <a:r>
            <a:rPr lang="en-US" sz="1100" kern="1200"/>
            <a:t>: Providing transparency in how AI models generate recommendations helps users trust the platform and understand the reasoning behind investment insights.</a:t>
          </a:r>
        </a:p>
      </dsp:txBody>
      <dsp:txXfrm>
        <a:off x="4574754" y="441958"/>
        <a:ext cx="2074024" cy="879889"/>
      </dsp:txXfrm>
    </dsp:sp>
    <dsp:sp modelId="{69C9879C-5CD0-4CC5-9DF7-6465CDFA8CF6}">
      <dsp:nvSpPr>
        <dsp:cNvPr id="0" name=""/>
        <dsp:cNvSpPr/>
      </dsp:nvSpPr>
      <dsp:spPr>
        <a:xfrm>
          <a:off x="2473" y="2229437"/>
          <a:ext cx="879889" cy="87988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086D3E-5B91-4CF7-B7AE-02CB5B8BFB57}">
      <dsp:nvSpPr>
        <dsp:cNvPr id="0" name=""/>
        <dsp:cNvSpPr/>
      </dsp:nvSpPr>
      <dsp:spPr>
        <a:xfrm>
          <a:off x="187250" y="2414214"/>
          <a:ext cx="510335" cy="5103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31DE52-11CF-438E-9631-77CD311D51F2}">
      <dsp:nvSpPr>
        <dsp:cNvPr id="0" name=""/>
        <dsp:cNvSpPr/>
      </dsp:nvSpPr>
      <dsp:spPr>
        <a:xfrm>
          <a:off x="1070910" y="2229437"/>
          <a:ext cx="2074024" cy="87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Educational Support</a:t>
          </a:r>
          <a:r>
            <a:rPr lang="en-US" sz="1100" kern="1200"/>
            <a:t>: By integrating short-form content on investment strategies, financial terms, and risk management, the platform can empower users, especially beginners, to make confident decisions.</a:t>
          </a:r>
        </a:p>
      </dsp:txBody>
      <dsp:txXfrm>
        <a:off x="1070910" y="2229437"/>
        <a:ext cx="2074024" cy="879889"/>
      </dsp:txXfrm>
    </dsp:sp>
    <dsp:sp modelId="{17411BFB-F550-4F55-AA6B-ED75B97E5BD1}">
      <dsp:nvSpPr>
        <dsp:cNvPr id="0" name=""/>
        <dsp:cNvSpPr/>
      </dsp:nvSpPr>
      <dsp:spPr>
        <a:xfrm>
          <a:off x="3506318" y="2229437"/>
          <a:ext cx="879889" cy="87988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644905-3A10-455A-ACBE-AF6B21BA4F18}">
      <dsp:nvSpPr>
        <dsp:cNvPr id="0" name=""/>
        <dsp:cNvSpPr/>
      </dsp:nvSpPr>
      <dsp:spPr>
        <a:xfrm>
          <a:off x="3691094" y="2414214"/>
          <a:ext cx="510335" cy="5103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E06C6D-2AB3-4E7D-9AA3-9C809311B855}">
      <dsp:nvSpPr>
        <dsp:cNvPr id="0" name=""/>
        <dsp:cNvSpPr/>
      </dsp:nvSpPr>
      <dsp:spPr>
        <a:xfrm>
          <a:off x="4574754" y="2229437"/>
          <a:ext cx="2074024" cy="87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Consistent Engagement</a:t>
          </a:r>
          <a:r>
            <a:rPr lang="en-US" sz="1100" kern="1200"/>
            <a:t>: Regular updates, goal reminders, and fresh insights keep the user engaged over the long term, reducing the risk of churn.</a:t>
          </a:r>
        </a:p>
      </dsp:txBody>
      <dsp:txXfrm>
        <a:off x="4574754" y="2229437"/>
        <a:ext cx="2074024" cy="879889"/>
      </dsp:txXfrm>
    </dsp:sp>
    <dsp:sp modelId="{01DB0C88-4FA7-425E-8AAD-085EA3B38786}">
      <dsp:nvSpPr>
        <dsp:cNvPr id="0" name=""/>
        <dsp:cNvSpPr/>
      </dsp:nvSpPr>
      <dsp:spPr>
        <a:xfrm>
          <a:off x="2473" y="4016916"/>
          <a:ext cx="879889" cy="87988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00054B-EFB3-430C-BF3A-D9DCB576D0E6}">
      <dsp:nvSpPr>
        <dsp:cNvPr id="0" name=""/>
        <dsp:cNvSpPr/>
      </dsp:nvSpPr>
      <dsp:spPr>
        <a:xfrm>
          <a:off x="187250" y="4201693"/>
          <a:ext cx="510335" cy="51033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41A21-65D0-4323-B40A-62AB42D47325}">
      <dsp:nvSpPr>
        <dsp:cNvPr id="0" name=""/>
        <dsp:cNvSpPr/>
      </dsp:nvSpPr>
      <dsp:spPr>
        <a:xfrm>
          <a:off x="1070910" y="4016916"/>
          <a:ext cx="2074024" cy="879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kern="1200"/>
            <a:t>Scalable and Effective Support</a:t>
          </a:r>
          <a:r>
            <a:rPr lang="en-US" sz="1100" kern="1200"/>
            <a:t>: Accessible customer support with FAQs, an intuitive help center, and chat options ensures users feel supported and valued, even during complex financial decision-making.</a:t>
          </a:r>
        </a:p>
      </dsp:txBody>
      <dsp:txXfrm>
        <a:off x="1070910" y="4016916"/>
        <a:ext cx="2074024" cy="879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1CA2C-1222-41AA-A259-71C230F35CF1}">
      <dsp:nvSpPr>
        <dsp:cNvPr id="0" name=""/>
        <dsp:cNvSpPr/>
      </dsp:nvSpPr>
      <dsp:spPr>
        <a:xfrm rot="5400000">
          <a:off x="5330220" y="-1094353"/>
          <a:ext cx="3628339" cy="6724131"/>
        </a:xfrm>
        <a:prstGeom prst="round2Same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1" kern="1200"/>
            <a:t>Feature</a:t>
          </a:r>
          <a:r>
            <a:rPr lang="en-US" sz="1500" kern="1200"/>
            <a:t>: The platform analyzes historical data and real-time market information to predict market trends, offering users insights on potential market movements.</a:t>
          </a:r>
        </a:p>
        <a:p>
          <a:pPr marL="114300" lvl="1" indent="-114300" algn="l" defTabSz="666750">
            <a:lnSpc>
              <a:spcPct val="90000"/>
            </a:lnSpc>
            <a:spcBef>
              <a:spcPct val="0"/>
            </a:spcBef>
            <a:spcAft>
              <a:spcPct val="15000"/>
            </a:spcAft>
            <a:buChar char="•"/>
          </a:pPr>
          <a:r>
            <a:rPr lang="en-US" sz="1500" b="1" kern="1200"/>
            <a:t>How It Works</a:t>
          </a:r>
          <a:r>
            <a:rPr lang="en-US" sz="1500" kern="1200"/>
            <a:t>: </a:t>
          </a:r>
        </a:p>
        <a:p>
          <a:pPr marL="228600" lvl="2" indent="-114300" algn="l" defTabSz="666750">
            <a:lnSpc>
              <a:spcPct val="90000"/>
            </a:lnSpc>
            <a:spcBef>
              <a:spcPct val="0"/>
            </a:spcBef>
            <a:spcAft>
              <a:spcPct val="15000"/>
            </a:spcAft>
            <a:buChar char="•"/>
          </a:pPr>
          <a:r>
            <a:rPr lang="en-US" sz="1500" kern="1200"/>
            <a:t>The platform constantly scans global markets, news feeds, and financial reports.</a:t>
          </a:r>
        </a:p>
        <a:p>
          <a:pPr marL="228600" lvl="2" indent="-114300" algn="l" defTabSz="666750">
            <a:lnSpc>
              <a:spcPct val="90000"/>
            </a:lnSpc>
            <a:spcBef>
              <a:spcPct val="0"/>
            </a:spcBef>
            <a:spcAft>
              <a:spcPct val="15000"/>
            </a:spcAft>
            <a:buChar char="•"/>
          </a:pPr>
          <a:r>
            <a:rPr lang="en-US" sz="1500" kern="1200"/>
            <a:t>Using time series forecasting models, it identifies patterns in asset prices and trends in economic indicators.</a:t>
          </a:r>
        </a:p>
        <a:p>
          <a:pPr marL="228600" lvl="2" indent="-114300" algn="l" defTabSz="666750">
            <a:lnSpc>
              <a:spcPct val="90000"/>
            </a:lnSpc>
            <a:spcBef>
              <a:spcPct val="0"/>
            </a:spcBef>
            <a:spcAft>
              <a:spcPct val="15000"/>
            </a:spcAft>
            <a:buChar char="•"/>
          </a:pPr>
          <a:r>
            <a:rPr lang="en-US" sz="1500" kern="1200"/>
            <a:t>Users can view trend projections, enabling them to make timely investment decisions or set automatic adjustments to their portfolios.</a:t>
          </a:r>
        </a:p>
        <a:p>
          <a:pPr marL="114300" lvl="1" indent="-114300" algn="l" defTabSz="666750">
            <a:lnSpc>
              <a:spcPct val="90000"/>
            </a:lnSpc>
            <a:spcBef>
              <a:spcPct val="0"/>
            </a:spcBef>
            <a:spcAft>
              <a:spcPct val="15000"/>
            </a:spcAft>
            <a:buChar char="•"/>
          </a:pPr>
          <a:r>
            <a:rPr lang="en-US" sz="1500" b="1" kern="1200"/>
            <a:t>Data Science Involvement</a:t>
          </a:r>
          <a:r>
            <a:rPr lang="en-US" sz="1500" kern="1200"/>
            <a:t>: </a:t>
          </a:r>
        </a:p>
        <a:p>
          <a:pPr marL="228600" lvl="2" indent="-114300" algn="l" defTabSz="666750">
            <a:lnSpc>
              <a:spcPct val="90000"/>
            </a:lnSpc>
            <a:spcBef>
              <a:spcPct val="0"/>
            </a:spcBef>
            <a:spcAft>
              <a:spcPct val="15000"/>
            </a:spcAft>
            <a:buChar char="•"/>
          </a:pPr>
          <a:r>
            <a:rPr lang="en-US" sz="1500" b="1" kern="1200"/>
            <a:t>Time Series Analysis</a:t>
          </a:r>
          <a:r>
            <a:rPr lang="en-US" sz="1500" kern="1200"/>
            <a:t>: To detect trends in asset classes.</a:t>
          </a:r>
        </a:p>
        <a:p>
          <a:pPr marL="228600" lvl="2" indent="-114300" algn="l" defTabSz="666750">
            <a:lnSpc>
              <a:spcPct val="90000"/>
            </a:lnSpc>
            <a:spcBef>
              <a:spcPct val="0"/>
            </a:spcBef>
            <a:spcAft>
              <a:spcPct val="15000"/>
            </a:spcAft>
            <a:buChar char="•"/>
          </a:pPr>
          <a:r>
            <a:rPr lang="en-US" sz="1500" b="1" kern="1200"/>
            <a:t>Sentiment Analysis</a:t>
          </a:r>
          <a:r>
            <a:rPr lang="en-US" sz="1500" kern="1200"/>
            <a:t>: Using NLP to assess the impact of news, social media, and economic reports on market sentiment.</a:t>
          </a:r>
        </a:p>
      </dsp:txBody>
      <dsp:txXfrm rot="-5400000">
        <a:off x="3782325" y="630663"/>
        <a:ext cx="6547010" cy="3274097"/>
      </dsp:txXfrm>
    </dsp:sp>
    <dsp:sp modelId="{61209361-FA97-45D4-A51A-75C64F809359}">
      <dsp:nvSpPr>
        <dsp:cNvPr id="0" name=""/>
        <dsp:cNvSpPr/>
      </dsp:nvSpPr>
      <dsp:spPr>
        <a:xfrm>
          <a:off x="0" y="0"/>
          <a:ext cx="3782324" cy="453542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marL="0" lvl="0" indent="0" algn="ctr" defTabSz="2222500">
            <a:lnSpc>
              <a:spcPct val="90000"/>
            </a:lnSpc>
            <a:spcBef>
              <a:spcPct val="0"/>
            </a:spcBef>
            <a:spcAft>
              <a:spcPct val="35000"/>
            </a:spcAft>
            <a:buNone/>
          </a:pPr>
          <a:r>
            <a:rPr lang="en-US" sz="5000" b="1" kern="1200"/>
            <a:t>2. Market Trend Prediction</a:t>
          </a:r>
          <a:endParaRPr lang="en-US" sz="5000" kern="1200"/>
        </a:p>
      </dsp:txBody>
      <dsp:txXfrm>
        <a:off x="184638" y="184638"/>
        <a:ext cx="3413048" cy="41661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58E51-3831-4BC4-9764-7C5C99E64822}">
      <dsp:nvSpPr>
        <dsp:cNvPr id="0" name=""/>
        <dsp:cNvSpPr/>
      </dsp:nvSpPr>
      <dsp:spPr>
        <a:xfrm>
          <a:off x="0" y="614501"/>
          <a:ext cx="10506456" cy="35721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374904" rIns="81541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a:t>Feature</a:t>
          </a:r>
          <a:r>
            <a:rPr lang="en-US" sz="1800" kern="1200"/>
            <a:t>: This function automatically rebalances the user’s portfolio to align with their target asset allocation, considering market performance and user-defined thresholds.</a:t>
          </a:r>
        </a:p>
        <a:p>
          <a:pPr marL="171450" lvl="1" indent="-171450" algn="l" defTabSz="800100">
            <a:lnSpc>
              <a:spcPct val="90000"/>
            </a:lnSpc>
            <a:spcBef>
              <a:spcPct val="0"/>
            </a:spcBef>
            <a:spcAft>
              <a:spcPct val="15000"/>
            </a:spcAft>
            <a:buChar char="•"/>
          </a:pPr>
          <a:r>
            <a:rPr lang="en-US" sz="1800" b="1" kern="1200"/>
            <a:t>How It Works</a:t>
          </a:r>
          <a:r>
            <a:rPr lang="en-US" sz="1800" kern="1200"/>
            <a:t>: </a:t>
          </a:r>
        </a:p>
        <a:p>
          <a:pPr marL="342900" lvl="2" indent="-171450" algn="l" defTabSz="800100">
            <a:lnSpc>
              <a:spcPct val="90000"/>
            </a:lnSpc>
            <a:spcBef>
              <a:spcPct val="0"/>
            </a:spcBef>
            <a:spcAft>
              <a:spcPct val="15000"/>
            </a:spcAft>
            <a:buChar char="•"/>
          </a:pPr>
          <a:r>
            <a:rPr lang="en-US" sz="1800" kern="1200"/>
            <a:t>The platform monitors users’ portfolios, assessing how well the current asset allocation aligns with the target strategy.</a:t>
          </a:r>
        </a:p>
        <a:p>
          <a:pPr marL="342900" lvl="2" indent="-171450" algn="l" defTabSz="800100">
            <a:lnSpc>
              <a:spcPct val="90000"/>
            </a:lnSpc>
            <a:spcBef>
              <a:spcPct val="0"/>
            </a:spcBef>
            <a:spcAft>
              <a:spcPct val="15000"/>
            </a:spcAft>
            <a:buChar char="•"/>
          </a:pPr>
          <a:r>
            <a:rPr lang="en-US" sz="1800" kern="1200"/>
            <a:t>If certain asset classes outperform or underperform, the platform reallocates assets to maintain the desired balance and risk level.</a:t>
          </a:r>
        </a:p>
        <a:p>
          <a:pPr marL="171450" lvl="1" indent="-171450" algn="l" defTabSz="800100">
            <a:lnSpc>
              <a:spcPct val="90000"/>
            </a:lnSpc>
            <a:spcBef>
              <a:spcPct val="0"/>
            </a:spcBef>
            <a:spcAft>
              <a:spcPct val="15000"/>
            </a:spcAft>
            <a:buChar char="•"/>
          </a:pPr>
          <a:r>
            <a:rPr lang="en-US" sz="1800" b="1" kern="1200"/>
            <a:t>Data Science Involvement</a:t>
          </a:r>
          <a:r>
            <a:rPr lang="en-US" sz="1800" kern="1200"/>
            <a:t>: </a:t>
          </a:r>
        </a:p>
        <a:p>
          <a:pPr marL="342900" lvl="2" indent="-171450" algn="l" defTabSz="800100">
            <a:lnSpc>
              <a:spcPct val="90000"/>
            </a:lnSpc>
            <a:spcBef>
              <a:spcPct val="0"/>
            </a:spcBef>
            <a:spcAft>
              <a:spcPct val="15000"/>
            </a:spcAft>
            <a:buChar char="•"/>
          </a:pPr>
          <a:r>
            <a:rPr lang="en-US" sz="1800" b="1" kern="1200"/>
            <a:t>Reinforcement Learning</a:t>
          </a:r>
          <a:r>
            <a:rPr lang="en-US" sz="1800" kern="1200"/>
            <a:t>: To adjust portfolios in real-time based on market feedback.</a:t>
          </a:r>
        </a:p>
        <a:p>
          <a:pPr marL="342900" lvl="2" indent="-171450" algn="l" defTabSz="800100">
            <a:lnSpc>
              <a:spcPct val="90000"/>
            </a:lnSpc>
            <a:spcBef>
              <a:spcPct val="0"/>
            </a:spcBef>
            <a:spcAft>
              <a:spcPct val="15000"/>
            </a:spcAft>
            <a:buChar char="•"/>
          </a:pPr>
          <a:r>
            <a:rPr lang="en-US" sz="1800" b="1" kern="1200"/>
            <a:t>Optimization Algorithms</a:t>
          </a:r>
          <a:r>
            <a:rPr lang="en-US" sz="1800" kern="1200"/>
            <a:t>: To maintain optimal asset mix with minimal transaction costs.</a:t>
          </a:r>
        </a:p>
      </dsp:txBody>
      <dsp:txXfrm>
        <a:off x="0" y="614501"/>
        <a:ext cx="10506456" cy="3572100"/>
      </dsp:txXfrm>
    </dsp:sp>
    <dsp:sp modelId="{BFE0D659-9628-463F-A250-4D2F4D06B3FE}">
      <dsp:nvSpPr>
        <dsp:cNvPr id="0" name=""/>
        <dsp:cNvSpPr/>
      </dsp:nvSpPr>
      <dsp:spPr>
        <a:xfrm>
          <a:off x="525322" y="348821"/>
          <a:ext cx="7354519"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800100">
            <a:lnSpc>
              <a:spcPct val="90000"/>
            </a:lnSpc>
            <a:spcBef>
              <a:spcPct val="0"/>
            </a:spcBef>
            <a:spcAft>
              <a:spcPct val="35000"/>
            </a:spcAft>
            <a:buNone/>
          </a:pPr>
          <a:r>
            <a:rPr lang="en-US" sz="1800" b="1" kern="1200"/>
            <a:t>3. Automated Portfolio Rebalancing</a:t>
          </a:r>
          <a:endParaRPr lang="en-US" sz="1800" kern="1200"/>
        </a:p>
      </dsp:txBody>
      <dsp:txXfrm>
        <a:off x="551261" y="374760"/>
        <a:ext cx="7302641"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C7017-E59C-439D-8937-F979237D3AD6}">
      <dsp:nvSpPr>
        <dsp:cNvPr id="0" name=""/>
        <dsp:cNvSpPr/>
      </dsp:nvSpPr>
      <dsp:spPr>
        <a:xfrm>
          <a:off x="0" y="359351"/>
          <a:ext cx="10506456" cy="4082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374904" rIns="815418" bIns="128016" numCol="1" spcCol="1270" anchor="t" anchorCtr="0">
          <a:noAutofit/>
        </a:bodyPr>
        <a:lstStyle/>
        <a:p>
          <a:pPr marL="171450" lvl="1" indent="-171450" algn="l" defTabSz="800100">
            <a:lnSpc>
              <a:spcPct val="90000"/>
            </a:lnSpc>
            <a:spcBef>
              <a:spcPct val="0"/>
            </a:spcBef>
            <a:spcAft>
              <a:spcPct val="15000"/>
            </a:spcAft>
            <a:buChar char="•"/>
          </a:pPr>
          <a:r>
            <a:rPr lang="en-US" sz="1800" b="1" kern="1200"/>
            <a:t>Feature</a:t>
          </a:r>
          <a:r>
            <a:rPr lang="en-US" sz="1800" kern="1200"/>
            <a:t>: Users receive real-time insights, including alerts on major market events or anomalies, recommendations for portfolio adjustments, and daily or weekly performance summaries.</a:t>
          </a:r>
        </a:p>
        <a:p>
          <a:pPr marL="171450" lvl="1" indent="-171450" algn="l" defTabSz="800100">
            <a:lnSpc>
              <a:spcPct val="90000"/>
            </a:lnSpc>
            <a:spcBef>
              <a:spcPct val="0"/>
            </a:spcBef>
            <a:spcAft>
              <a:spcPct val="15000"/>
            </a:spcAft>
            <a:buChar char="•"/>
          </a:pPr>
          <a:r>
            <a:rPr lang="en-US" sz="1800" b="1" kern="1200"/>
            <a:t>How It Works</a:t>
          </a:r>
          <a:r>
            <a:rPr lang="en-US" sz="1800" kern="1200"/>
            <a:t>: </a:t>
          </a:r>
        </a:p>
        <a:p>
          <a:pPr marL="342900" lvl="2" indent="-171450" algn="l" defTabSz="800100">
            <a:lnSpc>
              <a:spcPct val="90000"/>
            </a:lnSpc>
            <a:spcBef>
              <a:spcPct val="0"/>
            </a:spcBef>
            <a:spcAft>
              <a:spcPct val="15000"/>
            </a:spcAft>
            <a:buChar char="•"/>
          </a:pPr>
          <a:r>
            <a:rPr lang="en-US" sz="1800" kern="1200"/>
            <a:t>The platform utilizes a news aggregator and a market monitoring module to detect significant events that could impact investments.</a:t>
          </a:r>
        </a:p>
        <a:p>
          <a:pPr marL="342900" lvl="2" indent="-171450" algn="l" defTabSz="800100">
            <a:lnSpc>
              <a:spcPct val="90000"/>
            </a:lnSpc>
            <a:spcBef>
              <a:spcPct val="0"/>
            </a:spcBef>
            <a:spcAft>
              <a:spcPct val="15000"/>
            </a:spcAft>
            <a:buChar char="•"/>
          </a:pPr>
          <a:r>
            <a:rPr lang="en-US" sz="1800" kern="1200"/>
            <a:t>Alerts are sent to users when action is advised, such as rebalancing in response to a market downturn or investing in a high-performing sector.</a:t>
          </a:r>
        </a:p>
        <a:p>
          <a:pPr marL="171450" lvl="1" indent="-171450" algn="l" defTabSz="800100">
            <a:lnSpc>
              <a:spcPct val="90000"/>
            </a:lnSpc>
            <a:spcBef>
              <a:spcPct val="0"/>
            </a:spcBef>
            <a:spcAft>
              <a:spcPct val="15000"/>
            </a:spcAft>
            <a:buChar char="•"/>
          </a:pPr>
          <a:r>
            <a:rPr lang="en-US" sz="1800" b="1" kern="1200"/>
            <a:t>Data Science Involvement</a:t>
          </a:r>
          <a:r>
            <a:rPr lang="en-US" sz="1800" kern="1200"/>
            <a:t>: </a:t>
          </a:r>
        </a:p>
        <a:p>
          <a:pPr marL="342900" lvl="2" indent="-171450" algn="l" defTabSz="800100">
            <a:lnSpc>
              <a:spcPct val="90000"/>
            </a:lnSpc>
            <a:spcBef>
              <a:spcPct val="0"/>
            </a:spcBef>
            <a:spcAft>
              <a:spcPct val="15000"/>
            </a:spcAft>
            <a:buChar char="•"/>
          </a:pPr>
          <a:r>
            <a:rPr lang="en-US" sz="1800" b="1" kern="1200"/>
            <a:t>Natural Language Processing (NLP)</a:t>
          </a:r>
          <a:r>
            <a:rPr lang="en-US" sz="1800" kern="1200"/>
            <a:t>: For news aggregation and sentiment analysis to identify impactful events.</a:t>
          </a:r>
        </a:p>
        <a:p>
          <a:pPr marL="342900" lvl="2" indent="-171450" algn="l" defTabSz="800100">
            <a:lnSpc>
              <a:spcPct val="90000"/>
            </a:lnSpc>
            <a:spcBef>
              <a:spcPct val="0"/>
            </a:spcBef>
            <a:spcAft>
              <a:spcPct val="15000"/>
            </a:spcAft>
            <a:buChar char="•"/>
          </a:pPr>
          <a:r>
            <a:rPr lang="en-US" sz="1800" b="1" kern="1200"/>
            <a:t>Anomaly Detection</a:t>
          </a:r>
          <a:r>
            <a:rPr lang="en-US" sz="1800" kern="1200"/>
            <a:t>: To alert users to unusual market movements or risks in their portfolios.</a:t>
          </a:r>
        </a:p>
      </dsp:txBody>
      <dsp:txXfrm>
        <a:off x="0" y="359351"/>
        <a:ext cx="10506456" cy="4082400"/>
      </dsp:txXfrm>
    </dsp:sp>
    <dsp:sp modelId="{91E6359E-5FCB-476E-BCE4-30DED94A0D08}">
      <dsp:nvSpPr>
        <dsp:cNvPr id="0" name=""/>
        <dsp:cNvSpPr/>
      </dsp:nvSpPr>
      <dsp:spPr>
        <a:xfrm>
          <a:off x="525322" y="93671"/>
          <a:ext cx="7354519" cy="5313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800100">
            <a:lnSpc>
              <a:spcPct val="90000"/>
            </a:lnSpc>
            <a:spcBef>
              <a:spcPct val="0"/>
            </a:spcBef>
            <a:spcAft>
              <a:spcPct val="35000"/>
            </a:spcAft>
            <a:buNone/>
          </a:pPr>
          <a:r>
            <a:rPr lang="en-US" sz="1800" b="1" kern="1200"/>
            <a:t>4. Real-Time Insights and Alerts</a:t>
          </a:r>
          <a:endParaRPr lang="en-US" sz="1800" kern="1200"/>
        </a:p>
      </dsp:txBody>
      <dsp:txXfrm>
        <a:off x="551261" y="119610"/>
        <a:ext cx="7302641"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24B956-C3BF-42E4-AD00-18DC8D8CDDC5}">
      <dsp:nvSpPr>
        <dsp:cNvPr id="0" name=""/>
        <dsp:cNvSpPr/>
      </dsp:nvSpPr>
      <dsp:spPr>
        <a:xfrm>
          <a:off x="0" y="672281"/>
          <a:ext cx="10506456" cy="34713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5418" tIns="395732" rIns="815418" bIns="135128" numCol="1" spcCol="1270" anchor="t" anchorCtr="0">
          <a:noAutofit/>
        </a:bodyPr>
        <a:lstStyle/>
        <a:p>
          <a:pPr marL="171450" lvl="1" indent="-171450" algn="l" defTabSz="844550">
            <a:lnSpc>
              <a:spcPct val="90000"/>
            </a:lnSpc>
            <a:spcBef>
              <a:spcPct val="0"/>
            </a:spcBef>
            <a:spcAft>
              <a:spcPct val="15000"/>
            </a:spcAft>
            <a:buChar char="•"/>
          </a:pPr>
          <a:r>
            <a:rPr lang="en-US" sz="1900" b="1" kern="1200"/>
            <a:t>Feature</a:t>
          </a:r>
          <a:r>
            <a:rPr lang="en-US" sz="1900" kern="1200"/>
            <a:t>: For users seeking to optimize tax efficiency, the platform can recommend strategies that minimize tax liabilities, such as tax-loss harvesting.</a:t>
          </a:r>
        </a:p>
        <a:p>
          <a:pPr marL="171450" lvl="1" indent="-171450" algn="l" defTabSz="844550">
            <a:lnSpc>
              <a:spcPct val="90000"/>
            </a:lnSpc>
            <a:spcBef>
              <a:spcPct val="0"/>
            </a:spcBef>
            <a:spcAft>
              <a:spcPct val="15000"/>
            </a:spcAft>
            <a:buChar char="•"/>
          </a:pPr>
          <a:r>
            <a:rPr lang="en-US" sz="1900" b="1" kern="1200"/>
            <a:t>How It Works</a:t>
          </a:r>
          <a:r>
            <a:rPr lang="en-US" sz="1900" kern="1200"/>
            <a:t>: </a:t>
          </a:r>
        </a:p>
        <a:p>
          <a:pPr marL="342900" lvl="2" indent="-171450" algn="l" defTabSz="844550">
            <a:lnSpc>
              <a:spcPct val="90000"/>
            </a:lnSpc>
            <a:spcBef>
              <a:spcPct val="0"/>
            </a:spcBef>
            <a:spcAft>
              <a:spcPct val="15000"/>
            </a:spcAft>
            <a:buChar char="•"/>
          </a:pPr>
          <a:r>
            <a:rPr lang="en-US" sz="1900" kern="1200"/>
            <a:t>The system identifies assets that can be sold at a loss to offset gains, particularly during end-of-year rebalancing.</a:t>
          </a:r>
        </a:p>
        <a:p>
          <a:pPr marL="342900" lvl="2" indent="-171450" algn="l" defTabSz="844550">
            <a:lnSpc>
              <a:spcPct val="90000"/>
            </a:lnSpc>
            <a:spcBef>
              <a:spcPct val="0"/>
            </a:spcBef>
            <a:spcAft>
              <a:spcPct val="15000"/>
            </a:spcAft>
            <a:buChar char="•"/>
          </a:pPr>
          <a:r>
            <a:rPr lang="en-US" sz="1900" kern="1200"/>
            <a:t>Users are advised on tax-efficient fund options and retirement accounts that help minimize taxable events.</a:t>
          </a:r>
        </a:p>
        <a:p>
          <a:pPr marL="171450" lvl="1" indent="-171450" algn="l" defTabSz="844550">
            <a:lnSpc>
              <a:spcPct val="90000"/>
            </a:lnSpc>
            <a:spcBef>
              <a:spcPct val="0"/>
            </a:spcBef>
            <a:spcAft>
              <a:spcPct val="15000"/>
            </a:spcAft>
            <a:buChar char="•"/>
          </a:pPr>
          <a:r>
            <a:rPr lang="en-US" sz="1900" b="1" kern="1200"/>
            <a:t>Data Science Involvement</a:t>
          </a:r>
          <a:r>
            <a:rPr lang="en-US" sz="1900" kern="1200"/>
            <a:t>: </a:t>
          </a:r>
        </a:p>
        <a:p>
          <a:pPr marL="342900" lvl="2" indent="-171450" algn="l" defTabSz="844550">
            <a:lnSpc>
              <a:spcPct val="90000"/>
            </a:lnSpc>
            <a:spcBef>
              <a:spcPct val="0"/>
            </a:spcBef>
            <a:spcAft>
              <a:spcPct val="15000"/>
            </a:spcAft>
            <a:buChar char="•"/>
          </a:pPr>
          <a:r>
            <a:rPr lang="en-US" sz="1900" b="1" kern="1200"/>
            <a:t>Optimization Models</a:t>
          </a:r>
          <a:r>
            <a:rPr lang="en-US" sz="1900" kern="1200"/>
            <a:t>: To recommend the most tax-efficient investment choices.</a:t>
          </a:r>
        </a:p>
        <a:p>
          <a:pPr marL="342900" lvl="2" indent="-171450" algn="l" defTabSz="844550">
            <a:lnSpc>
              <a:spcPct val="90000"/>
            </a:lnSpc>
            <a:spcBef>
              <a:spcPct val="0"/>
            </a:spcBef>
            <a:spcAft>
              <a:spcPct val="15000"/>
            </a:spcAft>
            <a:buChar char="•"/>
          </a:pPr>
          <a:r>
            <a:rPr lang="en-US" sz="1900" b="1" kern="1200"/>
            <a:t>Decision Trees and Rule-Based Systems</a:t>
          </a:r>
          <a:r>
            <a:rPr lang="en-US" sz="1900" kern="1200"/>
            <a:t>: For tax-loss harvesting suggestions.</a:t>
          </a:r>
        </a:p>
      </dsp:txBody>
      <dsp:txXfrm>
        <a:off x="0" y="672281"/>
        <a:ext cx="10506456" cy="3471300"/>
      </dsp:txXfrm>
    </dsp:sp>
    <dsp:sp modelId="{738065C6-BCA5-4608-9A57-F0076D41C8C7}">
      <dsp:nvSpPr>
        <dsp:cNvPr id="0" name=""/>
        <dsp:cNvSpPr/>
      </dsp:nvSpPr>
      <dsp:spPr>
        <a:xfrm>
          <a:off x="525322" y="391841"/>
          <a:ext cx="7354519" cy="56088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983" tIns="0" rIns="277983" bIns="0" numCol="1" spcCol="1270" anchor="ctr" anchorCtr="0">
          <a:noAutofit/>
        </a:bodyPr>
        <a:lstStyle/>
        <a:p>
          <a:pPr marL="0" lvl="0" indent="0" algn="l" defTabSz="844550">
            <a:lnSpc>
              <a:spcPct val="90000"/>
            </a:lnSpc>
            <a:spcBef>
              <a:spcPct val="0"/>
            </a:spcBef>
            <a:spcAft>
              <a:spcPct val="35000"/>
            </a:spcAft>
            <a:buNone/>
          </a:pPr>
          <a:r>
            <a:rPr lang="en-US" sz="1900" b="1" kern="1200"/>
            <a:t>5. Tax-Optimized Investment Strategies</a:t>
          </a:r>
          <a:endParaRPr lang="en-US" sz="1900" kern="1200"/>
        </a:p>
      </dsp:txBody>
      <dsp:txXfrm>
        <a:off x="552702" y="419221"/>
        <a:ext cx="7299759"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E3CEDE-03AC-4A70-AA34-CF63138EF76D}">
      <dsp:nvSpPr>
        <dsp:cNvPr id="0" name=""/>
        <dsp:cNvSpPr/>
      </dsp:nvSpPr>
      <dsp:spPr>
        <a:xfrm>
          <a:off x="0" y="319811"/>
          <a:ext cx="10515600" cy="7370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This platform utilizes several advanced models, including:</a:t>
          </a:r>
        </a:p>
      </dsp:txBody>
      <dsp:txXfrm>
        <a:off x="35982" y="355793"/>
        <a:ext cx="10443636" cy="665135"/>
      </dsp:txXfrm>
    </dsp:sp>
    <dsp:sp modelId="{7AF01E4F-AA1C-40A9-B93F-59F11570B9EA}">
      <dsp:nvSpPr>
        <dsp:cNvPr id="0" name=""/>
        <dsp:cNvSpPr/>
      </dsp:nvSpPr>
      <dsp:spPr>
        <a:xfrm>
          <a:off x="0" y="1056911"/>
          <a:ext cx="10515600" cy="298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b="1" kern="1200"/>
            <a:t>Clustering</a:t>
          </a:r>
          <a:r>
            <a:rPr lang="en-US" sz="2300" kern="1200"/>
            <a:t> to categorize users by risk tolerance and investment preferences.</a:t>
          </a:r>
        </a:p>
        <a:p>
          <a:pPr marL="228600" lvl="1" indent="-228600" algn="l" defTabSz="1022350">
            <a:lnSpc>
              <a:spcPct val="90000"/>
            </a:lnSpc>
            <a:spcBef>
              <a:spcPct val="0"/>
            </a:spcBef>
            <a:spcAft>
              <a:spcPct val="20000"/>
            </a:spcAft>
            <a:buChar char="•"/>
          </a:pPr>
          <a:r>
            <a:rPr lang="en-US" sz="2300" b="1" kern="1200"/>
            <a:t>Time Series Forecasting</a:t>
          </a:r>
          <a:r>
            <a:rPr lang="en-US" sz="2300" kern="1200"/>
            <a:t> for predicting asset price trends and market movements.</a:t>
          </a:r>
        </a:p>
        <a:p>
          <a:pPr marL="228600" lvl="1" indent="-228600" algn="l" defTabSz="1022350">
            <a:lnSpc>
              <a:spcPct val="90000"/>
            </a:lnSpc>
            <a:spcBef>
              <a:spcPct val="0"/>
            </a:spcBef>
            <a:spcAft>
              <a:spcPct val="20000"/>
            </a:spcAft>
            <a:buChar char="•"/>
          </a:pPr>
          <a:r>
            <a:rPr lang="en-US" sz="2300" b="1" kern="1200"/>
            <a:t>Natural Language Processing (NLP)</a:t>
          </a:r>
          <a:r>
            <a:rPr lang="en-US" sz="2300" kern="1200"/>
            <a:t> for news sentiment analysis and assessing market sentiment based on global events.</a:t>
          </a:r>
        </a:p>
        <a:p>
          <a:pPr marL="228600" lvl="1" indent="-228600" algn="l" defTabSz="1022350">
            <a:lnSpc>
              <a:spcPct val="90000"/>
            </a:lnSpc>
            <a:spcBef>
              <a:spcPct val="0"/>
            </a:spcBef>
            <a:spcAft>
              <a:spcPct val="20000"/>
            </a:spcAft>
            <a:buChar char="•"/>
          </a:pPr>
          <a:r>
            <a:rPr lang="en-US" sz="2300" b="1" kern="1200"/>
            <a:t>Reinforcement Learning</a:t>
          </a:r>
          <a:r>
            <a:rPr lang="en-US" sz="2300" kern="1200"/>
            <a:t> to dynamically adjust portfolios in response to changing market conditions.</a:t>
          </a:r>
        </a:p>
        <a:p>
          <a:pPr marL="228600" lvl="1" indent="-228600" algn="l" defTabSz="1022350">
            <a:lnSpc>
              <a:spcPct val="90000"/>
            </a:lnSpc>
            <a:spcBef>
              <a:spcPct val="0"/>
            </a:spcBef>
            <a:spcAft>
              <a:spcPct val="20000"/>
            </a:spcAft>
            <a:buChar char="•"/>
          </a:pPr>
          <a:r>
            <a:rPr lang="en-US" sz="2300" b="1" kern="1200"/>
            <a:t>Optimization Algorithms</a:t>
          </a:r>
          <a:r>
            <a:rPr lang="en-US" sz="2300" kern="1200"/>
            <a:t> to optimize tax strategies and rebalancing actions.</a:t>
          </a:r>
        </a:p>
      </dsp:txBody>
      <dsp:txXfrm>
        <a:off x="0" y="1056911"/>
        <a:ext cx="10515600" cy="29808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3E4FD-C615-470A-92D3-A604A5B56795}">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93134-8571-4BF5-B6E9-248FB8191657}">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4F4FC3-A9A5-49D7-81E8-4F4537999BAB}">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b="1" kern="1200"/>
            <a:t>Informed Decision-Making</a:t>
          </a:r>
          <a:r>
            <a:rPr lang="en-US" sz="2000" kern="1200"/>
            <a:t>: Users receive timely information and insights, helping them make smarter investment choices without needing expert knowledge.</a:t>
          </a:r>
        </a:p>
      </dsp:txBody>
      <dsp:txXfrm>
        <a:off x="1058686" y="1808"/>
        <a:ext cx="9456913" cy="916611"/>
      </dsp:txXfrm>
    </dsp:sp>
    <dsp:sp modelId="{A896FBE9-D589-418A-B717-2BC1AC045C5C}">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3B677-E54D-40CD-BC58-834EED995158}">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E831BA-A166-408B-9E60-DF3FF6802A7D}">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b="1" kern="1200"/>
            <a:t>Time Efficiency</a:t>
          </a:r>
          <a:r>
            <a:rPr lang="en-US" sz="2000" kern="1200"/>
            <a:t>: Automated rebalancing and tax optimization allow users to grow their portfolios with minimal manual intervention.</a:t>
          </a:r>
        </a:p>
      </dsp:txBody>
      <dsp:txXfrm>
        <a:off x="1058686" y="1147573"/>
        <a:ext cx="9456913" cy="916611"/>
      </dsp:txXfrm>
    </dsp:sp>
    <dsp:sp modelId="{7E9B4F58-D415-4579-8804-86EA69E1E169}">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60FE9-6245-4A78-B28C-C56F0F042799}">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5194A4-C067-4609-92BB-88ECF8FF6C36}">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b="1" kern="1200"/>
            <a:t>Reduced Fees</a:t>
          </a:r>
          <a:r>
            <a:rPr lang="en-US" sz="2000" kern="1200"/>
            <a:t>: By leveraging AI-driven algorithms, the platform provides investment advice at a lower cost than traditional advisory services.</a:t>
          </a:r>
        </a:p>
      </dsp:txBody>
      <dsp:txXfrm>
        <a:off x="1058686" y="2293338"/>
        <a:ext cx="9456913" cy="916611"/>
      </dsp:txXfrm>
    </dsp:sp>
    <dsp:sp modelId="{7EEE7C28-56BF-4F24-89B1-3B915A66FF8C}">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AC8CAA-8DD9-4ECC-8CBB-791F09B03FA7}">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F1F6A7-7B16-4905-A4A5-24C23E2FE9D7}">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889000">
            <a:lnSpc>
              <a:spcPct val="90000"/>
            </a:lnSpc>
            <a:spcBef>
              <a:spcPct val="0"/>
            </a:spcBef>
            <a:spcAft>
              <a:spcPct val="35000"/>
            </a:spcAft>
            <a:buNone/>
          </a:pPr>
          <a:r>
            <a:rPr lang="en-US" sz="2000" b="1" kern="1200"/>
            <a:t>Risk Management</a:t>
          </a:r>
          <a:r>
            <a:rPr lang="en-US" sz="2000" kern="1200"/>
            <a:t>: Constant monitoring and risk assessment help protect users from adverse market events.</a:t>
          </a:r>
        </a:p>
      </dsp:txBody>
      <dsp:txXfrm>
        <a:off x="1058686" y="3439103"/>
        <a:ext cx="9456913" cy="9166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54665-8849-4286-A19B-9F5D1FA42B69}">
      <dsp:nvSpPr>
        <dsp:cNvPr id="0" name=""/>
        <dsp:cNvSpPr/>
      </dsp:nvSpPr>
      <dsp:spPr>
        <a:xfrm>
          <a:off x="637103" y="0"/>
          <a:ext cx="6285297" cy="6285297"/>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96B1F3-C003-4119-9808-2EE30E95132E}">
      <dsp:nvSpPr>
        <dsp:cNvPr id="0" name=""/>
        <dsp:cNvSpPr/>
      </dsp:nvSpPr>
      <dsp:spPr>
        <a:xfrm>
          <a:off x="1234206" y="597103"/>
          <a:ext cx="2451265" cy="2451265"/>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The platform would serve various user segments:</a:t>
          </a:r>
        </a:p>
      </dsp:txBody>
      <dsp:txXfrm>
        <a:off x="1353867" y="716764"/>
        <a:ext cx="2211943" cy="2211943"/>
      </dsp:txXfrm>
    </dsp:sp>
    <dsp:sp modelId="{CFC50437-85E1-4785-AA53-606835C59551}">
      <dsp:nvSpPr>
        <dsp:cNvPr id="0" name=""/>
        <dsp:cNvSpPr/>
      </dsp:nvSpPr>
      <dsp:spPr>
        <a:xfrm>
          <a:off x="3874031" y="597103"/>
          <a:ext cx="2451265" cy="2451265"/>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Wealth Managers</a:t>
          </a:r>
          <a:r>
            <a:rPr lang="en-US" sz="1800" kern="1200"/>
            <a:t>: Professionals looking to augment traditional services with AI-powered insights and automation.</a:t>
          </a:r>
        </a:p>
      </dsp:txBody>
      <dsp:txXfrm>
        <a:off x="3993692" y="716764"/>
        <a:ext cx="2211943" cy="2211943"/>
      </dsp:txXfrm>
    </dsp:sp>
    <dsp:sp modelId="{DABE5B5E-7964-4C8C-B6CB-0DF3A44F334E}">
      <dsp:nvSpPr>
        <dsp:cNvPr id="0" name=""/>
        <dsp:cNvSpPr/>
      </dsp:nvSpPr>
      <dsp:spPr>
        <a:xfrm>
          <a:off x="1234206" y="3236927"/>
          <a:ext cx="2451265" cy="2451265"/>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Institutional Investors</a:t>
          </a:r>
          <a:r>
            <a:rPr lang="en-US" sz="1800" kern="1200"/>
            <a:t>: Organizations seeking data-driven insights to optimize large portfolios with precision.</a:t>
          </a:r>
        </a:p>
      </dsp:txBody>
      <dsp:txXfrm>
        <a:off x="1353867" y="3356588"/>
        <a:ext cx="2211943" cy="2211943"/>
      </dsp:txXfrm>
    </dsp:sp>
    <dsp:sp modelId="{71D6C836-285B-438E-AA8C-BE20364CFE97}">
      <dsp:nvSpPr>
        <dsp:cNvPr id="0" name=""/>
        <dsp:cNvSpPr/>
      </dsp:nvSpPr>
      <dsp:spPr>
        <a:xfrm>
          <a:off x="3874031" y="3236927"/>
          <a:ext cx="2451265" cy="245126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a:t>Retail Investors</a:t>
          </a:r>
          <a:r>
            <a:rPr lang="en-US" sz="1800" kern="1200"/>
            <a:t>: New investors seeking easy-to-follow advice and those looking for affordable, automated investing options.</a:t>
          </a:r>
        </a:p>
      </dsp:txBody>
      <dsp:txXfrm>
        <a:off x="3993692" y="3356588"/>
        <a:ext cx="2211943" cy="2211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C7CCC-F5D8-4932-98D7-2C72534BA8A4}">
      <dsp:nvSpPr>
        <dsp:cNvPr id="0" name=""/>
        <dsp:cNvSpPr/>
      </dsp:nvSpPr>
      <dsp:spPr>
        <a:xfrm>
          <a:off x="0" y="251860"/>
          <a:ext cx="6735443" cy="308879"/>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a:t>1. Market Research and Analysis</a:t>
          </a:r>
          <a:endParaRPr lang="en-US" sz="1200" kern="1200"/>
        </a:p>
      </dsp:txBody>
      <dsp:txXfrm>
        <a:off x="15078" y="266938"/>
        <a:ext cx="6705287" cy="278723"/>
      </dsp:txXfrm>
    </dsp:sp>
    <dsp:sp modelId="{12412AB9-7986-4C1F-8597-C988CB6AB3F9}">
      <dsp:nvSpPr>
        <dsp:cNvPr id="0" name=""/>
        <dsp:cNvSpPr/>
      </dsp:nvSpPr>
      <dsp:spPr>
        <a:xfrm>
          <a:off x="0" y="560740"/>
          <a:ext cx="6735443" cy="1068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a:t>Objective</a:t>
          </a:r>
          <a:r>
            <a:rPr lang="en-US" sz="900" kern="1200"/>
            <a:t>: Understand the landscape of investment and robo-advisory products, target customer segments, and user pain points.</a:t>
          </a:r>
        </a:p>
        <a:p>
          <a:pPr marL="57150" lvl="1" indent="-57150" algn="l" defTabSz="400050">
            <a:lnSpc>
              <a:spcPct val="100000"/>
            </a:lnSpc>
            <a:spcBef>
              <a:spcPct val="0"/>
            </a:spcBef>
            <a:spcAft>
              <a:spcPct val="20000"/>
            </a:spcAft>
            <a:buChar char="•"/>
          </a:pPr>
          <a:r>
            <a:rPr lang="en-US" sz="900" b="1" kern="1200"/>
            <a:t>Steps</a:t>
          </a:r>
          <a:r>
            <a:rPr lang="en-US" sz="900" kern="1200"/>
            <a:t>: </a:t>
          </a:r>
        </a:p>
        <a:p>
          <a:pPr marL="114300" lvl="2" indent="-57150" algn="l" defTabSz="400050">
            <a:lnSpc>
              <a:spcPct val="90000"/>
            </a:lnSpc>
            <a:spcBef>
              <a:spcPct val="0"/>
            </a:spcBef>
            <a:spcAft>
              <a:spcPct val="20000"/>
            </a:spcAft>
            <a:buChar char="•"/>
          </a:pPr>
          <a:r>
            <a:rPr lang="en-US" sz="900" kern="1200"/>
            <a:t>Conduct </a:t>
          </a:r>
          <a:r>
            <a:rPr lang="en-US" sz="900" b="1" kern="1200"/>
            <a:t>competitive analysis</a:t>
          </a:r>
          <a:r>
            <a:rPr lang="en-US" sz="900" kern="1200"/>
            <a:t> on existing robo-advisory and investment insight platforms (e.g., Betterment, Wealthfront).</a:t>
          </a:r>
        </a:p>
        <a:p>
          <a:pPr marL="114300" lvl="2" indent="-57150" algn="l" defTabSz="400050">
            <a:lnSpc>
              <a:spcPct val="90000"/>
            </a:lnSpc>
            <a:spcBef>
              <a:spcPct val="0"/>
            </a:spcBef>
            <a:spcAft>
              <a:spcPct val="20000"/>
            </a:spcAft>
            <a:buChar char="•"/>
          </a:pPr>
          <a:r>
            <a:rPr lang="en-US" sz="900" b="1" kern="1200" dirty="0"/>
            <a:t>Customer Segmentation</a:t>
          </a:r>
          <a:r>
            <a:rPr lang="en-US" sz="900" kern="1200" dirty="0"/>
            <a:t>: Identify target segments, such as beginner investors, experienced traders, and financial advisors.</a:t>
          </a:r>
        </a:p>
        <a:p>
          <a:pPr marL="114300" lvl="2" indent="-57150" algn="l" defTabSz="400050">
            <a:lnSpc>
              <a:spcPct val="90000"/>
            </a:lnSpc>
            <a:spcBef>
              <a:spcPct val="0"/>
            </a:spcBef>
            <a:spcAft>
              <a:spcPct val="20000"/>
            </a:spcAft>
            <a:buChar char="•"/>
          </a:pPr>
          <a:r>
            <a:rPr lang="en-US" sz="900" b="1" kern="1200"/>
            <a:t>Pain Points and Needs</a:t>
          </a:r>
          <a:r>
            <a:rPr lang="en-US" sz="900" kern="1200"/>
            <a:t>: Through surveys and focus groups, identify key user challenges (e.g., understanding risk, finding tailored investment advice, optimizing tax efficiency).</a:t>
          </a:r>
        </a:p>
      </dsp:txBody>
      <dsp:txXfrm>
        <a:off x="0" y="560740"/>
        <a:ext cx="6735443" cy="1068120"/>
      </dsp:txXfrm>
    </dsp:sp>
    <dsp:sp modelId="{0EF2F770-B907-47EF-B81C-EED3D0C04C7D}">
      <dsp:nvSpPr>
        <dsp:cNvPr id="0" name=""/>
        <dsp:cNvSpPr/>
      </dsp:nvSpPr>
      <dsp:spPr>
        <a:xfrm>
          <a:off x="0" y="1628860"/>
          <a:ext cx="6735443" cy="308879"/>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a:t>2. Define Value Proposition and Product Vision</a:t>
          </a:r>
          <a:endParaRPr lang="en-US" sz="1200" kern="1200"/>
        </a:p>
      </dsp:txBody>
      <dsp:txXfrm>
        <a:off x="15078" y="1643938"/>
        <a:ext cx="6705287" cy="278723"/>
      </dsp:txXfrm>
    </dsp:sp>
    <dsp:sp modelId="{21E86DBA-CA79-4851-9569-80588FE9F031}">
      <dsp:nvSpPr>
        <dsp:cNvPr id="0" name=""/>
        <dsp:cNvSpPr/>
      </dsp:nvSpPr>
      <dsp:spPr>
        <a:xfrm>
          <a:off x="0" y="1937741"/>
          <a:ext cx="673544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a:t>Objective</a:t>
          </a:r>
          <a:r>
            <a:rPr lang="en-US" sz="900" kern="1200"/>
            <a:t>: Articulate how our platform will differentiate itself.</a:t>
          </a:r>
        </a:p>
        <a:p>
          <a:pPr marL="57150" lvl="1" indent="-57150" algn="l" defTabSz="400050">
            <a:lnSpc>
              <a:spcPct val="100000"/>
            </a:lnSpc>
            <a:spcBef>
              <a:spcPct val="0"/>
            </a:spcBef>
            <a:spcAft>
              <a:spcPct val="20000"/>
            </a:spcAft>
            <a:buChar char="•"/>
          </a:pPr>
          <a:r>
            <a:rPr lang="en-US" sz="900" b="1" kern="1200" dirty="0"/>
            <a:t>Steps</a:t>
          </a:r>
          <a:r>
            <a:rPr lang="en-US" sz="900" kern="1200" dirty="0"/>
            <a:t>: </a:t>
          </a:r>
        </a:p>
        <a:p>
          <a:pPr marL="114300" lvl="2" indent="-57150" algn="l" defTabSz="400050">
            <a:lnSpc>
              <a:spcPct val="90000"/>
            </a:lnSpc>
            <a:spcBef>
              <a:spcPct val="0"/>
            </a:spcBef>
            <a:spcAft>
              <a:spcPct val="20000"/>
            </a:spcAft>
            <a:buChar char="•"/>
          </a:pPr>
          <a:r>
            <a:rPr lang="en-US" sz="900" kern="1200"/>
            <a:t>Create a </a:t>
          </a:r>
          <a:r>
            <a:rPr lang="en-US" sz="900" b="1" kern="1200"/>
            <a:t>value proposition</a:t>
          </a:r>
          <a:r>
            <a:rPr lang="en-US" sz="900" kern="1200"/>
            <a:t> that emphasizes unique offerings, such as personalized insights, a simple and intuitive user experience, and AI-powered investment recommendations.</a:t>
          </a:r>
        </a:p>
        <a:p>
          <a:pPr marL="114300" lvl="2" indent="-57150" algn="l" defTabSz="400050">
            <a:lnSpc>
              <a:spcPct val="90000"/>
            </a:lnSpc>
            <a:spcBef>
              <a:spcPct val="0"/>
            </a:spcBef>
            <a:spcAft>
              <a:spcPct val="20000"/>
            </a:spcAft>
            <a:buChar char="•"/>
          </a:pPr>
          <a:r>
            <a:rPr lang="en-US" sz="900" kern="1200"/>
            <a:t>Define </a:t>
          </a:r>
          <a:r>
            <a:rPr lang="en-US" sz="900" b="1" kern="1200"/>
            <a:t>product vision</a:t>
          </a:r>
          <a:r>
            <a:rPr lang="en-US" sz="900" kern="1200"/>
            <a:t> to drive direction: “To empower users to make data-informed investment decisions with ease and confidence, regardless of their financial knowledge or experience.”</a:t>
          </a:r>
        </a:p>
      </dsp:txBody>
      <dsp:txXfrm>
        <a:off x="0" y="1937741"/>
        <a:ext cx="6735443" cy="919080"/>
      </dsp:txXfrm>
    </dsp:sp>
    <dsp:sp modelId="{F30651C0-A629-4784-80BD-02FAFDBDFDB5}">
      <dsp:nvSpPr>
        <dsp:cNvPr id="0" name=""/>
        <dsp:cNvSpPr/>
      </dsp:nvSpPr>
      <dsp:spPr>
        <a:xfrm>
          <a:off x="0" y="2856821"/>
          <a:ext cx="6735443" cy="308879"/>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a:t>3. Stakeholder Alignment and Initial Hypothesis Testing</a:t>
          </a:r>
          <a:endParaRPr lang="en-US" sz="1200" kern="1200"/>
        </a:p>
      </dsp:txBody>
      <dsp:txXfrm>
        <a:off x="15078" y="2871899"/>
        <a:ext cx="6705287" cy="278723"/>
      </dsp:txXfrm>
    </dsp:sp>
    <dsp:sp modelId="{5A1CCE26-E864-4168-8A3F-F685B10DFE54}">
      <dsp:nvSpPr>
        <dsp:cNvPr id="0" name=""/>
        <dsp:cNvSpPr/>
      </dsp:nvSpPr>
      <dsp:spPr>
        <a:xfrm>
          <a:off x="0" y="3165701"/>
          <a:ext cx="673544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a:t>Objective</a:t>
          </a:r>
          <a:r>
            <a:rPr lang="en-US" sz="900" kern="1200"/>
            <a:t>: Align internal stakeholders (executives, design, engineering, marketing) on the product’s direction and test initial hypotheses with potential users.</a:t>
          </a:r>
        </a:p>
        <a:p>
          <a:pPr marL="57150" lvl="1" indent="-57150" algn="l" defTabSz="400050">
            <a:lnSpc>
              <a:spcPct val="100000"/>
            </a:lnSpc>
            <a:spcBef>
              <a:spcPct val="0"/>
            </a:spcBef>
            <a:spcAft>
              <a:spcPct val="20000"/>
            </a:spcAft>
            <a:buChar char="•"/>
          </a:pPr>
          <a:r>
            <a:rPr lang="en-US" sz="900" b="1" kern="1200"/>
            <a:t>Steps</a:t>
          </a:r>
          <a:r>
            <a:rPr lang="en-US" sz="900" kern="1200"/>
            <a:t>: </a:t>
          </a:r>
        </a:p>
        <a:p>
          <a:pPr marL="114300" lvl="2" indent="-57150" algn="l" defTabSz="400050">
            <a:lnSpc>
              <a:spcPct val="90000"/>
            </a:lnSpc>
            <a:spcBef>
              <a:spcPct val="0"/>
            </a:spcBef>
            <a:spcAft>
              <a:spcPct val="20000"/>
            </a:spcAft>
            <a:buChar char="•"/>
          </a:pPr>
          <a:r>
            <a:rPr lang="en-US" sz="900" kern="1200"/>
            <a:t>Present the vision, market analysis, and initial feature ideas to stakeholders to secure alignment.</a:t>
          </a:r>
        </a:p>
        <a:p>
          <a:pPr marL="114300" lvl="2" indent="-57150" algn="l" defTabSz="400050">
            <a:lnSpc>
              <a:spcPct val="90000"/>
            </a:lnSpc>
            <a:spcBef>
              <a:spcPct val="0"/>
            </a:spcBef>
            <a:spcAft>
              <a:spcPct val="20000"/>
            </a:spcAft>
            <a:buChar char="•"/>
          </a:pPr>
          <a:r>
            <a:rPr lang="en-US" sz="900" kern="1200"/>
            <a:t>Use </a:t>
          </a:r>
          <a:r>
            <a:rPr lang="en-US" sz="900" b="1" kern="1200"/>
            <a:t>user interviews</a:t>
          </a:r>
          <a:r>
            <a:rPr lang="en-US" sz="900" kern="1200"/>
            <a:t> or surveys to validate hypotheses about user needs, testing ideas like personalized dashboards, insights generation, and risk-adjusted recommendations.</a:t>
          </a:r>
        </a:p>
      </dsp:txBody>
      <dsp:txXfrm>
        <a:off x="0" y="3165701"/>
        <a:ext cx="6735443" cy="919080"/>
      </dsp:txXfrm>
    </dsp:sp>
    <dsp:sp modelId="{C4CEFA08-05D4-4180-A3D9-462B393F14D0}">
      <dsp:nvSpPr>
        <dsp:cNvPr id="0" name=""/>
        <dsp:cNvSpPr/>
      </dsp:nvSpPr>
      <dsp:spPr>
        <a:xfrm>
          <a:off x="0" y="4084781"/>
          <a:ext cx="6735443" cy="308879"/>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100000"/>
            </a:lnSpc>
            <a:spcBef>
              <a:spcPct val="0"/>
            </a:spcBef>
            <a:spcAft>
              <a:spcPct val="35000"/>
            </a:spcAft>
            <a:buNone/>
          </a:pPr>
          <a:r>
            <a:rPr lang="en-US" sz="1200" b="1" kern="1200"/>
            <a:t>4. Develop High-Level Product Requirements and Roadmap</a:t>
          </a:r>
          <a:endParaRPr lang="en-US" sz="1200" kern="1200"/>
        </a:p>
      </dsp:txBody>
      <dsp:txXfrm>
        <a:off x="15078" y="4099859"/>
        <a:ext cx="6705287" cy="278723"/>
      </dsp:txXfrm>
    </dsp:sp>
    <dsp:sp modelId="{B68A125D-92CD-408D-8606-CE2492D2BCD4}">
      <dsp:nvSpPr>
        <dsp:cNvPr id="0" name=""/>
        <dsp:cNvSpPr/>
      </dsp:nvSpPr>
      <dsp:spPr>
        <a:xfrm>
          <a:off x="0" y="4393661"/>
          <a:ext cx="6735443"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850" tIns="15240" rIns="85344" bIns="15240" numCol="1" spcCol="1270" anchor="t" anchorCtr="0">
          <a:noAutofit/>
        </a:bodyPr>
        <a:lstStyle/>
        <a:p>
          <a:pPr marL="57150" lvl="1" indent="-57150" algn="l" defTabSz="400050">
            <a:lnSpc>
              <a:spcPct val="100000"/>
            </a:lnSpc>
            <a:spcBef>
              <a:spcPct val="0"/>
            </a:spcBef>
            <a:spcAft>
              <a:spcPct val="20000"/>
            </a:spcAft>
            <a:buChar char="•"/>
          </a:pPr>
          <a:r>
            <a:rPr lang="en-US" sz="900" b="1" kern="1200"/>
            <a:t>Objective</a:t>
          </a:r>
          <a:r>
            <a:rPr lang="en-US" sz="900" kern="1200"/>
            <a:t>: Define a clear set of features and prioritize them based on impact and feasibility.</a:t>
          </a:r>
        </a:p>
        <a:p>
          <a:pPr marL="57150" lvl="1" indent="-57150" algn="l" defTabSz="400050">
            <a:lnSpc>
              <a:spcPct val="100000"/>
            </a:lnSpc>
            <a:spcBef>
              <a:spcPct val="0"/>
            </a:spcBef>
            <a:spcAft>
              <a:spcPct val="20000"/>
            </a:spcAft>
            <a:buChar char="•"/>
          </a:pPr>
          <a:r>
            <a:rPr lang="en-US" sz="900" b="1" kern="1200"/>
            <a:t>Steps</a:t>
          </a:r>
          <a:r>
            <a:rPr lang="en-US" sz="900" kern="1200"/>
            <a:t>: </a:t>
          </a:r>
        </a:p>
        <a:p>
          <a:pPr marL="114300" lvl="2" indent="-57150" algn="l" defTabSz="400050">
            <a:lnSpc>
              <a:spcPct val="90000"/>
            </a:lnSpc>
            <a:spcBef>
              <a:spcPct val="0"/>
            </a:spcBef>
            <a:spcAft>
              <a:spcPct val="20000"/>
            </a:spcAft>
            <a:buChar char="•"/>
          </a:pPr>
          <a:r>
            <a:rPr lang="en-US" sz="900" kern="1200"/>
            <a:t>Identify core features for the MVP, including personalized insights, a risk assessment tool, portfolio tracking, and robo-advisory for investment allocation.</a:t>
          </a:r>
        </a:p>
        <a:p>
          <a:pPr marL="114300" lvl="2" indent="-57150" algn="l" defTabSz="400050">
            <a:lnSpc>
              <a:spcPct val="90000"/>
            </a:lnSpc>
            <a:spcBef>
              <a:spcPct val="0"/>
            </a:spcBef>
            <a:spcAft>
              <a:spcPct val="20000"/>
            </a:spcAft>
            <a:buChar char="•"/>
          </a:pPr>
          <a:r>
            <a:rPr lang="en-US" sz="900" kern="1200"/>
            <a:t>Create a </a:t>
          </a:r>
          <a:r>
            <a:rPr lang="en-US" sz="900" b="1" kern="1200"/>
            <a:t>product roadmap</a:t>
          </a:r>
          <a:r>
            <a:rPr lang="en-US" sz="900" kern="1200"/>
            <a:t> with MVP and phased feature releases (e.g., first focusing on essential tools like portfolio tracking and insights, then introducing advanced AI-based recommendations).</a:t>
          </a:r>
        </a:p>
      </dsp:txBody>
      <dsp:txXfrm>
        <a:off x="0" y="4393661"/>
        <a:ext cx="6735443" cy="91908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FCAF8-2791-B80C-9824-6B15065EE1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47FBBF-79BD-2C99-4DBF-6D681B5EE2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0E683-0695-EC4F-DE22-9C569F43F05A}"/>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C59A9BF6-01EC-749B-231A-B7B739059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C0B55E-4283-CA1F-86E5-18F7F8690E55}"/>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550723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04CC-D212-15E4-74F6-A7F974CFDD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0CCFC-1B8B-FF4C-DA9F-7295BB4AE9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2F344-2A75-4A84-50DC-35FB3624D8C6}"/>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EC7FA926-65BC-5544-9BD1-F0D166DD9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684DCF-5B46-537C-13A0-B3A4AA8A7690}"/>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237283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B8E4AD-3AC1-D742-1C72-DCEB7579B7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756A12-CB64-24C5-180E-E69195EF71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A8EAB-B7EB-54EC-C075-D100CA3E2C4F}"/>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951C2750-40B8-084C-A9BE-16D3023FE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AAB1E-8A98-04FC-B24C-6E2BB09E8195}"/>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809842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A2A74-EB99-A0BD-CEFE-35E472B701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644AF-37B8-661F-1C71-487F40CB24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798C0-FC5B-3D23-E2E9-B2D913BF209D}"/>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0D21B13A-CC17-5BCA-D46A-EE821BDD2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04C26-E720-2E53-4C71-FC4E9A9B0810}"/>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237175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8B706-F6A6-5A87-F261-14CFA2309B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2C36D1-50EE-5BDF-A337-898EC2C818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48B85A-4413-B3C3-48E4-C9BDA817488A}"/>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60186BB1-8BAA-DBA3-E43C-C1A43568E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DBC4B-0A15-3E2C-D75C-3432DCE65C7C}"/>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2002227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166C8-CE35-DAFB-FBF8-EB1084E5E0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5F16B-C644-80FF-EA9C-0481BB0D40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379E21-D5DA-1C2B-94A0-977FC404F2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8990A2-18FA-0E8E-5075-7C51711766C7}"/>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6" name="Footer Placeholder 5">
            <a:extLst>
              <a:ext uri="{FF2B5EF4-FFF2-40B4-BE49-F238E27FC236}">
                <a16:creationId xmlns:a16="http://schemas.microsoft.com/office/drawing/2014/main" id="{691EA030-2D31-5205-2DE7-680E84889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CE472-5A2A-F21C-5F99-F26F2EC45EAE}"/>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189322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57127-9CCF-368A-5E49-2A00BFBFD4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EDBA8C-85F1-9995-42C6-2AF3E4B585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9DE35-20E9-7666-B2EA-A3943FD6E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131343-6EAE-1279-3B1B-D5672867DA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892915-B2C4-5622-D46E-0943AF8DD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BE84D8-3195-DB45-71E4-F469724225A8}"/>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8" name="Footer Placeholder 7">
            <a:extLst>
              <a:ext uri="{FF2B5EF4-FFF2-40B4-BE49-F238E27FC236}">
                <a16:creationId xmlns:a16="http://schemas.microsoft.com/office/drawing/2014/main" id="{5C41D0DF-7BA6-6A4D-E84C-2AF182A16D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B504CC-BA2D-42AE-06E1-31D0012CBCE9}"/>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1670946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8E3EA-E79C-09F9-5C35-BDA2ACB8BF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B1D481-F598-3C08-B791-783DECF8DD33}"/>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4" name="Footer Placeholder 3">
            <a:extLst>
              <a:ext uri="{FF2B5EF4-FFF2-40B4-BE49-F238E27FC236}">
                <a16:creationId xmlns:a16="http://schemas.microsoft.com/office/drawing/2014/main" id="{B262A953-DEC8-03E3-742C-98531DF629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927994-C1B7-64B7-8996-5384ED70249F}"/>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190381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05062D-6635-9B4B-0F69-19C22E29D317}"/>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3" name="Footer Placeholder 2">
            <a:extLst>
              <a:ext uri="{FF2B5EF4-FFF2-40B4-BE49-F238E27FC236}">
                <a16:creationId xmlns:a16="http://schemas.microsoft.com/office/drawing/2014/main" id="{768C5FA2-2EAC-1554-0B30-EE06A3A2D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1FA24E-8DDB-0D63-3121-BF02FA861653}"/>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3676094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98D16-F08E-ED4B-8C43-1F912015B1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091C2-CFF6-9DC7-144A-E160BFFB66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0CE24D-49E9-300A-31FF-E4BB577B7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8BA1F-4D0B-2166-9136-69C2A7D3F909}"/>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6" name="Footer Placeholder 5">
            <a:extLst>
              <a:ext uri="{FF2B5EF4-FFF2-40B4-BE49-F238E27FC236}">
                <a16:creationId xmlns:a16="http://schemas.microsoft.com/office/drawing/2014/main" id="{DBFF5436-F7B5-884E-09C7-E2CE53185D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06A33-D40D-B350-56BC-3D820E457F34}"/>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363724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6EC97-A337-BC86-40CF-E2413EF58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4F4EB6-1CE4-4605-2F2D-FF381DA429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B8517-AF44-4250-3FDF-6AF996418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91CFF-7B47-79E5-4640-8E938DACC29C}"/>
              </a:ext>
            </a:extLst>
          </p:cNvPr>
          <p:cNvSpPr>
            <a:spLocks noGrp="1"/>
          </p:cNvSpPr>
          <p:nvPr>
            <p:ph type="dt" sz="half" idx="10"/>
          </p:nvPr>
        </p:nvSpPr>
        <p:spPr/>
        <p:txBody>
          <a:bodyPr/>
          <a:lstStyle/>
          <a:p>
            <a:fld id="{A393BEFB-3762-4FC2-A5D9-3DD30372C172}" type="datetimeFigureOut">
              <a:rPr lang="en-US" smtClean="0"/>
              <a:t>11/12/2024</a:t>
            </a:fld>
            <a:endParaRPr lang="en-US"/>
          </a:p>
        </p:txBody>
      </p:sp>
      <p:sp>
        <p:nvSpPr>
          <p:cNvPr id="6" name="Footer Placeholder 5">
            <a:extLst>
              <a:ext uri="{FF2B5EF4-FFF2-40B4-BE49-F238E27FC236}">
                <a16:creationId xmlns:a16="http://schemas.microsoft.com/office/drawing/2014/main" id="{2904F5D9-4B25-7FFD-45D7-645A31654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B034D8-E90B-9B25-B04F-1C5674EC0494}"/>
              </a:ext>
            </a:extLst>
          </p:cNvPr>
          <p:cNvSpPr>
            <a:spLocks noGrp="1"/>
          </p:cNvSpPr>
          <p:nvPr>
            <p:ph type="sldNum" sz="quarter" idx="12"/>
          </p:nvPr>
        </p:nvSpPr>
        <p:spPr/>
        <p:txBody>
          <a:bodyPr/>
          <a:lstStyle/>
          <a:p>
            <a:fld id="{1F4F09B6-C622-4DA1-B878-0A4F326B2706}" type="slidenum">
              <a:rPr lang="en-US" smtClean="0"/>
              <a:t>‹#›</a:t>
            </a:fld>
            <a:endParaRPr lang="en-US"/>
          </a:p>
        </p:txBody>
      </p:sp>
    </p:spTree>
    <p:extLst>
      <p:ext uri="{BB962C8B-B14F-4D97-AF65-F5344CB8AC3E}">
        <p14:creationId xmlns:p14="http://schemas.microsoft.com/office/powerpoint/2010/main" val="2351064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1A88B-0CF1-5235-AB1E-5DB9249531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364D5E0-C1A1-EE1F-B358-5420C6B6B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43454-AA29-25EC-941F-D0482258F6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93BEFB-3762-4FC2-A5D9-3DD30372C172}" type="datetimeFigureOut">
              <a:rPr lang="en-US" smtClean="0"/>
              <a:t>11/12/2024</a:t>
            </a:fld>
            <a:endParaRPr lang="en-US"/>
          </a:p>
        </p:txBody>
      </p:sp>
      <p:sp>
        <p:nvSpPr>
          <p:cNvPr id="5" name="Footer Placeholder 4">
            <a:extLst>
              <a:ext uri="{FF2B5EF4-FFF2-40B4-BE49-F238E27FC236}">
                <a16:creationId xmlns:a16="http://schemas.microsoft.com/office/drawing/2014/main" id="{B7CD2ADD-9F88-5137-53F5-1CB1EE8B13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0175801-5A22-7863-E7E0-609DE2BA3A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4F09B6-C622-4DA1-B878-0A4F326B2706}" type="slidenum">
              <a:rPr lang="en-US" smtClean="0"/>
              <a:t>‹#›</a:t>
            </a:fld>
            <a:endParaRPr lang="en-US"/>
          </a:p>
        </p:txBody>
      </p:sp>
    </p:spTree>
    <p:extLst>
      <p:ext uri="{BB962C8B-B14F-4D97-AF65-F5344CB8AC3E}">
        <p14:creationId xmlns:p14="http://schemas.microsoft.com/office/powerpoint/2010/main" val="278599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Digital graphs and numbers in 3D">
            <a:extLst>
              <a:ext uri="{FF2B5EF4-FFF2-40B4-BE49-F238E27FC236}">
                <a16:creationId xmlns:a16="http://schemas.microsoft.com/office/drawing/2014/main" id="{7302069A-B3A8-D13F-BC2B-1C17781883D3}"/>
              </a:ext>
            </a:extLst>
          </p:cNvPr>
          <p:cNvPicPr>
            <a:picLocks noChangeAspect="1"/>
          </p:cNvPicPr>
          <p:nvPr/>
        </p:nvPicPr>
        <p:blipFill>
          <a:blip r:embed="rId2">
            <a:alphaModFix/>
          </a:blip>
          <a:srcRect t="9782" b="5948"/>
          <a:stretch/>
        </p:blipFill>
        <p:spPr>
          <a:xfrm>
            <a:off x="20" y="10"/>
            <a:ext cx="12191979" cy="6857990"/>
          </a:xfrm>
          <a:prstGeom prst="rect">
            <a:avLst/>
          </a:prstGeom>
        </p:spPr>
      </p:pic>
      <p:sp>
        <p:nvSpPr>
          <p:cNvPr id="8" name="Rectangle 7">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FA68C-A7E2-E5DC-E105-08608CFC7819}"/>
              </a:ext>
            </a:extLst>
          </p:cNvPr>
          <p:cNvSpPr>
            <a:spLocks noGrp="1"/>
          </p:cNvSpPr>
          <p:nvPr>
            <p:ph type="ctrTitle"/>
          </p:nvPr>
        </p:nvSpPr>
        <p:spPr>
          <a:xfrm>
            <a:off x="762000" y="1137434"/>
            <a:ext cx="7800660" cy="1520987"/>
          </a:xfrm>
        </p:spPr>
        <p:txBody>
          <a:bodyPr anchor="t">
            <a:normAutofit/>
          </a:bodyPr>
          <a:lstStyle/>
          <a:p>
            <a:pPr algn="l"/>
            <a:r>
              <a:rPr lang="en-US" sz="3400" b="1">
                <a:solidFill>
                  <a:srgbClr val="FFFFFF"/>
                </a:solidFill>
                <a:effectLst/>
                <a:latin typeface="Aptos" panose="020B0004020202020204" pitchFamily="34" charset="0"/>
                <a:ea typeface="Times New Roman" panose="02020603050405020304" pitchFamily="18" charset="0"/>
                <a:cs typeface="Aptos" panose="020B0004020202020204" pitchFamily="34" charset="0"/>
              </a:rPr>
              <a:t>Investment Insights and Robo-Advisory Platform</a:t>
            </a:r>
            <a:br>
              <a:rPr lang="en-US" sz="3400" b="1">
                <a:solidFill>
                  <a:srgbClr val="FFFFFF"/>
                </a:solidFill>
                <a:effectLst/>
                <a:latin typeface="Aptos" panose="020B0004020202020204" pitchFamily="34" charset="0"/>
                <a:ea typeface="Calibri" panose="020F0502020204030204" pitchFamily="34" charset="0"/>
                <a:cs typeface="Aptos" panose="020B0004020202020204" pitchFamily="34" charset="0"/>
              </a:rPr>
            </a:br>
            <a:endParaRPr lang="en-US" sz="3400">
              <a:solidFill>
                <a:srgbClr val="FFFFFF"/>
              </a:solidFill>
            </a:endParaRPr>
          </a:p>
        </p:txBody>
      </p:sp>
      <p:sp>
        <p:nvSpPr>
          <p:cNvPr id="10" name="Rectangle 9">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41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52A8F-A0AE-6EF3-488F-AE93310F64B6}"/>
              </a:ext>
            </a:extLst>
          </p:cNvPr>
          <p:cNvSpPr>
            <a:spLocks noGrp="1"/>
          </p:cNvSpPr>
          <p:nvPr>
            <p:ph type="title"/>
          </p:nvPr>
        </p:nvSpPr>
        <p:spPr>
          <a:xfrm>
            <a:off x="841248" y="256032"/>
            <a:ext cx="10506456" cy="1014984"/>
          </a:xfrm>
        </p:spPr>
        <p:txBody>
          <a:bodyPr anchor="b">
            <a:normAutofit/>
          </a:bodyPr>
          <a:lstStyle/>
          <a:p>
            <a:r>
              <a:rPr lang="en-US" dirty="0"/>
              <a:t>Benefits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897FFEC-A3CF-D2FE-4489-5FE1BCBA7A0E}"/>
              </a:ext>
            </a:extLst>
          </p:cNvPr>
          <p:cNvGraphicFramePr>
            <a:graphicFrameLocks noGrp="1"/>
          </p:cNvGraphicFramePr>
          <p:nvPr>
            <p:ph idx="1"/>
            <p:extLst>
              <p:ext uri="{D42A27DB-BD31-4B8C-83A1-F6EECF244321}">
                <p14:modId xmlns:p14="http://schemas.microsoft.com/office/powerpoint/2010/main" val="300988695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7967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CB49665F-0298-4449-8D2D-209989CB9E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A71EEC14-174A-46FA-B046-474750457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EEB6CB95-E653-4C6C-AE51-62FD848E8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89" y="-2"/>
            <a:ext cx="3468234" cy="6858000"/>
            <a:chOff x="651279" y="598259"/>
            <a:chExt cx="10889442" cy="5680742"/>
          </a:xfrm>
        </p:grpSpPr>
        <p:sp>
          <p:nvSpPr>
            <p:cNvPr id="14" name="Color">
              <a:extLst>
                <a:ext uri="{FF2B5EF4-FFF2-40B4-BE49-F238E27FC236}">
                  <a16:creationId xmlns:a16="http://schemas.microsoft.com/office/drawing/2014/main" id="{BDD3CB8E-ABA7-4F37-BB2C-64FFD19813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C2CA788A-B2FD-494C-BED0-83E31F6DF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9ACF5C3-D741-2E2F-7DC3-8D3379519C0D}"/>
              </a:ext>
            </a:extLst>
          </p:cNvPr>
          <p:cNvSpPr>
            <a:spLocks noGrp="1"/>
          </p:cNvSpPr>
          <p:nvPr>
            <p:ph type="title"/>
          </p:nvPr>
        </p:nvSpPr>
        <p:spPr>
          <a:xfrm rot="16200000">
            <a:off x="-1325880" y="1947672"/>
            <a:ext cx="5961888" cy="2788920"/>
          </a:xfrm>
        </p:spPr>
        <p:txBody>
          <a:bodyPr anchor="ctr">
            <a:normAutofit/>
          </a:bodyPr>
          <a:lstStyle/>
          <a:p>
            <a:r>
              <a:rPr lang="en-US" sz="4800">
                <a:solidFill>
                  <a:schemeClr val="bg1"/>
                </a:solidFill>
              </a:rPr>
              <a:t>Market Segments</a:t>
            </a:r>
          </a:p>
        </p:txBody>
      </p:sp>
      <p:graphicFrame>
        <p:nvGraphicFramePr>
          <p:cNvPr id="5" name="Content Placeholder 2">
            <a:extLst>
              <a:ext uri="{FF2B5EF4-FFF2-40B4-BE49-F238E27FC236}">
                <a16:creationId xmlns:a16="http://schemas.microsoft.com/office/drawing/2014/main" id="{263FE24E-1158-B581-D5F1-2E53B8DAEAC0}"/>
              </a:ext>
            </a:extLst>
          </p:cNvPr>
          <p:cNvGraphicFramePr>
            <a:graphicFrameLocks noGrp="1"/>
          </p:cNvGraphicFramePr>
          <p:nvPr>
            <p:ph idx="1"/>
            <p:extLst>
              <p:ext uri="{D42A27DB-BD31-4B8C-83A1-F6EECF244321}">
                <p14:modId xmlns:p14="http://schemas.microsoft.com/office/powerpoint/2010/main" val="1469665403"/>
              </p:ext>
            </p:extLst>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476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Person writing on a notepad">
            <a:extLst>
              <a:ext uri="{FF2B5EF4-FFF2-40B4-BE49-F238E27FC236}">
                <a16:creationId xmlns:a16="http://schemas.microsoft.com/office/drawing/2014/main" id="{EAE793BD-567D-2454-E3D1-DF033A6C5D4F}"/>
              </a:ext>
            </a:extLst>
          </p:cNvPr>
          <p:cNvPicPr>
            <a:picLocks noChangeAspect="1"/>
          </p:cNvPicPr>
          <p:nvPr/>
        </p:nvPicPr>
        <p:blipFill>
          <a:blip r:embed="rId2"/>
          <a:srcRect t="13025" b="15693"/>
          <a:stretch/>
        </p:blipFill>
        <p:spPr>
          <a:xfrm>
            <a:off x="20" y="-7619"/>
            <a:ext cx="12191979" cy="6887364"/>
          </a:xfrm>
          <a:prstGeom prst="rect">
            <a:avLst/>
          </a:prstGeom>
        </p:spPr>
      </p:pic>
      <p:sp>
        <p:nvSpPr>
          <p:cNvPr id="8" name="Rectangle 7">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20"/>
            <a:ext cx="5566593"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63442" y="855815"/>
            <a:ext cx="6887365" cy="5160474"/>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7648"/>
            <a:ext cx="2079513"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706777" y="3068761"/>
            <a:ext cx="4504659"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74557" y="-6485"/>
            <a:ext cx="342716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64705" y="-1061856"/>
            <a:ext cx="3682024" cy="12211438"/>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 y="-7639"/>
            <a:ext cx="4879823"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BF82B-EABC-8049-F577-FAA1EAFB3B19}"/>
              </a:ext>
            </a:extLst>
          </p:cNvPr>
          <p:cNvSpPr>
            <a:spLocks noGrp="1"/>
          </p:cNvSpPr>
          <p:nvPr>
            <p:ph type="title"/>
          </p:nvPr>
        </p:nvSpPr>
        <p:spPr>
          <a:xfrm>
            <a:off x="859028" y="2155188"/>
            <a:ext cx="4552944" cy="2839273"/>
          </a:xfrm>
        </p:spPr>
        <p:txBody>
          <a:bodyPr vert="horz" lIns="91440" tIns="45720" rIns="91440" bIns="45720" rtlCol="0" anchor="b">
            <a:normAutofit/>
          </a:bodyPr>
          <a:lstStyle/>
          <a:p>
            <a:r>
              <a:rPr lang="en-US" sz="4800" dirty="0">
                <a:solidFill>
                  <a:srgbClr val="FFFFFF"/>
                </a:solidFill>
              </a:rPr>
              <a:t>Product Strategy</a:t>
            </a:r>
          </a:p>
        </p:txBody>
      </p:sp>
    </p:spTree>
    <p:extLst>
      <p:ext uri="{BB962C8B-B14F-4D97-AF65-F5344CB8AC3E}">
        <p14:creationId xmlns:p14="http://schemas.microsoft.com/office/powerpoint/2010/main" val="2534683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BB261A-61D5-54AC-8AF5-EE32DF0B0C76}"/>
              </a:ext>
            </a:extLst>
          </p:cNvPr>
          <p:cNvSpPr>
            <a:spLocks noGrp="1"/>
          </p:cNvSpPr>
          <p:nvPr>
            <p:ph type="title"/>
          </p:nvPr>
        </p:nvSpPr>
        <p:spPr>
          <a:xfrm>
            <a:off x="838200" y="643467"/>
            <a:ext cx="2951205" cy="5571066"/>
          </a:xfrm>
        </p:spPr>
        <p:txBody>
          <a:bodyPr>
            <a:normAutofit/>
          </a:bodyPr>
          <a:lstStyle/>
          <a:p>
            <a:r>
              <a:rPr lang="en-US" b="1">
                <a:solidFill>
                  <a:srgbClr val="FFFFFF"/>
                </a:solidFill>
                <a:effectLst/>
                <a:latin typeface="Aptos" panose="020B0004020202020204" pitchFamily="34" charset="0"/>
                <a:ea typeface="Times New Roman" panose="02020603050405020304" pitchFamily="18" charset="0"/>
                <a:cs typeface="Aptos" panose="020B0004020202020204" pitchFamily="34" charset="0"/>
              </a:rPr>
              <a:t>Phase 1: Ideation and Product Discovery</a:t>
            </a:r>
            <a:br>
              <a:rPr lang="en-US" b="1">
                <a:solidFill>
                  <a:srgbClr val="FFFFFF"/>
                </a:solidFill>
                <a:effectLst/>
                <a:latin typeface="Aptos" panose="020B0004020202020204" pitchFamily="34" charset="0"/>
                <a:ea typeface="Calibri" panose="020F0502020204030204" pitchFamily="34" charset="0"/>
                <a:cs typeface="Aptos" panose="020B0004020202020204" pitchFamily="34" charset="0"/>
              </a:rPr>
            </a:br>
            <a:endParaRPr lang="en-US">
              <a:solidFill>
                <a:srgbClr val="FFFFFF"/>
              </a:solidFill>
            </a:endParaRPr>
          </a:p>
        </p:txBody>
      </p:sp>
      <p:sp>
        <p:nvSpPr>
          <p:cNvPr id="39" name="Rectangle: Rounded Corners 38">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71895DB2-923A-D02C-9ED1-5ED06AD0B868}"/>
              </a:ext>
            </a:extLst>
          </p:cNvPr>
          <p:cNvGraphicFramePr>
            <a:graphicFrameLocks noGrp="1"/>
          </p:cNvGraphicFramePr>
          <p:nvPr>
            <p:ph idx="1"/>
            <p:extLst>
              <p:ext uri="{D42A27DB-BD31-4B8C-83A1-F6EECF244321}">
                <p14:modId xmlns:p14="http://schemas.microsoft.com/office/powerpoint/2010/main" val="1598409700"/>
              </p:ext>
            </p:extLst>
          </p:nvPr>
        </p:nvGraphicFramePr>
        <p:xfrm>
          <a:off x="4763911" y="609600"/>
          <a:ext cx="6735443" cy="55646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4555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45D489D-16E1-484D-867B-144368D74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A496F5-B01E-4BF8-9D1E-C4E53B6F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2257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2906963" y="1348064"/>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6B0E9C-1F9B-5965-F7A0-C04BDD95B0CB}"/>
              </a:ext>
            </a:extLst>
          </p:cNvPr>
          <p:cNvSpPr>
            <a:spLocks noGrp="1"/>
          </p:cNvSpPr>
          <p:nvPr>
            <p:ph type="title"/>
          </p:nvPr>
        </p:nvSpPr>
        <p:spPr>
          <a:xfrm>
            <a:off x="838200" y="643467"/>
            <a:ext cx="2951205" cy="5571066"/>
          </a:xfrm>
        </p:spPr>
        <p:txBody>
          <a:bodyPr>
            <a:normAutofit/>
          </a:bodyPr>
          <a:lstStyle/>
          <a:p>
            <a:r>
              <a:rPr lang="en-US" sz="3400" b="1">
                <a:solidFill>
                  <a:srgbClr val="FFFFFF"/>
                </a:solidFill>
                <a:effectLst/>
                <a:latin typeface="Aptos" panose="020B0004020202020204" pitchFamily="34" charset="0"/>
                <a:ea typeface="Times New Roman" panose="02020603050405020304" pitchFamily="18" charset="0"/>
                <a:cs typeface="Aptos" panose="020B0004020202020204" pitchFamily="34" charset="0"/>
              </a:rPr>
              <a:t>Phase 2: Design and Prototype Development</a:t>
            </a:r>
            <a:br>
              <a:rPr lang="en-US" sz="3400" b="1">
                <a:solidFill>
                  <a:srgbClr val="FFFFFF"/>
                </a:solidFill>
                <a:effectLst/>
                <a:latin typeface="Aptos" panose="020B0004020202020204" pitchFamily="34" charset="0"/>
                <a:ea typeface="Calibri" panose="020F0502020204030204" pitchFamily="34" charset="0"/>
                <a:cs typeface="Aptos" panose="020B0004020202020204" pitchFamily="34" charset="0"/>
              </a:rPr>
            </a:br>
            <a:endParaRPr lang="en-US" sz="3400">
              <a:solidFill>
                <a:srgbClr val="FFFFFF"/>
              </a:solidFill>
            </a:endParaRPr>
          </a:p>
        </p:txBody>
      </p:sp>
      <p:graphicFrame>
        <p:nvGraphicFramePr>
          <p:cNvPr id="5" name="Content Placeholder 2">
            <a:extLst>
              <a:ext uri="{FF2B5EF4-FFF2-40B4-BE49-F238E27FC236}">
                <a16:creationId xmlns:a16="http://schemas.microsoft.com/office/drawing/2014/main" id="{C95C79DA-4F86-4F30-1D3E-788E31948823}"/>
              </a:ext>
            </a:extLst>
          </p:cNvPr>
          <p:cNvGraphicFramePr>
            <a:graphicFrameLocks noGrp="1"/>
          </p:cNvGraphicFramePr>
          <p:nvPr>
            <p:ph idx="1"/>
            <p:extLst>
              <p:ext uri="{D42A27DB-BD31-4B8C-83A1-F6EECF244321}">
                <p14:modId xmlns:p14="http://schemas.microsoft.com/office/powerpoint/2010/main" val="2178446611"/>
              </p:ext>
            </p:extLst>
          </p:nvPr>
        </p:nvGraphicFramePr>
        <p:xfrm>
          <a:off x="5237018" y="653693"/>
          <a:ext cx="6303729" cy="5560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2689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515A663-31BD-8DC8-E19B-4DB9AB5CE8A4}"/>
              </a:ext>
            </a:extLst>
          </p:cNvPr>
          <p:cNvSpPr>
            <a:spLocks noGrp="1"/>
          </p:cNvSpPr>
          <p:nvPr>
            <p:ph type="title"/>
          </p:nvPr>
        </p:nvSpPr>
        <p:spPr>
          <a:xfrm>
            <a:off x="1000941" y="685801"/>
            <a:ext cx="3494859" cy="5491162"/>
          </a:xfrm>
        </p:spPr>
        <p:txBody>
          <a:bodyPr>
            <a:normAutofit/>
          </a:bodyPr>
          <a:lstStyle/>
          <a:p>
            <a:r>
              <a:rPr lang="en-US" sz="4100" b="1">
                <a:effectLst/>
                <a:latin typeface="Aptos" panose="020B0004020202020204" pitchFamily="34" charset="0"/>
                <a:ea typeface="Times New Roman" panose="02020603050405020304" pitchFamily="18" charset="0"/>
                <a:cs typeface="Aptos" panose="020B0004020202020204" pitchFamily="34" charset="0"/>
              </a:rPr>
              <a:t>Phase 3: MVP Development and Testing</a:t>
            </a:r>
            <a:br>
              <a:rPr lang="en-US" sz="4100" b="1">
                <a:effectLst/>
                <a:latin typeface="Aptos" panose="020B0004020202020204" pitchFamily="34" charset="0"/>
                <a:ea typeface="Calibri" panose="020F0502020204030204" pitchFamily="34" charset="0"/>
                <a:cs typeface="Aptos" panose="020B0004020202020204" pitchFamily="34" charset="0"/>
              </a:rPr>
            </a:br>
            <a:endParaRPr lang="en-US" sz="4100"/>
          </a:p>
        </p:txBody>
      </p:sp>
      <p:graphicFrame>
        <p:nvGraphicFramePr>
          <p:cNvPr id="5" name="Content Placeholder 2">
            <a:extLst>
              <a:ext uri="{FF2B5EF4-FFF2-40B4-BE49-F238E27FC236}">
                <a16:creationId xmlns:a16="http://schemas.microsoft.com/office/drawing/2014/main" id="{F8B1F0B4-4625-4139-8D88-B24932383936}"/>
              </a:ext>
            </a:extLst>
          </p:cNvPr>
          <p:cNvGraphicFramePr>
            <a:graphicFrameLocks noGrp="1"/>
          </p:cNvGraphicFramePr>
          <p:nvPr>
            <p:ph idx="1"/>
            <p:extLst>
              <p:ext uri="{D42A27DB-BD31-4B8C-83A1-F6EECF244321}">
                <p14:modId xmlns:p14="http://schemas.microsoft.com/office/powerpoint/2010/main" val="4286905877"/>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621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3B8B329-BAE6-6D7C-5FEE-19FEAD911A24}"/>
              </a:ext>
            </a:extLst>
          </p:cNvPr>
          <p:cNvSpPr>
            <a:spLocks noGrp="1"/>
          </p:cNvSpPr>
          <p:nvPr>
            <p:ph type="title"/>
          </p:nvPr>
        </p:nvSpPr>
        <p:spPr>
          <a:xfrm>
            <a:off x="1000941" y="685801"/>
            <a:ext cx="3494859" cy="5491162"/>
          </a:xfrm>
        </p:spPr>
        <p:txBody>
          <a:bodyPr>
            <a:normAutofit/>
          </a:bodyPr>
          <a:lstStyle/>
          <a:p>
            <a:r>
              <a:rPr lang="en-US" b="1">
                <a:effectLst/>
                <a:latin typeface="Aptos" panose="020B0004020202020204" pitchFamily="34" charset="0"/>
                <a:ea typeface="Times New Roman" panose="02020603050405020304" pitchFamily="18" charset="0"/>
                <a:cs typeface="Aptos" panose="020B0004020202020204" pitchFamily="34" charset="0"/>
              </a:rPr>
              <a:t>Phase 4: Launch and Go-To-Market Strategy</a:t>
            </a:r>
            <a:br>
              <a:rPr lang="en-US" b="1">
                <a:effectLst/>
                <a:latin typeface="Aptos" panose="020B0004020202020204" pitchFamily="34" charset="0"/>
                <a:ea typeface="Calibri" panose="020F0502020204030204" pitchFamily="34" charset="0"/>
                <a:cs typeface="Aptos" panose="020B0004020202020204" pitchFamily="34" charset="0"/>
              </a:rPr>
            </a:br>
            <a:endParaRPr lang="en-US" dirty="0"/>
          </a:p>
        </p:txBody>
      </p:sp>
      <p:graphicFrame>
        <p:nvGraphicFramePr>
          <p:cNvPr id="5" name="Content Placeholder 2">
            <a:extLst>
              <a:ext uri="{FF2B5EF4-FFF2-40B4-BE49-F238E27FC236}">
                <a16:creationId xmlns:a16="http://schemas.microsoft.com/office/drawing/2014/main" id="{7C266460-42A1-99BE-867B-4FD811C8807B}"/>
              </a:ext>
            </a:extLst>
          </p:cNvPr>
          <p:cNvGraphicFramePr>
            <a:graphicFrameLocks noGrp="1"/>
          </p:cNvGraphicFramePr>
          <p:nvPr>
            <p:ph idx="1"/>
            <p:extLst>
              <p:ext uri="{D42A27DB-BD31-4B8C-83A1-F6EECF244321}">
                <p14:modId xmlns:p14="http://schemas.microsoft.com/office/powerpoint/2010/main" val="38298290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159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727C0-D4EC-F367-30B7-3A576D84B690}"/>
              </a:ext>
            </a:extLst>
          </p:cNvPr>
          <p:cNvSpPr>
            <a:spLocks noGrp="1"/>
          </p:cNvSpPr>
          <p:nvPr>
            <p:ph type="title"/>
          </p:nvPr>
        </p:nvSpPr>
        <p:spPr>
          <a:xfrm>
            <a:off x="838200" y="557189"/>
            <a:ext cx="3374136" cy="5567891"/>
          </a:xfrm>
        </p:spPr>
        <p:txBody>
          <a:bodyPr>
            <a:normAutofit/>
          </a:bodyPr>
          <a:lstStyle/>
          <a:p>
            <a:r>
              <a:rPr lang="en-US" sz="4000" b="1">
                <a:effectLst/>
                <a:latin typeface="Aptos" panose="020B0004020202020204" pitchFamily="34" charset="0"/>
                <a:ea typeface="Times New Roman" panose="02020603050405020304" pitchFamily="18" charset="0"/>
                <a:cs typeface="Aptos" panose="020B0004020202020204" pitchFamily="34" charset="0"/>
              </a:rPr>
              <a:t>Phase 5: Post-Launch Support and Continuous Improvement</a:t>
            </a:r>
            <a:br>
              <a:rPr lang="en-US" sz="4000" b="1">
                <a:effectLst/>
                <a:latin typeface="Aptos" panose="020B0004020202020204" pitchFamily="34" charset="0"/>
                <a:ea typeface="Calibri" panose="020F0502020204030204" pitchFamily="34" charset="0"/>
                <a:cs typeface="Aptos" panose="020B0004020202020204" pitchFamily="34" charset="0"/>
              </a:rPr>
            </a:br>
            <a:endParaRPr lang="en-US" sz="4000"/>
          </a:p>
        </p:txBody>
      </p:sp>
      <p:graphicFrame>
        <p:nvGraphicFramePr>
          <p:cNvPr id="5" name="Content Placeholder 2">
            <a:extLst>
              <a:ext uri="{FF2B5EF4-FFF2-40B4-BE49-F238E27FC236}">
                <a16:creationId xmlns:a16="http://schemas.microsoft.com/office/drawing/2014/main" id="{E07D7E7E-9BE2-F699-9FB2-AE953EA01183}"/>
              </a:ext>
            </a:extLst>
          </p:cNvPr>
          <p:cNvGraphicFramePr>
            <a:graphicFrameLocks noGrp="1"/>
          </p:cNvGraphicFramePr>
          <p:nvPr>
            <p:ph idx="1"/>
            <p:extLst>
              <p:ext uri="{D42A27DB-BD31-4B8C-83A1-F6EECF244321}">
                <p14:modId xmlns:p14="http://schemas.microsoft.com/office/powerpoint/2010/main" val="465387892"/>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00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1AC6D-429E-B377-141A-9AB5E2BE3A9F}"/>
              </a:ext>
            </a:extLst>
          </p:cNvPr>
          <p:cNvSpPr>
            <a:spLocks noGrp="1"/>
          </p:cNvSpPr>
          <p:nvPr>
            <p:ph type="title"/>
          </p:nvPr>
        </p:nvSpPr>
        <p:spPr>
          <a:xfrm>
            <a:off x="841248" y="256032"/>
            <a:ext cx="10506456" cy="1014984"/>
          </a:xfrm>
        </p:spPr>
        <p:txBody>
          <a:bodyPr anchor="b">
            <a:normAutofit/>
          </a:bodyPr>
          <a:lstStyle/>
          <a:p>
            <a:r>
              <a:rPr lang="en-US"/>
              <a:t>Customer Journey Map</a:t>
            </a:r>
            <a:endParaRPr lang="en-US" dirty="0"/>
          </a:p>
        </p:txBody>
      </p:sp>
      <p:sp>
        <p:nvSpPr>
          <p:cNvPr id="27" name="Rectangle 2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516E483B-D86B-542C-C190-F0992048C340}"/>
              </a:ext>
            </a:extLst>
          </p:cNvPr>
          <p:cNvGraphicFramePr>
            <a:graphicFrameLocks noGrp="1"/>
          </p:cNvGraphicFramePr>
          <p:nvPr>
            <p:ph idx="1"/>
            <p:extLst>
              <p:ext uri="{D42A27DB-BD31-4B8C-83A1-F6EECF244321}">
                <p14:modId xmlns:p14="http://schemas.microsoft.com/office/powerpoint/2010/main" val="2905434904"/>
              </p:ext>
            </p:extLst>
          </p:nvPr>
        </p:nvGraphicFramePr>
        <p:xfrm>
          <a:off x="552894" y="1926266"/>
          <a:ext cx="11111022" cy="4639130"/>
        </p:xfrm>
        <a:graphic>
          <a:graphicData uri="http://schemas.openxmlformats.org/drawingml/2006/table">
            <a:tbl>
              <a:tblPr firstRow="1" firstCol="1" bandRow="1">
                <a:tableStyleId>{5C22544A-7EE6-4342-B048-85BDC9FD1C3A}</a:tableStyleId>
              </a:tblPr>
              <a:tblGrid>
                <a:gridCol w="1071988">
                  <a:extLst>
                    <a:ext uri="{9D8B030D-6E8A-4147-A177-3AD203B41FA5}">
                      <a16:colId xmlns:a16="http://schemas.microsoft.com/office/drawing/2014/main" val="4104636924"/>
                    </a:ext>
                  </a:extLst>
                </a:gridCol>
                <a:gridCol w="2448722">
                  <a:extLst>
                    <a:ext uri="{9D8B030D-6E8A-4147-A177-3AD203B41FA5}">
                      <a16:colId xmlns:a16="http://schemas.microsoft.com/office/drawing/2014/main" val="4024658733"/>
                    </a:ext>
                  </a:extLst>
                </a:gridCol>
                <a:gridCol w="1467400">
                  <a:extLst>
                    <a:ext uri="{9D8B030D-6E8A-4147-A177-3AD203B41FA5}">
                      <a16:colId xmlns:a16="http://schemas.microsoft.com/office/drawing/2014/main" val="3205850396"/>
                    </a:ext>
                  </a:extLst>
                </a:gridCol>
                <a:gridCol w="1863842">
                  <a:extLst>
                    <a:ext uri="{9D8B030D-6E8A-4147-A177-3AD203B41FA5}">
                      <a16:colId xmlns:a16="http://schemas.microsoft.com/office/drawing/2014/main" val="4087413652"/>
                    </a:ext>
                  </a:extLst>
                </a:gridCol>
                <a:gridCol w="1170841">
                  <a:extLst>
                    <a:ext uri="{9D8B030D-6E8A-4147-A177-3AD203B41FA5}">
                      <a16:colId xmlns:a16="http://schemas.microsoft.com/office/drawing/2014/main" val="4185944809"/>
                    </a:ext>
                  </a:extLst>
                </a:gridCol>
                <a:gridCol w="1597145">
                  <a:extLst>
                    <a:ext uri="{9D8B030D-6E8A-4147-A177-3AD203B41FA5}">
                      <a16:colId xmlns:a16="http://schemas.microsoft.com/office/drawing/2014/main" val="282024253"/>
                    </a:ext>
                  </a:extLst>
                </a:gridCol>
                <a:gridCol w="1491084">
                  <a:extLst>
                    <a:ext uri="{9D8B030D-6E8A-4147-A177-3AD203B41FA5}">
                      <a16:colId xmlns:a16="http://schemas.microsoft.com/office/drawing/2014/main" val="4172894828"/>
                    </a:ext>
                  </a:extLst>
                </a:gridCol>
              </a:tblGrid>
              <a:tr h="126670">
                <a:tc>
                  <a:txBody>
                    <a:bodyPr/>
                    <a:lstStyle/>
                    <a:p>
                      <a:pPr marL="0" marR="0" algn="ctr">
                        <a:spcBef>
                          <a:spcPts val="0"/>
                        </a:spcBef>
                        <a:spcAft>
                          <a:spcPts val="0"/>
                        </a:spcAft>
                      </a:pPr>
                      <a:r>
                        <a:rPr lang="en-US" sz="600">
                          <a:effectLst/>
                        </a:rPr>
                        <a:t>Phase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User Action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User's Goal</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System Features Involved</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User Emotions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Challenges / Pain Points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lgn="ctr">
                        <a:spcBef>
                          <a:spcPts val="0"/>
                        </a:spcBef>
                        <a:spcAft>
                          <a:spcPts val="0"/>
                        </a:spcAft>
                      </a:pPr>
                      <a:r>
                        <a:rPr lang="en-US" sz="600">
                          <a:effectLst/>
                        </a:rPr>
                        <a:t>Opportunities for Improvement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294784455"/>
                  </a:ext>
                </a:extLst>
              </a:tr>
              <a:tr h="225623">
                <a:tc>
                  <a:txBody>
                    <a:bodyPr/>
                    <a:lstStyle/>
                    <a:p>
                      <a:pPr marL="0" marR="0">
                        <a:spcBef>
                          <a:spcPts val="0"/>
                        </a:spcBef>
                        <a:spcAft>
                          <a:spcPts val="0"/>
                        </a:spcAft>
                      </a:pPr>
                      <a:r>
                        <a:rPr lang="en-US" sz="600">
                          <a:effectLst/>
                        </a:rPr>
                        <a:t>1. Awareness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User discovers the platform via online ads, social media, or financial content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Learn about the platform's benefits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Targeted marketing, ads emphasizing unique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Curious, slightly cautious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Overwhelming choice of investment platforms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Clear value proposition and benefits upfront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508789152"/>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Visits the platform website to learn more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Explore the product offering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Landing page with clear product features and benefits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Interested, considering options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Navigating complex financial terminology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Simple language, case studies, demo videos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224290841"/>
                  </a:ext>
                </a:extLst>
              </a:tr>
              <a:tr h="225623">
                <a:tc>
                  <a:txBody>
                    <a:bodyPr/>
                    <a:lstStyle/>
                    <a:p>
                      <a:pPr marL="0" marR="0">
                        <a:spcBef>
                          <a:spcPts val="0"/>
                        </a:spcBef>
                        <a:spcAft>
                          <a:spcPts val="0"/>
                        </a:spcAft>
                      </a:pPr>
                      <a:r>
                        <a:rPr lang="en-US" sz="600">
                          <a:effectLst/>
                        </a:rPr>
                        <a:t>2. Consideration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Signs up for a trial or creates a free account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Evaluate the platform with minimal commitment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Free account sign-up, trial with limited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Optimistic, slightly anxious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Complexity of onboarding process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Easy sign-up, minimal required info upfront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4260389387"/>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Reviews product features and demo videos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Understand core functionalities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Feature highlights, demo videos, product tours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Curious, motivated to learn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Initial hesitation with AI-driven suggestions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Personalized introduction, transparency of AI</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2976294551"/>
                  </a:ext>
                </a:extLst>
              </a:tr>
              <a:tr h="225623">
                <a:tc>
                  <a:txBody>
                    <a:bodyPr/>
                    <a:lstStyle/>
                    <a:p>
                      <a:pPr marL="0" marR="0">
                        <a:spcBef>
                          <a:spcPts val="0"/>
                        </a:spcBef>
                        <a:spcAft>
                          <a:spcPts val="0"/>
                        </a:spcAft>
                      </a:pPr>
                      <a:r>
                        <a:rPr lang="en-US" sz="600">
                          <a:effectLst/>
                        </a:rPr>
                        <a:t>3. Onboarding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Completes onboarding and account setup</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Set up account and get tailored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Simple onboarding flow, profile customization, risk questionnaire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Focused, gaining confidence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Confusion around financial questions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User-friendly, guided setup with explanations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439920876"/>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Takes a risk assessment and completes investment preferences survey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Ensure personalized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Interactive risk assessment, preference capture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Engaged, building trust in the system</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Concern over data security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Clear privacy policies and data security assurances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954745498"/>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Links bank accounts or investment accounts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Import relevant data for comprehensive insights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Secure API integrations for account linking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Slightly nervous about privacy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Trust in sharing financial data</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Strong messaging around data security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2777350941"/>
                  </a:ext>
                </a:extLst>
              </a:tr>
              <a:tr h="225623">
                <a:tc>
                  <a:txBody>
                    <a:bodyPr/>
                    <a:lstStyle/>
                    <a:p>
                      <a:pPr marL="0" marR="0">
                        <a:spcBef>
                          <a:spcPts val="0"/>
                        </a:spcBef>
                        <a:spcAft>
                          <a:spcPts val="0"/>
                        </a:spcAft>
                      </a:pPr>
                      <a:r>
                        <a:rPr lang="en-US" sz="600">
                          <a:effectLst/>
                        </a:rPr>
                        <a:t>4. Discovery and Initial Use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Explores platform’s dashboards and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Get familiar with insights and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User-friendly dashboard, tutorials on insights navigation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Curious, exploring with interest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Overwhelmed by data and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Step-by-step guide to explore key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356560370"/>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Receives initial insights and personalized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Evaluate initial advice on potential investments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AI-powered insights, personalized investment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Excited, engaged in learning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Unsure of trust in AI-generated insights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Provide transparency on AI model factors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460062040"/>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Tests various features, like portfolio analysis or goal-based planning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Explore full range of platform capabilities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Goal-based planning tool, portfolio analysis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Intrigued, gaining confidence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Initial doubts about accuracy of projections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Display historical performance and model accuracy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599938858"/>
                  </a:ext>
                </a:extLst>
              </a:tr>
              <a:tr h="225623">
                <a:tc>
                  <a:txBody>
                    <a:bodyPr/>
                    <a:lstStyle/>
                    <a:p>
                      <a:pPr marL="0" marR="0">
                        <a:spcBef>
                          <a:spcPts val="0"/>
                        </a:spcBef>
                        <a:spcAft>
                          <a:spcPts val="0"/>
                        </a:spcAft>
                      </a:pPr>
                      <a:r>
                        <a:rPr lang="en-US" sz="600">
                          <a:effectLst/>
                        </a:rPr>
                        <a:t>5. Decision and Action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Considers the recommended investment actions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Decide on whether to act on the recommendations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Actionable recommendations, trade/execute option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Confident, cautious before committing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Fear of taking the wrong investment decision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Offer educational content on investment options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357146292"/>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Takes an action based on the robo-advisor's recommendation (e.g., invests, reallocates funds)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Begin to act on investment advice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One-click investment or reallocation options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Empowered, reassured</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Nervousness about possible losses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Clear risk indicators and potential outcome scenarios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937720918"/>
                  </a:ext>
                </a:extLst>
              </a:tr>
              <a:tr h="225623">
                <a:tc>
                  <a:txBody>
                    <a:bodyPr/>
                    <a:lstStyle/>
                    <a:p>
                      <a:pPr marL="0" marR="0">
                        <a:spcBef>
                          <a:spcPts val="0"/>
                        </a:spcBef>
                        <a:spcAft>
                          <a:spcPts val="0"/>
                        </a:spcAft>
                      </a:pPr>
                      <a:r>
                        <a:rPr lang="en-US" sz="600">
                          <a:effectLst/>
                        </a:rPr>
                        <a:t>6. Ongoing Engagement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Regularly logs in to track portfolio performance and check for insights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Stay informed about portfolio status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Real-time performance tracking, notification alerts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Engaged, connected to the platform</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Requires consistent value to remain active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Provide regular insights updates and educational tips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512462280"/>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Receives alerts on market trends and personalized insights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Make timely decisions to protect/optimize investment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Customizable alerts for market changes, risk alerts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Confident, feeling in control</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Information overload with too many alerts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Allow customization of notification preferences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302461567"/>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Uses new features, such as tax optimization or rebalancing tools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Optimize investment strategy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Tax efficiency tools, automatic rebalancing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Satisfied, feeling supported</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Complexity in understanding advanced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Simplify advanced features with educational tooltips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770558246"/>
                  </a:ext>
                </a:extLst>
              </a:tr>
              <a:tr h="225623">
                <a:tc>
                  <a:txBody>
                    <a:bodyPr/>
                    <a:lstStyle/>
                    <a:p>
                      <a:pPr marL="0" marR="0">
                        <a:spcBef>
                          <a:spcPts val="0"/>
                        </a:spcBef>
                        <a:spcAft>
                          <a:spcPts val="0"/>
                        </a:spcAft>
                      </a:pPr>
                      <a:r>
                        <a:rPr lang="en-US" sz="600">
                          <a:effectLst/>
                        </a:rPr>
                        <a:t>7. Support and Continuous Improvement</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Seeks support via chat or help center</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Get assistance with platform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In-app support, chatbot, help center with FAQs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Reassured, feeling valued</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Frustration if support is difficult to access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Provide quick, accessible in-app support options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513637558"/>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Provides feedback on platform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Share insights on potential improvements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Feedback collection via in-app surveys or forms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Appreciated, willing to contribute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Concern over whether feedback will lead to change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Regular updates on feature enhancements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2842157215"/>
                  </a:ext>
                </a:extLst>
              </a:tr>
              <a:tr h="225623">
                <a:tc>
                  <a:txBody>
                    <a:bodyPr/>
                    <a:lstStyle/>
                    <a:p>
                      <a:pPr marL="0" marR="0">
                        <a:spcBef>
                          <a:spcPts val="0"/>
                        </a:spcBef>
                        <a:spcAft>
                          <a:spcPts val="0"/>
                        </a:spcAft>
                      </a:pPr>
                      <a:r>
                        <a:rPr lang="en-US" sz="600">
                          <a:effectLst/>
                        </a:rPr>
                        <a:t>8. Long-Term Retention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Continues using the platform for ongoing financial planning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Leverage platform for long-term financial goals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Goal-based planning, automated reminders for portfolio review</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Satisfied, feeling well-supported</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Risk of losing interest over time without new features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Regular updates, new features based on user feedback</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2195841918"/>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Engages with educational content on advanced investing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Build knowledge and confidence in investing</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Blog articles, webinars, video tutorials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Inspired, motivated to learn</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Limited time to consume educational materials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Offer concise, easily digestible content options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1493724549"/>
                  </a:ext>
                </a:extLst>
              </a:tr>
              <a:tr h="225623">
                <a:tc>
                  <a:txBody>
                    <a:bodyPr/>
                    <a:lstStyle/>
                    <a:p>
                      <a:endParaRPr lang="en-US" sz="500">
                        <a:effectLst/>
                        <a:latin typeface="Times New Roman" panose="02020603050405020304" pitchFamily="18" charset="0"/>
                      </a:endParaRPr>
                    </a:p>
                  </a:txBody>
                  <a:tcPr marL="1863" marR="1863" marT="1863" marB="1863" anchor="ctr"/>
                </a:tc>
                <a:tc>
                  <a:txBody>
                    <a:bodyPr/>
                    <a:lstStyle/>
                    <a:p>
                      <a:pPr marL="0" marR="0">
                        <a:spcBef>
                          <a:spcPts val="0"/>
                        </a:spcBef>
                        <a:spcAft>
                          <a:spcPts val="0"/>
                        </a:spcAft>
                      </a:pPr>
                      <a:r>
                        <a:rPr lang="en-US" sz="600">
                          <a:effectLst/>
                        </a:rPr>
                        <a:t>Recommends the platform to friends and family</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Share a positive experience with others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Referral program, easy sharing of insights and results</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Proud, excited to share</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a:effectLst/>
                        </a:rPr>
                        <a:t>Hesitation if platform seems too complex</a:t>
                      </a:r>
                      <a:endParaRPr lang="en-US" sz="60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tc>
                  <a:txBody>
                    <a:bodyPr/>
                    <a:lstStyle/>
                    <a:p>
                      <a:pPr marL="0" marR="0">
                        <a:spcBef>
                          <a:spcPts val="0"/>
                        </a:spcBef>
                        <a:spcAft>
                          <a:spcPts val="0"/>
                        </a:spcAft>
                      </a:pPr>
                      <a:r>
                        <a:rPr lang="en-US" sz="600" dirty="0">
                          <a:effectLst/>
                        </a:rPr>
                        <a:t>Provide shareable, easy-to-understand performance summaries</a:t>
                      </a:r>
                      <a:endParaRPr lang="en-US" sz="600" dirty="0">
                        <a:effectLst/>
                        <a:latin typeface="Aptos" panose="020B0004020202020204" pitchFamily="34" charset="0"/>
                        <a:ea typeface="Calibri" panose="020F0502020204030204" pitchFamily="34" charset="0"/>
                        <a:cs typeface="Aptos" panose="020B0004020202020204" pitchFamily="34" charset="0"/>
                      </a:endParaRPr>
                    </a:p>
                  </a:txBody>
                  <a:tcPr marL="1863" marR="1863" marT="1863" marB="1863" anchor="ctr"/>
                </a:tc>
                <a:extLst>
                  <a:ext uri="{0D108BD9-81ED-4DB2-BD59-A6C34878D82A}">
                    <a16:rowId xmlns:a16="http://schemas.microsoft.com/office/drawing/2014/main" val="3774158741"/>
                  </a:ext>
                </a:extLst>
              </a:tr>
            </a:tbl>
          </a:graphicData>
        </a:graphic>
      </p:graphicFrame>
    </p:spTree>
    <p:extLst>
      <p:ext uri="{BB962C8B-B14F-4D97-AF65-F5344CB8AC3E}">
        <p14:creationId xmlns:p14="http://schemas.microsoft.com/office/powerpoint/2010/main" val="1485190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56AC8B-810D-D122-4501-711E1A8930BC}"/>
              </a:ext>
            </a:extLst>
          </p:cNvPr>
          <p:cNvSpPr>
            <a:spLocks noGrp="1"/>
          </p:cNvSpPr>
          <p:nvPr>
            <p:ph type="title"/>
          </p:nvPr>
        </p:nvSpPr>
        <p:spPr>
          <a:xfrm>
            <a:off x="621792" y="1161288"/>
            <a:ext cx="3602736" cy="4526280"/>
          </a:xfrm>
        </p:spPr>
        <p:txBody>
          <a:bodyPr>
            <a:normAutofit/>
          </a:bodyPr>
          <a:lstStyle/>
          <a:p>
            <a:r>
              <a:rPr lang="en-US" sz="4000" b="1" dirty="0">
                <a:effectLst/>
                <a:latin typeface="Aptos" panose="020B0004020202020204" pitchFamily="34" charset="0"/>
                <a:ea typeface="Times New Roman" panose="02020603050405020304" pitchFamily="18" charset="0"/>
                <a:cs typeface="Aptos" panose="020B0004020202020204" pitchFamily="34" charset="0"/>
              </a:rPr>
              <a:t>Key Moments in the Customer Journey</a:t>
            </a:r>
            <a:br>
              <a:rPr lang="en-US" sz="4000" b="1" dirty="0">
                <a:effectLst/>
                <a:latin typeface="Aptos" panose="020B0004020202020204" pitchFamily="34" charset="0"/>
                <a:ea typeface="Calibri" panose="020F0502020204030204" pitchFamily="34" charset="0"/>
                <a:cs typeface="Aptos" panose="020B0004020202020204" pitchFamily="34" charset="0"/>
              </a:rPr>
            </a:br>
            <a:endParaRPr lang="en-US" sz="4000" dirty="0"/>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226BF2B-DFBA-E8D9-BE6A-AC4113D08476}"/>
              </a:ext>
            </a:extLst>
          </p:cNvPr>
          <p:cNvGraphicFramePr>
            <a:graphicFrameLocks noGrp="1"/>
          </p:cNvGraphicFramePr>
          <p:nvPr>
            <p:ph idx="1"/>
            <p:extLst>
              <p:ext uri="{D42A27DB-BD31-4B8C-83A1-F6EECF244321}">
                <p14:modId xmlns:p14="http://schemas.microsoft.com/office/powerpoint/2010/main" val="948861482"/>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0307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0273D-B883-4A09-8B94-981F41C740AC}"/>
              </a:ext>
            </a:extLst>
          </p:cNvPr>
          <p:cNvSpPr>
            <a:spLocks noGrp="1"/>
          </p:cNvSpPr>
          <p:nvPr>
            <p:ph type="title"/>
          </p:nvPr>
        </p:nvSpPr>
        <p:spPr>
          <a:xfrm>
            <a:off x="838200" y="451381"/>
            <a:ext cx="10512552" cy="4066540"/>
          </a:xfrm>
        </p:spPr>
        <p:txBody>
          <a:bodyPr vert="horz" lIns="91440" tIns="45720" rIns="91440" bIns="45720" rtlCol="0" anchor="b">
            <a:normAutofit/>
          </a:bodyPr>
          <a:lstStyle/>
          <a:p>
            <a:pPr>
              <a:spcAft>
                <a:spcPts val="0"/>
              </a:spcAft>
            </a:pPr>
            <a:br>
              <a:rPr lang="en-US" sz="4600" kern="1200" dirty="0">
                <a:solidFill>
                  <a:schemeClr val="tx1"/>
                </a:solidFill>
                <a:effectLst/>
                <a:latin typeface="+mj-lt"/>
                <a:ea typeface="+mj-ea"/>
                <a:cs typeface="+mj-cs"/>
              </a:rPr>
            </a:br>
            <a:r>
              <a:rPr lang="en-US" sz="4600" kern="1200" dirty="0">
                <a:solidFill>
                  <a:schemeClr val="tx1"/>
                </a:solidFill>
                <a:effectLst/>
                <a:latin typeface="+mj-lt"/>
                <a:ea typeface="+mj-ea"/>
                <a:cs typeface="+mj-cs"/>
              </a:rPr>
              <a:t>“To empower users to make data-informed investment decisions with ease and confidence, regardless of their financial knowledge or experience.”</a:t>
            </a:r>
            <a:br>
              <a:rPr lang="en-US" sz="4600" kern="1200" dirty="0">
                <a:solidFill>
                  <a:schemeClr val="tx1"/>
                </a:solidFill>
                <a:effectLst/>
                <a:latin typeface="+mj-lt"/>
                <a:ea typeface="+mj-ea"/>
                <a:cs typeface="+mj-cs"/>
              </a:rPr>
            </a:br>
            <a:endParaRPr lang="en-US" sz="4600" kern="1200" dirty="0">
              <a:solidFill>
                <a:schemeClr val="tx1"/>
              </a:solidFill>
              <a:latin typeface="+mj-lt"/>
              <a:ea typeface="+mj-ea"/>
              <a:cs typeface="+mj-cs"/>
            </a:endParaRP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9441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649EC04-CEAD-EEAA-14EF-8D142802AC75}"/>
              </a:ext>
            </a:extLst>
          </p:cNvPr>
          <p:cNvSpPr>
            <a:spLocks noGrp="1"/>
          </p:cNvSpPr>
          <p:nvPr>
            <p:ph type="title"/>
          </p:nvPr>
        </p:nvSpPr>
        <p:spPr>
          <a:xfrm>
            <a:off x="1000941" y="685801"/>
            <a:ext cx="3494859" cy="5491162"/>
          </a:xfrm>
        </p:spPr>
        <p:txBody>
          <a:bodyPr>
            <a:normAutofit/>
          </a:bodyPr>
          <a:lstStyle/>
          <a:p>
            <a:r>
              <a:rPr lang="en-US" sz="4100" b="0">
                <a:effectLst/>
                <a:latin typeface="Aptos" panose="020B0004020202020204" pitchFamily="34" charset="0"/>
                <a:ea typeface="Times New Roman" panose="02020603050405020304" pitchFamily="18" charset="0"/>
                <a:cs typeface="Aptos" panose="020B0004020202020204" pitchFamily="34" charset="0"/>
              </a:rPr>
              <a:t>Opportunities to Enhance the User Journey</a:t>
            </a:r>
            <a:endParaRPr lang="en-US" sz="4100"/>
          </a:p>
        </p:txBody>
      </p:sp>
      <p:graphicFrame>
        <p:nvGraphicFramePr>
          <p:cNvPr id="19" name="Content Placeholder 2">
            <a:extLst>
              <a:ext uri="{FF2B5EF4-FFF2-40B4-BE49-F238E27FC236}">
                <a16:creationId xmlns:a16="http://schemas.microsoft.com/office/drawing/2014/main" id="{BBE96325-6263-F43A-F111-0F4E6D97209C}"/>
              </a:ext>
            </a:extLst>
          </p:cNvPr>
          <p:cNvGraphicFramePr>
            <a:graphicFrameLocks noGrp="1"/>
          </p:cNvGraphicFramePr>
          <p:nvPr>
            <p:ph idx="1"/>
            <p:extLst>
              <p:ext uri="{D42A27DB-BD31-4B8C-83A1-F6EECF244321}">
                <p14:modId xmlns:p14="http://schemas.microsoft.com/office/powerpoint/2010/main" val="3246123125"/>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6909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99673-AB7A-FC9E-BA38-D258E1AAF7D5}"/>
              </a:ext>
            </a:extLst>
          </p:cNvPr>
          <p:cNvSpPr>
            <a:spLocks noGrp="1"/>
          </p:cNvSpPr>
          <p:nvPr>
            <p:ph type="title"/>
          </p:nvPr>
        </p:nvSpPr>
        <p:spPr>
          <a:xfrm>
            <a:off x="838200" y="365125"/>
            <a:ext cx="10515600" cy="1325563"/>
          </a:xfrm>
        </p:spPr>
        <p:txBody>
          <a:bodyPr>
            <a:normAutofit/>
          </a:bodyPr>
          <a:lstStyle/>
          <a:p>
            <a:r>
              <a:rPr lang="en-US" sz="5400"/>
              <a:t>Description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A8EAFF7-BD35-56F1-0D62-3B2792C5B4EB}"/>
              </a:ext>
            </a:extLst>
          </p:cNvPr>
          <p:cNvSpPr>
            <a:spLocks noGrp="1"/>
          </p:cNvSpPr>
          <p:nvPr>
            <p:ph idx="1"/>
          </p:nvPr>
        </p:nvSpPr>
        <p:spPr>
          <a:xfrm>
            <a:off x="838200" y="1929384"/>
            <a:ext cx="10515600" cy="4251960"/>
          </a:xfrm>
        </p:spPr>
        <p:txBody>
          <a:bodyPr>
            <a:normAutofit/>
          </a:bodyPr>
          <a:lstStyle/>
          <a:p>
            <a:pPr marL="0" indent="0">
              <a:buNone/>
            </a:pPr>
            <a:r>
              <a:rPr lang="en-US" sz="2200" dirty="0">
                <a:effectLst/>
                <a:latin typeface="Aptos" panose="020B0004020202020204" pitchFamily="34" charset="0"/>
                <a:ea typeface="Calibri" panose="020F0502020204030204" pitchFamily="34" charset="0"/>
                <a:cs typeface="Aptos" panose="020B0004020202020204" pitchFamily="34" charset="0"/>
              </a:rPr>
              <a:t>This platform is a sophisticated investment advisory solution that combines data science with automation to help individuals and institutions make well-informed investment decisions. It analyzes users' financial situations, preferences, and market trends to offer tailored investment strategies. This system would appeal to a range of users—from novice investors looking for hands-off guidance to seasoned investors wanting cutting-edge insights and predictive analysis.</a:t>
            </a:r>
          </a:p>
          <a:p>
            <a:endParaRPr lang="en-US" sz="2200" dirty="0"/>
          </a:p>
        </p:txBody>
      </p:sp>
    </p:spTree>
    <p:extLst>
      <p:ext uri="{BB962C8B-B14F-4D97-AF65-F5344CB8AC3E}">
        <p14:creationId xmlns:p14="http://schemas.microsoft.com/office/powerpoint/2010/main" val="105066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F4E45-5CB5-5D77-BD64-318A29541D45}"/>
              </a:ext>
            </a:extLst>
          </p:cNvPr>
          <p:cNvSpPr>
            <a:spLocks noGrp="1"/>
          </p:cNvSpPr>
          <p:nvPr>
            <p:ph type="title"/>
          </p:nvPr>
        </p:nvSpPr>
        <p:spPr>
          <a:xfrm>
            <a:off x="841248" y="334644"/>
            <a:ext cx="10509504" cy="1076914"/>
          </a:xfrm>
        </p:spPr>
        <p:txBody>
          <a:bodyPr anchor="ctr">
            <a:normAutofit/>
          </a:bodyPr>
          <a:lstStyle/>
          <a:p>
            <a:r>
              <a:rPr lang="en-US" sz="4000"/>
              <a:t>Key Features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B07E79F7-856D-8FE3-43B8-3CFDABD73F30}"/>
              </a:ext>
            </a:extLst>
          </p:cNvPr>
          <p:cNvGraphicFramePr>
            <a:graphicFrameLocks noGrp="1"/>
          </p:cNvGraphicFramePr>
          <p:nvPr>
            <p:ph idx="1"/>
            <p:extLst>
              <p:ext uri="{D42A27DB-BD31-4B8C-83A1-F6EECF244321}">
                <p14:modId xmlns:p14="http://schemas.microsoft.com/office/powerpoint/2010/main" val="2841522385"/>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377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6E7C36-8742-7487-2745-05B8508AB934}"/>
              </a:ext>
            </a:extLst>
          </p:cNvPr>
          <p:cNvSpPr>
            <a:spLocks noGrp="1"/>
          </p:cNvSpPr>
          <p:nvPr>
            <p:ph type="title"/>
          </p:nvPr>
        </p:nvSpPr>
        <p:spPr>
          <a:xfrm>
            <a:off x="841248" y="334644"/>
            <a:ext cx="10509504" cy="1076914"/>
          </a:xfrm>
        </p:spPr>
        <p:txBody>
          <a:bodyPr anchor="ctr">
            <a:normAutofit/>
          </a:bodyPr>
          <a:lstStyle/>
          <a:p>
            <a:r>
              <a:rPr lang="en-US" sz="4000" dirty="0"/>
              <a:t>Key Features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9A3BCF40-4F33-E5A4-6A70-052B6ED20862}"/>
              </a:ext>
            </a:extLst>
          </p:cNvPr>
          <p:cNvGraphicFramePr>
            <a:graphicFrameLocks noGrp="1"/>
          </p:cNvGraphicFramePr>
          <p:nvPr>
            <p:ph idx="1"/>
            <p:extLst>
              <p:ext uri="{D42A27DB-BD31-4B8C-83A1-F6EECF244321}">
                <p14:modId xmlns:p14="http://schemas.microsoft.com/office/powerpoint/2010/main" val="1135002769"/>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473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CEE136-AF7F-8AF4-A27C-77A3176DE21B}"/>
              </a:ext>
            </a:extLst>
          </p:cNvPr>
          <p:cNvSpPr>
            <a:spLocks noGrp="1"/>
          </p:cNvSpPr>
          <p:nvPr>
            <p:ph type="title"/>
          </p:nvPr>
        </p:nvSpPr>
        <p:spPr>
          <a:xfrm>
            <a:off x="841248" y="334644"/>
            <a:ext cx="10509504" cy="1076914"/>
          </a:xfrm>
        </p:spPr>
        <p:txBody>
          <a:bodyPr anchor="ctr">
            <a:normAutofit/>
          </a:bodyPr>
          <a:lstStyle/>
          <a:p>
            <a:r>
              <a:rPr lang="en-US" sz="4000"/>
              <a:t>Key Features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09A0E16-51CF-24DA-17D5-9894C6C797C4}"/>
              </a:ext>
            </a:extLst>
          </p:cNvPr>
          <p:cNvGraphicFramePr>
            <a:graphicFrameLocks noGrp="1"/>
          </p:cNvGraphicFramePr>
          <p:nvPr>
            <p:ph idx="1"/>
            <p:extLst>
              <p:ext uri="{D42A27DB-BD31-4B8C-83A1-F6EECF244321}">
                <p14:modId xmlns:p14="http://schemas.microsoft.com/office/powerpoint/2010/main" val="1526373422"/>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6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DB3208-D112-3AE1-9EB0-49783AA49027}"/>
              </a:ext>
            </a:extLst>
          </p:cNvPr>
          <p:cNvSpPr>
            <a:spLocks noGrp="1"/>
          </p:cNvSpPr>
          <p:nvPr>
            <p:ph type="title"/>
          </p:nvPr>
        </p:nvSpPr>
        <p:spPr>
          <a:xfrm>
            <a:off x="841248" y="334644"/>
            <a:ext cx="10509504" cy="1076914"/>
          </a:xfrm>
        </p:spPr>
        <p:txBody>
          <a:bodyPr anchor="ctr">
            <a:normAutofit/>
          </a:bodyPr>
          <a:lstStyle/>
          <a:p>
            <a:r>
              <a:rPr lang="en-US" sz="4000" dirty="0"/>
              <a:t>Key Features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EB5D538-4418-0448-2D1E-B8F81D3E6977}"/>
              </a:ext>
            </a:extLst>
          </p:cNvPr>
          <p:cNvGraphicFramePr>
            <a:graphicFrameLocks noGrp="1"/>
          </p:cNvGraphicFramePr>
          <p:nvPr>
            <p:ph idx="1"/>
            <p:extLst>
              <p:ext uri="{D42A27DB-BD31-4B8C-83A1-F6EECF244321}">
                <p14:modId xmlns:p14="http://schemas.microsoft.com/office/powerpoint/2010/main" val="510220023"/>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980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5CA97-5098-E236-AC5E-5FFF65D0FC2E}"/>
              </a:ext>
            </a:extLst>
          </p:cNvPr>
          <p:cNvSpPr>
            <a:spLocks noGrp="1"/>
          </p:cNvSpPr>
          <p:nvPr>
            <p:ph type="title"/>
          </p:nvPr>
        </p:nvSpPr>
        <p:spPr>
          <a:xfrm>
            <a:off x="841248" y="334644"/>
            <a:ext cx="10509504" cy="1076914"/>
          </a:xfrm>
        </p:spPr>
        <p:txBody>
          <a:bodyPr anchor="ctr">
            <a:normAutofit/>
          </a:bodyPr>
          <a:lstStyle/>
          <a:p>
            <a:r>
              <a:rPr lang="en-US" sz="4000"/>
              <a:t>Key Features</a:t>
            </a:r>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4596ABA-785D-2D5B-AF97-7E8443E95E84}"/>
              </a:ext>
            </a:extLst>
          </p:cNvPr>
          <p:cNvGraphicFramePr>
            <a:graphicFrameLocks noGrp="1"/>
          </p:cNvGraphicFramePr>
          <p:nvPr>
            <p:ph idx="1"/>
            <p:extLst>
              <p:ext uri="{D42A27DB-BD31-4B8C-83A1-F6EECF244321}">
                <p14:modId xmlns:p14="http://schemas.microsoft.com/office/powerpoint/2010/main" val="2789456431"/>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977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004925-E954-56BD-3233-B066CB879FF5}"/>
              </a:ext>
            </a:extLst>
          </p:cNvPr>
          <p:cNvSpPr>
            <a:spLocks noGrp="1"/>
          </p:cNvSpPr>
          <p:nvPr>
            <p:ph type="title"/>
          </p:nvPr>
        </p:nvSpPr>
        <p:spPr>
          <a:xfrm>
            <a:off x="841248" y="256032"/>
            <a:ext cx="10506456" cy="1014984"/>
          </a:xfrm>
        </p:spPr>
        <p:txBody>
          <a:bodyPr anchor="b">
            <a:normAutofit/>
          </a:bodyPr>
          <a:lstStyle/>
          <a:p>
            <a:r>
              <a:rPr lang="en-US"/>
              <a:t>Data Models and Algorithms</a:t>
            </a:r>
            <a:endParaRPr lang="en-US" dirty="0"/>
          </a:p>
        </p:txBody>
      </p:sp>
      <p:sp>
        <p:nvSpPr>
          <p:cNvPr id="16" name="Rectangle 1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8" name="Content Placeholder 2">
            <a:extLst>
              <a:ext uri="{FF2B5EF4-FFF2-40B4-BE49-F238E27FC236}">
                <a16:creationId xmlns:a16="http://schemas.microsoft.com/office/drawing/2014/main" id="{0A245B0C-568C-5999-F36B-ACCF700D4E1D}"/>
              </a:ext>
            </a:extLst>
          </p:cNvPr>
          <p:cNvGraphicFramePr>
            <a:graphicFrameLocks noGrp="1"/>
          </p:cNvGraphicFramePr>
          <p:nvPr>
            <p:ph idx="1"/>
            <p:extLst>
              <p:ext uri="{D42A27DB-BD31-4B8C-83A1-F6EECF244321}">
                <p14:modId xmlns:p14="http://schemas.microsoft.com/office/powerpoint/2010/main" val="5359074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4487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1175</TotalTime>
  <Words>3365</Words>
  <Application>Microsoft Office PowerPoint</Application>
  <PresentationFormat>Widescreen</PresentationFormat>
  <Paragraphs>313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Times New Roman</vt:lpstr>
      <vt:lpstr>Office Theme</vt:lpstr>
      <vt:lpstr>Investment Insights and Robo-Advisory Platform </vt:lpstr>
      <vt:lpstr> “To empower users to make data-informed investment decisions with ease and confidence, regardless of their financial knowledge or experience.” </vt:lpstr>
      <vt:lpstr>Description</vt:lpstr>
      <vt:lpstr>Key Features</vt:lpstr>
      <vt:lpstr>Key Features</vt:lpstr>
      <vt:lpstr>Key Features</vt:lpstr>
      <vt:lpstr>Key Features</vt:lpstr>
      <vt:lpstr>Key Features</vt:lpstr>
      <vt:lpstr>Data Models and Algorithms</vt:lpstr>
      <vt:lpstr>Benefits</vt:lpstr>
      <vt:lpstr>Market Segments</vt:lpstr>
      <vt:lpstr>Product Strategy</vt:lpstr>
      <vt:lpstr>Phase 1: Ideation and Product Discovery </vt:lpstr>
      <vt:lpstr>Phase 2: Design and Prototype Development </vt:lpstr>
      <vt:lpstr>Phase 3: MVP Development and Testing </vt:lpstr>
      <vt:lpstr>Phase 4: Launch and Go-To-Market Strategy </vt:lpstr>
      <vt:lpstr>Phase 5: Post-Launch Support and Continuous Improvement </vt:lpstr>
      <vt:lpstr>Customer Journey Map</vt:lpstr>
      <vt:lpstr>Key Moments in the Customer Journey </vt:lpstr>
      <vt:lpstr>Opportunities to Enhance the User Journey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P A</dc:creator>
  <cp:lastModifiedBy>Suraj P A</cp:lastModifiedBy>
  <cp:revision>1</cp:revision>
  <dcterms:created xsi:type="dcterms:W3CDTF">2024-11-10T11:57:37Z</dcterms:created>
  <dcterms:modified xsi:type="dcterms:W3CDTF">2024-11-12T15:14:23Z</dcterms:modified>
</cp:coreProperties>
</file>