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6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2D5F1F-F42A-4626-B2E0-4EF8079C2924}" v="3" dt="2024-11-11T05:59:48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P A" userId="4dbaf066-ef59-4d84-a8e0-07fd51b7ed0f" providerId="ADAL" clId="{F42D5F1F-F42A-4626-B2E0-4EF8079C2924}"/>
    <pc:docChg chg="undo custSel addSld modSld">
      <pc:chgData name="Suraj P A" userId="4dbaf066-ef59-4d84-a8e0-07fd51b7ed0f" providerId="ADAL" clId="{F42D5F1F-F42A-4626-B2E0-4EF8079C2924}" dt="2024-11-11T06:05:31.534" v="251"/>
      <pc:docMkLst>
        <pc:docMk/>
      </pc:docMkLst>
      <pc:sldChg chg="addSp delSp modSp mod addAnim">
        <pc:chgData name="Suraj P A" userId="4dbaf066-ef59-4d84-a8e0-07fd51b7ed0f" providerId="ADAL" clId="{F42D5F1F-F42A-4626-B2E0-4EF8079C2924}" dt="2024-11-11T05:50:55.961" v="52"/>
        <pc:sldMkLst>
          <pc:docMk/>
          <pc:sldMk cId="2548862923" sldId="256"/>
        </pc:sldMkLst>
        <pc:spChg chg="mod">
          <ac:chgData name="Suraj P A" userId="4dbaf066-ef59-4d84-a8e0-07fd51b7ed0f" providerId="ADAL" clId="{F42D5F1F-F42A-4626-B2E0-4EF8079C2924}" dt="2024-11-11T05:50:55.960" v="51" actId="26606"/>
          <ac:spMkLst>
            <pc:docMk/>
            <pc:sldMk cId="2548862923" sldId="256"/>
            <ac:spMk id="2" creationId="{7D265E0C-EE0D-ECE2-5F44-7C7822F286AD}"/>
          </ac:spMkLst>
        </pc:spChg>
        <pc:spChg chg="del">
          <ac:chgData name="Suraj P A" userId="4dbaf066-ef59-4d84-a8e0-07fd51b7ed0f" providerId="ADAL" clId="{F42D5F1F-F42A-4626-B2E0-4EF8079C2924}" dt="2024-11-11T05:50:55.960" v="51" actId="26606"/>
          <ac:spMkLst>
            <pc:docMk/>
            <pc:sldMk cId="2548862923" sldId="256"/>
            <ac:spMk id="7" creationId="{73A25D70-4A55-4F72-B9C5-A69CDBF4DB42}"/>
          </ac:spMkLst>
        </pc:spChg>
        <pc:spChg chg="del">
          <ac:chgData name="Suraj P A" userId="4dbaf066-ef59-4d84-a8e0-07fd51b7ed0f" providerId="ADAL" clId="{F42D5F1F-F42A-4626-B2E0-4EF8079C2924}" dt="2024-11-11T05:50:55.960" v="51" actId="26606"/>
          <ac:spMkLst>
            <pc:docMk/>
            <pc:sldMk cId="2548862923" sldId="256"/>
            <ac:spMk id="9" creationId="{54957100-6D8B-4161-9F2F-C0A949EC84C4}"/>
          </ac:spMkLst>
        </pc:spChg>
        <pc:spChg chg="del">
          <ac:chgData name="Suraj P A" userId="4dbaf066-ef59-4d84-a8e0-07fd51b7ed0f" providerId="ADAL" clId="{F42D5F1F-F42A-4626-B2E0-4EF8079C2924}" dt="2024-11-11T05:50:55.960" v="51" actId="26606"/>
          <ac:spMkLst>
            <pc:docMk/>
            <pc:sldMk cId="2548862923" sldId="256"/>
            <ac:spMk id="11" creationId="{CBCB02B1-1B82-403C-B7D2-E2CED1882F50}"/>
          </ac:spMkLst>
        </pc:spChg>
        <pc:spChg chg="add">
          <ac:chgData name="Suraj P A" userId="4dbaf066-ef59-4d84-a8e0-07fd51b7ed0f" providerId="ADAL" clId="{F42D5F1F-F42A-4626-B2E0-4EF8079C2924}" dt="2024-11-11T05:50:55.960" v="51" actId="26606"/>
          <ac:spMkLst>
            <pc:docMk/>
            <pc:sldMk cId="2548862923" sldId="256"/>
            <ac:spMk id="37" creationId="{FFD48BC7-DC40-47DE-87EE-9F4B6ECB9ABB}"/>
          </ac:spMkLst>
        </pc:spChg>
        <pc:spChg chg="add">
          <ac:chgData name="Suraj P A" userId="4dbaf066-ef59-4d84-a8e0-07fd51b7ed0f" providerId="ADAL" clId="{F42D5F1F-F42A-4626-B2E0-4EF8079C2924}" dt="2024-11-11T05:50:55.960" v="51" actId="26606"/>
          <ac:spMkLst>
            <pc:docMk/>
            <pc:sldMk cId="2548862923" sldId="256"/>
            <ac:spMk id="39" creationId="{E502BBC7-2C76-46F3-BC24-5985BC13DB88}"/>
          </ac:spMkLst>
        </pc:spChg>
        <pc:spChg chg="add">
          <ac:chgData name="Suraj P A" userId="4dbaf066-ef59-4d84-a8e0-07fd51b7ed0f" providerId="ADAL" clId="{F42D5F1F-F42A-4626-B2E0-4EF8079C2924}" dt="2024-11-11T05:50:55.960" v="51" actId="26606"/>
          <ac:spMkLst>
            <pc:docMk/>
            <pc:sldMk cId="2548862923" sldId="256"/>
            <ac:spMk id="41" creationId="{C7F28D52-2A5F-4D23-81AE-7CB8B591C7AF}"/>
          </ac:spMkLst>
        </pc:spChg>
        <pc:spChg chg="add">
          <ac:chgData name="Suraj P A" userId="4dbaf066-ef59-4d84-a8e0-07fd51b7ed0f" providerId="ADAL" clId="{F42D5F1F-F42A-4626-B2E0-4EF8079C2924}" dt="2024-11-11T05:50:55.960" v="51" actId="26606"/>
          <ac:spMkLst>
            <pc:docMk/>
            <pc:sldMk cId="2548862923" sldId="256"/>
            <ac:spMk id="43" creationId="{3629484E-3792-4B3D-89AD-7C8A1ED0E0D4}"/>
          </ac:spMkLst>
        </pc:spChg>
        <pc:grpChg chg="del">
          <ac:chgData name="Suraj P A" userId="4dbaf066-ef59-4d84-a8e0-07fd51b7ed0f" providerId="ADAL" clId="{F42D5F1F-F42A-4626-B2E0-4EF8079C2924}" dt="2024-11-11T05:50:55.960" v="51" actId="26606"/>
          <ac:grpSpMkLst>
            <pc:docMk/>
            <pc:sldMk cId="2548862923" sldId="256"/>
            <ac:grpSpMk id="13" creationId="{CCDE13A7-6382-4A67-BEBE-4FF1F37C7F52}"/>
          </ac:grpSpMkLst>
        </pc:grpChg>
        <pc:grpChg chg="del">
          <ac:chgData name="Suraj P A" userId="4dbaf066-ef59-4d84-a8e0-07fd51b7ed0f" providerId="ADAL" clId="{F42D5F1F-F42A-4626-B2E0-4EF8079C2924}" dt="2024-11-11T05:50:55.960" v="51" actId="26606"/>
          <ac:grpSpMkLst>
            <pc:docMk/>
            <pc:sldMk cId="2548862923" sldId="256"/>
            <ac:grpSpMk id="22" creationId="{17147D5D-F01F-4164-BD81-D10DC6F23E41}"/>
          </ac:grpSpMkLst>
        </pc:grpChg>
        <pc:grpChg chg="del">
          <ac:chgData name="Suraj P A" userId="4dbaf066-ef59-4d84-a8e0-07fd51b7ed0f" providerId="ADAL" clId="{F42D5F1F-F42A-4626-B2E0-4EF8079C2924}" dt="2024-11-11T05:50:55.960" v="51" actId="26606"/>
          <ac:grpSpMkLst>
            <pc:docMk/>
            <pc:sldMk cId="2548862923" sldId="256"/>
            <ac:grpSpMk id="28" creationId="{6D0E248E-80AB-4B35-BA8D-F940FCB44326}"/>
          </ac:grpSpMkLst>
        </pc:grpChg>
      </pc:sldChg>
      <pc:sldChg chg="addSp delSp modSp new mod setBg">
        <pc:chgData name="Suraj P A" userId="4dbaf066-ef59-4d84-a8e0-07fd51b7ed0f" providerId="ADAL" clId="{F42D5F1F-F42A-4626-B2E0-4EF8079C2924}" dt="2024-11-10T11:56:39.833" v="19" actId="26606"/>
        <pc:sldMkLst>
          <pc:docMk/>
          <pc:sldMk cId="2248829950" sldId="266"/>
        </pc:sldMkLst>
        <pc:spChg chg="mod">
          <ac:chgData name="Suraj P A" userId="4dbaf066-ef59-4d84-a8e0-07fd51b7ed0f" providerId="ADAL" clId="{F42D5F1F-F42A-4626-B2E0-4EF8079C2924}" dt="2024-11-10T11:56:39.833" v="19" actId="26606"/>
          <ac:spMkLst>
            <pc:docMk/>
            <pc:sldMk cId="2248829950" sldId="266"/>
            <ac:spMk id="2" creationId="{E6AA2279-9144-4A88-E5B4-8CF43DD36A43}"/>
          </ac:spMkLst>
        </pc:spChg>
        <pc:spChg chg="del mod">
          <ac:chgData name="Suraj P A" userId="4dbaf066-ef59-4d84-a8e0-07fd51b7ed0f" providerId="ADAL" clId="{F42D5F1F-F42A-4626-B2E0-4EF8079C2924}" dt="2024-11-10T11:56:39.833" v="19" actId="26606"/>
          <ac:spMkLst>
            <pc:docMk/>
            <pc:sldMk cId="2248829950" sldId="266"/>
            <ac:spMk id="3" creationId="{22BA982F-7BAC-E578-6C41-2CA025AF3628}"/>
          </ac:spMkLst>
        </pc:spChg>
        <pc:spChg chg="add">
          <ac:chgData name="Suraj P A" userId="4dbaf066-ef59-4d84-a8e0-07fd51b7ed0f" providerId="ADAL" clId="{F42D5F1F-F42A-4626-B2E0-4EF8079C2924}" dt="2024-11-10T11:56:39.833" v="19" actId="26606"/>
          <ac:spMkLst>
            <pc:docMk/>
            <pc:sldMk cId="2248829950" sldId="266"/>
            <ac:spMk id="9" creationId="{BACC6370-2D7E-4714-9D71-7542949D7D5D}"/>
          </ac:spMkLst>
        </pc:spChg>
        <pc:spChg chg="add">
          <ac:chgData name="Suraj P A" userId="4dbaf066-ef59-4d84-a8e0-07fd51b7ed0f" providerId="ADAL" clId="{F42D5F1F-F42A-4626-B2E0-4EF8079C2924}" dt="2024-11-10T11:56:39.833" v="19" actId="26606"/>
          <ac:spMkLst>
            <pc:docMk/>
            <pc:sldMk cId="2248829950" sldId="266"/>
            <ac:spMk id="11" creationId="{F68B3F68-107C-434F-AA38-110D5EA91B85}"/>
          </ac:spMkLst>
        </pc:spChg>
        <pc:spChg chg="add">
          <ac:chgData name="Suraj P A" userId="4dbaf066-ef59-4d84-a8e0-07fd51b7ed0f" providerId="ADAL" clId="{F42D5F1F-F42A-4626-B2E0-4EF8079C2924}" dt="2024-11-10T11:56:39.833" v="19" actId="26606"/>
          <ac:spMkLst>
            <pc:docMk/>
            <pc:sldMk cId="2248829950" sldId="266"/>
            <ac:spMk id="13" creationId="{AAD0DBB9-1A4B-4391-81D4-CB19F9AB918A}"/>
          </ac:spMkLst>
        </pc:spChg>
        <pc:spChg chg="add">
          <ac:chgData name="Suraj P A" userId="4dbaf066-ef59-4d84-a8e0-07fd51b7ed0f" providerId="ADAL" clId="{F42D5F1F-F42A-4626-B2E0-4EF8079C2924}" dt="2024-11-10T11:56:39.833" v="19" actId="26606"/>
          <ac:spMkLst>
            <pc:docMk/>
            <pc:sldMk cId="2248829950" sldId="266"/>
            <ac:spMk id="15" creationId="{063BBA22-50EA-4C4D-BE05-F1CE4E63AA56}"/>
          </ac:spMkLst>
        </pc:spChg>
        <pc:graphicFrameChg chg="add">
          <ac:chgData name="Suraj P A" userId="4dbaf066-ef59-4d84-a8e0-07fd51b7ed0f" providerId="ADAL" clId="{F42D5F1F-F42A-4626-B2E0-4EF8079C2924}" dt="2024-11-10T11:56:39.833" v="19" actId="26606"/>
          <ac:graphicFrameMkLst>
            <pc:docMk/>
            <pc:sldMk cId="2248829950" sldId="266"/>
            <ac:graphicFrameMk id="5" creationId="{00C5A145-6C07-3556-DB81-D3E91068D9FC}"/>
          </ac:graphicFrameMkLst>
        </pc:graphicFrameChg>
      </pc:sldChg>
      <pc:sldChg chg="addSp delSp modSp new mod setBg">
        <pc:chgData name="Suraj P A" userId="4dbaf066-ef59-4d84-a8e0-07fd51b7ed0f" providerId="ADAL" clId="{F42D5F1F-F42A-4626-B2E0-4EF8079C2924}" dt="2024-11-11T05:50:40.331" v="50" actId="14100"/>
        <pc:sldMkLst>
          <pc:docMk/>
          <pc:sldMk cId="966307411" sldId="267"/>
        </pc:sldMkLst>
        <pc:spChg chg="mod">
          <ac:chgData name="Suraj P A" userId="4dbaf066-ef59-4d84-a8e0-07fd51b7ed0f" providerId="ADAL" clId="{F42D5F1F-F42A-4626-B2E0-4EF8079C2924}" dt="2024-11-11T05:50:25.073" v="48" actId="26606"/>
          <ac:spMkLst>
            <pc:docMk/>
            <pc:sldMk cId="966307411" sldId="267"/>
            <ac:spMk id="2" creationId="{AD581F45-7F2E-1B4A-26E6-F9BFD20E6BD2}"/>
          </ac:spMkLst>
        </pc:spChg>
        <pc:spChg chg="del">
          <ac:chgData name="Suraj P A" userId="4dbaf066-ef59-4d84-a8e0-07fd51b7ed0f" providerId="ADAL" clId="{F42D5F1F-F42A-4626-B2E0-4EF8079C2924}" dt="2024-11-11T05:49:30.849" v="21"/>
          <ac:spMkLst>
            <pc:docMk/>
            <pc:sldMk cId="966307411" sldId="267"/>
            <ac:spMk id="3" creationId="{13DAFB69-4854-8C2E-65B1-F0406EA0136E}"/>
          </ac:spMkLst>
        </pc:spChg>
        <pc:spChg chg="add">
          <ac:chgData name="Suraj P A" userId="4dbaf066-ef59-4d84-a8e0-07fd51b7ed0f" providerId="ADAL" clId="{F42D5F1F-F42A-4626-B2E0-4EF8079C2924}" dt="2024-11-11T05:50:25.073" v="48" actId="26606"/>
          <ac:spMkLst>
            <pc:docMk/>
            <pc:sldMk cId="966307411" sldId="267"/>
            <ac:spMk id="6" creationId="{53B021B3-DE93-4AB7-8A18-CF5F1CED88B8}"/>
          </ac:spMkLst>
        </pc:spChg>
        <pc:spChg chg="add del">
          <ac:chgData name="Suraj P A" userId="4dbaf066-ef59-4d84-a8e0-07fd51b7ed0f" providerId="ADAL" clId="{F42D5F1F-F42A-4626-B2E0-4EF8079C2924}" dt="2024-11-11T05:50:15.371" v="47" actId="26606"/>
          <ac:spMkLst>
            <pc:docMk/>
            <pc:sldMk cId="966307411" sldId="267"/>
            <ac:spMk id="9" creationId="{53F29798-D584-4792-9B62-3F5F5C36D619}"/>
          </ac:spMkLst>
        </pc:spChg>
        <pc:spChg chg="add">
          <ac:chgData name="Suraj P A" userId="4dbaf066-ef59-4d84-a8e0-07fd51b7ed0f" providerId="ADAL" clId="{F42D5F1F-F42A-4626-B2E0-4EF8079C2924}" dt="2024-11-11T05:50:25.073" v="48" actId="26606"/>
          <ac:spMkLst>
            <pc:docMk/>
            <pc:sldMk cId="966307411" sldId="267"/>
            <ac:spMk id="11" creationId="{52D502E5-F6B4-4D58-B4AE-FC466FF15EE8}"/>
          </ac:spMkLst>
        </pc:spChg>
        <pc:spChg chg="add">
          <ac:chgData name="Suraj P A" userId="4dbaf066-ef59-4d84-a8e0-07fd51b7ed0f" providerId="ADAL" clId="{F42D5F1F-F42A-4626-B2E0-4EF8079C2924}" dt="2024-11-11T05:50:25.073" v="48" actId="26606"/>
          <ac:spMkLst>
            <pc:docMk/>
            <pc:sldMk cId="966307411" sldId="267"/>
            <ac:spMk id="13" creationId="{9DECDBF4-02B6-4BB4-B65B-B8107AD6A9E8}"/>
          </ac:spMkLst>
        </pc:spChg>
        <pc:graphicFrameChg chg="add mod modGraphic">
          <ac:chgData name="Suraj P A" userId="4dbaf066-ef59-4d84-a8e0-07fd51b7ed0f" providerId="ADAL" clId="{F42D5F1F-F42A-4626-B2E0-4EF8079C2924}" dt="2024-11-11T05:50:40.331" v="50" actId="14100"/>
          <ac:graphicFrameMkLst>
            <pc:docMk/>
            <pc:sldMk cId="966307411" sldId="267"/>
            <ac:graphicFrameMk id="4" creationId="{2950425D-9EB1-98FC-DBBB-EBACE0B7B9A4}"/>
          </ac:graphicFrameMkLst>
        </pc:graphicFrameChg>
      </pc:sldChg>
      <pc:sldChg chg="addSp delSp modSp new mod setBg addAnim">
        <pc:chgData name="Suraj P A" userId="4dbaf066-ef59-4d84-a8e0-07fd51b7ed0f" providerId="ADAL" clId="{F42D5F1F-F42A-4626-B2E0-4EF8079C2924}" dt="2024-11-11T05:53:29.416" v="177"/>
        <pc:sldMkLst>
          <pc:docMk/>
          <pc:sldMk cId="3190865796" sldId="268"/>
        </pc:sldMkLst>
        <pc:spChg chg="mod">
          <ac:chgData name="Suraj P A" userId="4dbaf066-ef59-4d84-a8e0-07fd51b7ed0f" providerId="ADAL" clId="{F42D5F1F-F42A-4626-B2E0-4EF8079C2924}" dt="2024-11-11T05:53:29.414" v="176" actId="26606"/>
          <ac:spMkLst>
            <pc:docMk/>
            <pc:sldMk cId="3190865796" sldId="268"/>
            <ac:spMk id="2" creationId="{121A8B11-12C1-2096-C647-C12E44390279}"/>
          </ac:spMkLst>
        </pc:spChg>
        <pc:spChg chg="del">
          <ac:chgData name="Suraj P A" userId="4dbaf066-ef59-4d84-a8e0-07fd51b7ed0f" providerId="ADAL" clId="{F42D5F1F-F42A-4626-B2E0-4EF8079C2924}" dt="2024-11-11T05:53:07.112" v="173" actId="478"/>
          <ac:spMkLst>
            <pc:docMk/>
            <pc:sldMk cId="3190865796" sldId="268"/>
            <ac:spMk id="3" creationId="{7877E28D-DF5B-45F3-1FEC-D4F5BCF1C2A8}"/>
          </ac:spMkLst>
        </pc:spChg>
        <pc:spChg chg="add">
          <ac:chgData name="Suraj P A" userId="4dbaf066-ef59-4d84-a8e0-07fd51b7ed0f" providerId="ADAL" clId="{F42D5F1F-F42A-4626-B2E0-4EF8079C2924}" dt="2024-11-11T05:53:29.414" v="176" actId="26606"/>
          <ac:spMkLst>
            <pc:docMk/>
            <pc:sldMk cId="3190865796" sldId="268"/>
            <ac:spMk id="7" creationId="{FFD48BC7-DC40-47DE-87EE-9F4B6ECB9ABB}"/>
          </ac:spMkLst>
        </pc:spChg>
        <pc:spChg chg="add">
          <ac:chgData name="Suraj P A" userId="4dbaf066-ef59-4d84-a8e0-07fd51b7ed0f" providerId="ADAL" clId="{F42D5F1F-F42A-4626-B2E0-4EF8079C2924}" dt="2024-11-11T05:53:29.414" v="176" actId="26606"/>
          <ac:spMkLst>
            <pc:docMk/>
            <pc:sldMk cId="3190865796" sldId="268"/>
            <ac:spMk id="9" creationId="{E502BBC7-2C76-46F3-BC24-5985BC13DB88}"/>
          </ac:spMkLst>
        </pc:spChg>
        <pc:spChg chg="add">
          <ac:chgData name="Suraj P A" userId="4dbaf066-ef59-4d84-a8e0-07fd51b7ed0f" providerId="ADAL" clId="{F42D5F1F-F42A-4626-B2E0-4EF8079C2924}" dt="2024-11-11T05:53:29.414" v="176" actId="26606"/>
          <ac:spMkLst>
            <pc:docMk/>
            <pc:sldMk cId="3190865796" sldId="268"/>
            <ac:spMk id="11" creationId="{C7F28D52-2A5F-4D23-81AE-7CB8B591C7AF}"/>
          </ac:spMkLst>
        </pc:spChg>
        <pc:spChg chg="add">
          <ac:chgData name="Suraj P A" userId="4dbaf066-ef59-4d84-a8e0-07fd51b7ed0f" providerId="ADAL" clId="{F42D5F1F-F42A-4626-B2E0-4EF8079C2924}" dt="2024-11-11T05:53:29.414" v="176" actId="26606"/>
          <ac:spMkLst>
            <pc:docMk/>
            <pc:sldMk cId="3190865796" sldId="268"/>
            <ac:spMk id="13" creationId="{3629484E-3792-4B3D-89AD-7C8A1ED0E0D4}"/>
          </ac:spMkLst>
        </pc:spChg>
      </pc:sldChg>
      <pc:sldChg chg="addSp modSp new mod setBg">
        <pc:chgData name="Suraj P A" userId="4dbaf066-ef59-4d84-a8e0-07fd51b7ed0f" providerId="ADAL" clId="{F42D5F1F-F42A-4626-B2E0-4EF8079C2924}" dt="2024-11-11T05:55:15.302" v="182" actId="26606"/>
        <pc:sldMkLst>
          <pc:docMk/>
          <pc:sldMk cId="3118135225" sldId="269"/>
        </pc:sldMkLst>
        <pc:spChg chg="mod">
          <ac:chgData name="Suraj P A" userId="4dbaf066-ef59-4d84-a8e0-07fd51b7ed0f" providerId="ADAL" clId="{F42D5F1F-F42A-4626-B2E0-4EF8079C2924}" dt="2024-11-11T05:55:15.302" v="182" actId="26606"/>
          <ac:spMkLst>
            <pc:docMk/>
            <pc:sldMk cId="3118135225" sldId="269"/>
            <ac:spMk id="2" creationId="{82ADE866-D60D-C995-63F3-9B0F43DD5730}"/>
          </ac:spMkLst>
        </pc:spChg>
        <pc:spChg chg="mod">
          <ac:chgData name="Suraj P A" userId="4dbaf066-ef59-4d84-a8e0-07fd51b7ed0f" providerId="ADAL" clId="{F42D5F1F-F42A-4626-B2E0-4EF8079C2924}" dt="2024-11-11T05:55:15.302" v="182" actId="26606"/>
          <ac:spMkLst>
            <pc:docMk/>
            <pc:sldMk cId="3118135225" sldId="269"/>
            <ac:spMk id="3" creationId="{3820319E-5500-5BE9-55D3-1D9378032B35}"/>
          </ac:spMkLst>
        </pc:spChg>
        <pc:spChg chg="add">
          <ac:chgData name="Suraj P A" userId="4dbaf066-ef59-4d84-a8e0-07fd51b7ed0f" providerId="ADAL" clId="{F42D5F1F-F42A-4626-B2E0-4EF8079C2924}" dt="2024-11-11T05:55:15.302" v="182" actId="26606"/>
          <ac:spMkLst>
            <pc:docMk/>
            <pc:sldMk cId="3118135225" sldId="269"/>
            <ac:spMk id="8" creationId="{DAF1966E-FD40-4A4A-B61B-C4DF7FA05F06}"/>
          </ac:spMkLst>
        </pc:spChg>
        <pc:spChg chg="add">
          <ac:chgData name="Suraj P A" userId="4dbaf066-ef59-4d84-a8e0-07fd51b7ed0f" providerId="ADAL" clId="{F42D5F1F-F42A-4626-B2E0-4EF8079C2924}" dt="2024-11-11T05:55:15.302" v="182" actId="26606"/>
          <ac:spMkLst>
            <pc:docMk/>
            <pc:sldMk cId="3118135225" sldId="269"/>
            <ac:spMk id="10" creationId="{047BFA19-D45E-416B-A404-7AF2F3F27017}"/>
          </ac:spMkLst>
        </pc:spChg>
        <pc:spChg chg="add">
          <ac:chgData name="Suraj P A" userId="4dbaf066-ef59-4d84-a8e0-07fd51b7ed0f" providerId="ADAL" clId="{F42D5F1F-F42A-4626-B2E0-4EF8079C2924}" dt="2024-11-11T05:55:15.302" v="182" actId="26606"/>
          <ac:spMkLst>
            <pc:docMk/>
            <pc:sldMk cId="3118135225" sldId="269"/>
            <ac:spMk id="12" creationId="{8E0105E7-23DB-4CF2-8258-FF47C7620F6E}"/>
          </ac:spMkLst>
        </pc:spChg>
        <pc:spChg chg="add">
          <ac:chgData name="Suraj P A" userId="4dbaf066-ef59-4d84-a8e0-07fd51b7ed0f" providerId="ADAL" clId="{F42D5F1F-F42A-4626-B2E0-4EF8079C2924}" dt="2024-11-11T05:55:15.302" v="182" actId="26606"/>
          <ac:spMkLst>
            <pc:docMk/>
            <pc:sldMk cId="3118135225" sldId="269"/>
            <ac:spMk id="14" creationId="{074B4F7D-14B2-478B-8BF5-01E4E0C5D263}"/>
          </ac:spMkLst>
        </pc:spChg>
      </pc:sldChg>
      <pc:sldChg chg="addSp delSp modSp new mod setBg">
        <pc:chgData name="Suraj P A" userId="4dbaf066-ef59-4d84-a8e0-07fd51b7ed0f" providerId="ADAL" clId="{F42D5F1F-F42A-4626-B2E0-4EF8079C2924}" dt="2024-11-11T06:00:14.487" v="210" actId="26606"/>
        <pc:sldMkLst>
          <pc:docMk/>
          <pc:sldMk cId="1928830137" sldId="270"/>
        </pc:sldMkLst>
        <pc:spChg chg="mod">
          <ac:chgData name="Suraj P A" userId="4dbaf066-ef59-4d84-a8e0-07fd51b7ed0f" providerId="ADAL" clId="{F42D5F1F-F42A-4626-B2E0-4EF8079C2924}" dt="2024-11-11T06:00:14.487" v="210" actId="26606"/>
          <ac:spMkLst>
            <pc:docMk/>
            <pc:sldMk cId="1928830137" sldId="270"/>
            <ac:spMk id="2" creationId="{181D34E6-60E1-9ACA-DBF8-DA9B50308054}"/>
          </ac:spMkLst>
        </pc:spChg>
        <pc:spChg chg="add del mod">
          <ac:chgData name="Suraj P A" userId="4dbaf066-ef59-4d84-a8e0-07fd51b7ed0f" providerId="ADAL" clId="{F42D5F1F-F42A-4626-B2E0-4EF8079C2924}" dt="2024-11-11T05:58:48.291" v="193" actId="26606"/>
          <ac:spMkLst>
            <pc:docMk/>
            <pc:sldMk cId="1928830137" sldId="270"/>
            <ac:spMk id="3" creationId="{FF5DE1AB-FFB5-B252-26EA-FE90E03668C1}"/>
          </ac:spMkLst>
        </pc:spChg>
        <pc:spChg chg="add del">
          <ac:chgData name="Suraj P A" userId="4dbaf066-ef59-4d84-a8e0-07fd51b7ed0f" providerId="ADAL" clId="{F42D5F1F-F42A-4626-B2E0-4EF8079C2924}" dt="2024-11-11T05:58:48.238" v="192" actId="26606"/>
          <ac:spMkLst>
            <pc:docMk/>
            <pc:sldMk cId="1928830137" sldId="270"/>
            <ac:spMk id="10" creationId="{B50AB553-2A96-4A92-96F2-93548E096954}"/>
          </ac:spMkLst>
        </pc:spChg>
        <pc:spChg chg="add del">
          <ac:chgData name="Suraj P A" userId="4dbaf066-ef59-4d84-a8e0-07fd51b7ed0f" providerId="ADAL" clId="{F42D5F1F-F42A-4626-B2E0-4EF8079C2924}" dt="2024-11-11T05:59:12.866" v="196" actId="26606"/>
          <ac:spMkLst>
            <pc:docMk/>
            <pc:sldMk cId="1928830137" sldId="270"/>
            <ac:spMk id="17" creationId="{6C4028FD-8BAA-4A19-BFDE-594D991B7552}"/>
          </ac:spMkLst>
        </pc:spChg>
        <pc:spChg chg="add del">
          <ac:chgData name="Suraj P A" userId="4dbaf066-ef59-4d84-a8e0-07fd51b7ed0f" providerId="ADAL" clId="{F42D5F1F-F42A-4626-B2E0-4EF8079C2924}" dt="2024-11-11T05:59:25.897" v="198" actId="26606"/>
          <ac:spMkLst>
            <pc:docMk/>
            <pc:sldMk cId="1928830137" sldId="270"/>
            <ac:spMk id="19" creationId="{6C4028FD-8BAA-4A19-BFDE-594D991B7552}"/>
          </ac:spMkLst>
        </pc:spChg>
        <pc:spChg chg="add del">
          <ac:chgData name="Suraj P A" userId="4dbaf066-ef59-4d84-a8e0-07fd51b7ed0f" providerId="ADAL" clId="{F42D5F1F-F42A-4626-B2E0-4EF8079C2924}" dt="2024-11-11T05:59:29.937" v="200" actId="26606"/>
          <ac:spMkLst>
            <pc:docMk/>
            <pc:sldMk cId="1928830137" sldId="270"/>
            <ac:spMk id="21" creationId="{6C4028FD-8BAA-4A19-BFDE-594D991B7552}"/>
          </ac:spMkLst>
        </pc:spChg>
        <pc:spChg chg="add del">
          <ac:chgData name="Suraj P A" userId="4dbaf066-ef59-4d84-a8e0-07fd51b7ed0f" providerId="ADAL" clId="{F42D5F1F-F42A-4626-B2E0-4EF8079C2924}" dt="2024-11-11T05:59:39.176" v="202" actId="26606"/>
          <ac:spMkLst>
            <pc:docMk/>
            <pc:sldMk cId="1928830137" sldId="270"/>
            <ac:spMk id="23" creationId="{6C4028FD-8BAA-4A19-BFDE-594D991B7552}"/>
          </ac:spMkLst>
        </pc:spChg>
        <pc:spChg chg="add del">
          <ac:chgData name="Suraj P A" userId="4dbaf066-ef59-4d84-a8e0-07fd51b7ed0f" providerId="ADAL" clId="{F42D5F1F-F42A-4626-B2E0-4EF8079C2924}" dt="2024-11-11T06:00:14.487" v="210" actId="26606"/>
          <ac:spMkLst>
            <pc:docMk/>
            <pc:sldMk cId="1928830137" sldId="270"/>
            <ac:spMk id="25" creationId="{DCC231C8-C761-4B31-9B1C-C6D19248C6B3}"/>
          </ac:spMkLst>
        </pc:spChg>
        <pc:spChg chg="add del">
          <ac:chgData name="Suraj P A" userId="4dbaf066-ef59-4d84-a8e0-07fd51b7ed0f" providerId="ADAL" clId="{F42D5F1F-F42A-4626-B2E0-4EF8079C2924}" dt="2024-11-11T06:00:02.405" v="207" actId="26606"/>
          <ac:spMkLst>
            <pc:docMk/>
            <pc:sldMk cId="1928830137" sldId="270"/>
            <ac:spMk id="30" creationId="{DCC231C8-C761-4B31-9B1C-C6D19248C6B3}"/>
          </ac:spMkLst>
        </pc:spChg>
        <pc:spChg chg="add">
          <ac:chgData name="Suraj P A" userId="4dbaf066-ef59-4d84-a8e0-07fd51b7ed0f" providerId="ADAL" clId="{F42D5F1F-F42A-4626-B2E0-4EF8079C2924}" dt="2024-11-11T06:00:14.487" v="210" actId="26606"/>
          <ac:spMkLst>
            <pc:docMk/>
            <pc:sldMk cId="1928830137" sldId="270"/>
            <ac:spMk id="31" creationId="{1D63C574-BFD2-41A1-A567-B0C3CC7FDD4F}"/>
          </ac:spMkLst>
        </pc:spChg>
        <pc:spChg chg="add del">
          <ac:chgData name="Suraj P A" userId="4dbaf066-ef59-4d84-a8e0-07fd51b7ed0f" providerId="ADAL" clId="{F42D5F1F-F42A-4626-B2E0-4EF8079C2924}" dt="2024-11-11T06:00:14.373" v="209" actId="26606"/>
          <ac:spMkLst>
            <pc:docMk/>
            <pc:sldMk cId="1928830137" sldId="270"/>
            <ac:spMk id="32" creationId="{E2A46BAB-8C31-42B2-90E8-B26DD3E81D37}"/>
          </ac:spMkLst>
        </pc:spChg>
        <pc:spChg chg="add del">
          <ac:chgData name="Suraj P A" userId="4dbaf066-ef59-4d84-a8e0-07fd51b7ed0f" providerId="ADAL" clId="{F42D5F1F-F42A-4626-B2E0-4EF8079C2924}" dt="2024-11-11T06:00:14.373" v="209" actId="26606"/>
          <ac:spMkLst>
            <pc:docMk/>
            <pc:sldMk cId="1928830137" sldId="270"/>
            <ac:spMk id="33" creationId="{1D63C574-BFD2-41A1-A567-B0C3CC7FDD4F}"/>
          </ac:spMkLst>
        </pc:spChg>
        <pc:spChg chg="add">
          <ac:chgData name="Suraj P A" userId="4dbaf066-ef59-4d84-a8e0-07fd51b7ed0f" providerId="ADAL" clId="{F42D5F1F-F42A-4626-B2E0-4EF8079C2924}" dt="2024-11-11T06:00:14.487" v="210" actId="26606"/>
          <ac:spMkLst>
            <pc:docMk/>
            <pc:sldMk cId="1928830137" sldId="270"/>
            <ac:spMk id="47" creationId="{E2A46BAB-8C31-42B2-90E8-B26DD3E81D37}"/>
          </ac:spMkLst>
        </pc:spChg>
        <pc:grpChg chg="add del">
          <ac:chgData name="Suraj P A" userId="4dbaf066-ef59-4d84-a8e0-07fd51b7ed0f" providerId="ADAL" clId="{F42D5F1F-F42A-4626-B2E0-4EF8079C2924}" dt="2024-11-11T06:00:14.373" v="209" actId="26606"/>
          <ac:grpSpMkLst>
            <pc:docMk/>
            <pc:sldMk cId="1928830137" sldId="270"/>
            <ac:grpSpMk id="34" creationId="{B3F7A3C7-0737-4E57-B30E-8EEFE638B401}"/>
          </ac:grpSpMkLst>
        </pc:grpChg>
        <pc:grpChg chg="add del">
          <ac:chgData name="Suraj P A" userId="4dbaf066-ef59-4d84-a8e0-07fd51b7ed0f" providerId="ADAL" clId="{F42D5F1F-F42A-4626-B2E0-4EF8079C2924}" dt="2024-11-11T06:00:14.373" v="209" actId="26606"/>
          <ac:grpSpMkLst>
            <pc:docMk/>
            <pc:sldMk cId="1928830137" sldId="270"/>
            <ac:grpSpMk id="38" creationId="{43F5E015-E085-4624-B431-B42414448684}"/>
          </ac:grpSpMkLst>
        </pc:grpChg>
        <pc:grpChg chg="add">
          <ac:chgData name="Suraj P A" userId="4dbaf066-ef59-4d84-a8e0-07fd51b7ed0f" providerId="ADAL" clId="{F42D5F1F-F42A-4626-B2E0-4EF8079C2924}" dt="2024-11-11T06:00:14.487" v="210" actId="26606"/>
          <ac:grpSpMkLst>
            <pc:docMk/>
            <pc:sldMk cId="1928830137" sldId="270"/>
            <ac:grpSpMk id="48" creationId="{B3F7A3C7-0737-4E57-B30E-8EEFE638B401}"/>
          </ac:grpSpMkLst>
        </pc:grpChg>
        <pc:grpChg chg="add">
          <ac:chgData name="Suraj P A" userId="4dbaf066-ef59-4d84-a8e0-07fd51b7ed0f" providerId="ADAL" clId="{F42D5F1F-F42A-4626-B2E0-4EF8079C2924}" dt="2024-11-11T06:00:14.487" v="210" actId="26606"/>
          <ac:grpSpMkLst>
            <pc:docMk/>
            <pc:sldMk cId="1928830137" sldId="270"/>
            <ac:grpSpMk id="50" creationId="{43F5E015-E085-4624-B431-B42414448684}"/>
          </ac:grpSpMkLst>
        </pc:grpChg>
        <pc:graphicFrameChg chg="add del">
          <ac:chgData name="Suraj P A" userId="4dbaf066-ef59-4d84-a8e0-07fd51b7ed0f" providerId="ADAL" clId="{F42D5F1F-F42A-4626-B2E0-4EF8079C2924}" dt="2024-11-11T05:58:48.238" v="192" actId="26606"/>
          <ac:graphicFrameMkLst>
            <pc:docMk/>
            <pc:sldMk cId="1928830137" sldId="270"/>
            <ac:graphicFrameMk id="5" creationId="{14880275-DFA4-97A6-DC65-D4E28B9BAE0A}"/>
          </ac:graphicFrameMkLst>
        </pc:graphicFrameChg>
        <pc:graphicFrameChg chg="add del mod modGraphic">
          <ac:chgData name="Suraj P A" userId="4dbaf066-ef59-4d84-a8e0-07fd51b7ed0f" providerId="ADAL" clId="{F42D5F1F-F42A-4626-B2E0-4EF8079C2924}" dt="2024-11-11T06:00:14.487" v="210" actId="26606"/>
          <ac:graphicFrameMkLst>
            <pc:docMk/>
            <pc:sldMk cId="1928830137" sldId="270"/>
            <ac:graphicFrameMk id="12" creationId="{B4DB1577-A9B5-2CC2-CF71-5179FFC629A7}"/>
          </ac:graphicFrameMkLst>
        </pc:graphicFrameChg>
        <pc:graphicFrameChg chg="add">
          <ac:chgData name="Suraj P A" userId="4dbaf066-ef59-4d84-a8e0-07fd51b7ed0f" providerId="ADAL" clId="{F42D5F1F-F42A-4626-B2E0-4EF8079C2924}" dt="2024-11-11T06:00:14.487" v="210" actId="26606"/>
          <ac:graphicFrameMkLst>
            <pc:docMk/>
            <pc:sldMk cId="1928830137" sldId="270"/>
            <ac:graphicFrameMk id="27" creationId="{A20EB54C-73EA-52C8-ECB4-23CB66CA3810}"/>
          </ac:graphicFrameMkLst>
        </pc:graphicFrameChg>
        <pc:picChg chg="add del">
          <ac:chgData name="Suraj P A" userId="4dbaf066-ef59-4d84-a8e0-07fd51b7ed0f" providerId="ADAL" clId="{F42D5F1F-F42A-4626-B2E0-4EF8079C2924}" dt="2024-11-11T05:58:48.238" v="192" actId="26606"/>
          <ac:picMkLst>
            <pc:docMk/>
            <pc:sldMk cId="1928830137" sldId="270"/>
            <ac:picMk id="6" creationId="{549E30D0-566A-C973-D039-69F4D336F60B}"/>
          </ac:picMkLst>
        </pc:picChg>
      </pc:sldChg>
      <pc:sldChg chg="addSp delSp modSp new mod setBg">
        <pc:chgData name="Suraj P A" userId="4dbaf066-ef59-4d84-a8e0-07fd51b7ed0f" providerId="ADAL" clId="{F42D5F1F-F42A-4626-B2E0-4EF8079C2924}" dt="2024-11-11T06:01:15.866" v="214" actId="26606"/>
        <pc:sldMkLst>
          <pc:docMk/>
          <pc:sldMk cId="678522138" sldId="271"/>
        </pc:sldMkLst>
        <pc:spChg chg="mod">
          <ac:chgData name="Suraj P A" userId="4dbaf066-ef59-4d84-a8e0-07fd51b7ed0f" providerId="ADAL" clId="{F42D5F1F-F42A-4626-B2E0-4EF8079C2924}" dt="2024-11-11T06:01:15.866" v="214" actId="26606"/>
          <ac:spMkLst>
            <pc:docMk/>
            <pc:sldMk cId="678522138" sldId="271"/>
            <ac:spMk id="2" creationId="{50561C77-28E8-715F-2986-433C5385CAAB}"/>
          </ac:spMkLst>
        </pc:spChg>
        <pc:spChg chg="del mod">
          <ac:chgData name="Suraj P A" userId="4dbaf066-ef59-4d84-a8e0-07fd51b7ed0f" providerId="ADAL" clId="{F42D5F1F-F42A-4626-B2E0-4EF8079C2924}" dt="2024-11-11T06:01:15.866" v="214" actId="26606"/>
          <ac:spMkLst>
            <pc:docMk/>
            <pc:sldMk cId="678522138" sldId="271"/>
            <ac:spMk id="3" creationId="{57152C49-1BEB-145D-EDC1-DB8F296FA0B2}"/>
          </ac:spMkLst>
        </pc:spChg>
        <pc:spChg chg="add">
          <ac:chgData name="Suraj P A" userId="4dbaf066-ef59-4d84-a8e0-07fd51b7ed0f" providerId="ADAL" clId="{F42D5F1F-F42A-4626-B2E0-4EF8079C2924}" dt="2024-11-11T06:01:15.866" v="214" actId="26606"/>
          <ac:spMkLst>
            <pc:docMk/>
            <pc:sldMk cId="678522138" sldId="271"/>
            <ac:spMk id="10" creationId="{B50AB553-2A96-4A92-96F2-93548E096954}"/>
          </ac:spMkLst>
        </pc:spChg>
        <pc:graphicFrameChg chg="add">
          <ac:chgData name="Suraj P A" userId="4dbaf066-ef59-4d84-a8e0-07fd51b7ed0f" providerId="ADAL" clId="{F42D5F1F-F42A-4626-B2E0-4EF8079C2924}" dt="2024-11-11T06:01:15.866" v="214" actId="26606"/>
          <ac:graphicFrameMkLst>
            <pc:docMk/>
            <pc:sldMk cId="678522138" sldId="271"/>
            <ac:graphicFrameMk id="5" creationId="{850D771E-B16E-2B9E-A414-8CEB40025863}"/>
          </ac:graphicFrameMkLst>
        </pc:graphicFrameChg>
        <pc:picChg chg="add">
          <ac:chgData name="Suraj P A" userId="4dbaf066-ef59-4d84-a8e0-07fd51b7ed0f" providerId="ADAL" clId="{F42D5F1F-F42A-4626-B2E0-4EF8079C2924}" dt="2024-11-11T06:01:15.866" v="214" actId="26606"/>
          <ac:picMkLst>
            <pc:docMk/>
            <pc:sldMk cId="678522138" sldId="271"/>
            <ac:picMk id="6" creationId="{2014C1BA-4E30-5345-052C-3C6405E5DF6A}"/>
          </ac:picMkLst>
        </pc:picChg>
      </pc:sldChg>
      <pc:sldChg chg="addSp delSp modSp new mod setBg">
        <pc:chgData name="Suraj P A" userId="4dbaf066-ef59-4d84-a8e0-07fd51b7ed0f" providerId="ADAL" clId="{F42D5F1F-F42A-4626-B2E0-4EF8079C2924}" dt="2024-11-11T06:02:03.682" v="218" actId="26606"/>
        <pc:sldMkLst>
          <pc:docMk/>
          <pc:sldMk cId="216612130" sldId="272"/>
        </pc:sldMkLst>
        <pc:spChg chg="mod">
          <ac:chgData name="Suraj P A" userId="4dbaf066-ef59-4d84-a8e0-07fd51b7ed0f" providerId="ADAL" clId="{F42D5F1F-F42A-4626-B2E0-4EF8079C2924}" dt="2024-11-11T06:02:03.682" v="218" actId="26606"/>
          <ac:spMkLst>
            <pc:docMk/>
            <pc:sldMk cId="216612130" sldId="272"/>
            <ac:spMk id="2" creationId="{C4137D79-E758-26CD-3F6F-68A0CA4EDB79}"/>
          </ac:spMkLst>
        </pc:spChg>
        <pc:spChg chg="del mod">
          <ac:chgData name="Suraj P A" userId="4dbaf066-ef59-4d84-a8e0-07fd51b7ed0f" providerId="ADAL" clId="{F42D5F1F-F42A-4626-B2E0-4EF8079C2924}" dt="2024-11-11T06:02:03.682" v="218" actId="26606"/>
          <ac:spMkLst>
            <pc:docMk/>
            <pc:sldMk cId="216612130" sldId="272"/>
            <ac:spMk id="3" creationId="{91CC7675-BE11-D952-A694-6DB77E8E3C93}"/>
          </ac:spMkLst>
        </pc:spChg>
        <pc:spChg chg="add">
          <ac:chgData name="Suraj P A" userId="4dbaf066-ef59-4d84-a8e0-07fd51b7ed0f" providerId="ADAL" clId="{F42D5F1F-F42A-4626-B2E0-4EF8079C2924}" dt="2024-11-11T06:02:03.682" v="218" actId="26606"/>
          <ac:spMkLst>
            <pc:docMk/>
            <pc:sldMk cId="216612130" sldId="272"/>
            <ac:spMk id="9" creationId="{1D63C574-BFD2-41A1-A567-B0C3CC7FDD4F}"/>
          </ac:spMkLst>
        </pc:spChg>
        <pc:spChg chg="add">
          <ac:chgData name="Suraj P A" userId="4dbaf066-ef59-4d84-a8e0-07fd51b7ed0f" providerId="ADAL" clId="{F42D5F1F-F42A-4626-B2E0-4EF8079C2924}" dt="2024-11-11T06:02:03.682" v="218" actId="26606"/>
          <ac:spMkLst>
            <pc:docMk/>
            <pc:sldMk cId="216612130" sldId="272"/>
            <ac:spMk id="11" creationId="{E2A46BAB-8C31-42B2-90E8-B26DD3E81D37}"/>
          </ac:spMkLst>
        </pc:spChg>
        <pc:grpChg chg="add">
          <ac:chgData name="Suraj P A" userId="4dbaf066-ef59-4d84-a8e0-07fd51b7ed0f" providerId="ADAL" clId="{F42D5F1F-F42A-4626-B2E0-4EF8079C2924}" dt="2024-11-11T06:02:03.682" v="218" actId="26606"/>
          <ac:grpSpMkLst>
            <pc:docMk/>
            <pc:sldMk cId="216612130" sldId="272"/>
            <ac:grpSpMk id="13" creationId="{B3F7A3C7-0737-4E57-B30E-8EEFE638B401}"/>
          </ac:grpSpMkLst>
        </pc:grpChg>
        <pc:grpChg chg="add">
          <ac:chgData name="Suraj P A" userId="4dbaf066-ef59-4d84-a8e0-07fd51b7ed0f" providerId="ADAL" clId="{F42D5F1F-F42A-4626-B2E0-4EF8079C2924}" dt="2024-11-11T06:02:03.682" v="218" actId="26606"/>
          <ac:grpSpMkLst>
            <pc:docMk/>
            <pc:sldMk cId="216612130" sldId="272"/>
            <ac:grpSpMk id="17" creationId="{43F5E015-E085-4624-B431-B42414448684}"/>
          </ac:grpSpMkLst>
        </pc:grpChg>
        <pc:graphicFrameChg chg="add">
          <ac:chgData name="Suraj P A" userId="4dbaf066-ef59-4d84-a8e0-07fd51b7ed0f" providerId="ADAL" clId="{F42D5F1F-F42A-4626-B2E0-4EF8079C2924}" dt="2024-11-11T06:02:03.682" v="218" actId="26606"/>
          <ac:graphicFrameMkLst>
            <pc:docMk/>
            <pc:sldMk cId="216612130" sldId="272"/>
            <ac:graphicFrameMk id="5" creationId="{0419F310-A19A-9286-6028-07AED2B648E0}"/>
          </ac:graphicFrameMkLst>
        </pc:graphicFrameChg>
      </pc:sldChg>
      <pc:sldChg chg="addSp delSp modSp new mod setBg">
        <pc:chgData name="Suraj P A" userId="4dbaf066-ef59-4d84-a8e0-07fd51b7ed0f" providerId="ADAL" clId="{F42D5F1F-F42A-4626-B2E0-4EF8079C2924}" dt="2024-11-11T06:03:01.429" v="222" actId="26606"/>
        <pc:sldMkLst>
          <pc:docMk/>
          <pc:sldMk cId="1846491816" sldId="273"/>
        </pc:sldMkLst>
        <pc:spChg chg="mod">
          <ac:chgData name="Suraj P A" userId="4dbaf066-ef59-4d84-a8e0-07fd51b7ed0f" providerId="ADAL" clId="{F42D5F1F-F42A-4626-B2E0-4EF8079C2924}" dt="2024-11-11T06:03:01.429" v="222" actId="26606"/>
          <ac:spMkLst>
            <pc:docMk/>
            <pc:sldMk cId="1846491816" sldId="273"/>
            <ac:spMk id="2" creationId="{F4B3D0DD-4EC7-D56B-E54D-464AB34F7453}"/>
          </ac:spMkLst>
        </pc:spChg>
        <pc:spChg chg="del mod">
          <ac:chgData name="Suraj P A" userId="4dbaf066-ef59-4d84-a8e0-07fd51b7ed0f" providerId="ADAL" clId="{F42D5F1F-F42A-4626-B2E0-4EF8079C2924}" dt="2024-11-11T06:03:01.429" v="222" actId="26606"/>
          <ac:spMkLst>
            <pc:docMk/>
            <pc:sldMk cId="1846491816" sldId="273"/>
            <ac:spMk id="3" creationId="{610F01A5-591E-FCA3-BCD1-3CC7E2F72B82}"/>
          </ac:spMkLst>
        </pc:spChg>
        <pc:spChg chg="add">
          <ac:chgData name="Suraj P A" userId="4dbaf066-ef59-4d84-a8e0-07fd51b7ed0f" providerId="ADAL" clId="{F42D5F1F-F42A-4626-B2E0-4EF8079C2924}" dt="2024-11-11T06:03:01.429" v="222" actId="26606"/>
          <ac:spMkLst>
            <pc:docMk/>
            <pc:sldMk cId="1846491816" sldId="273"/>
            <ac:spMk id="10" creationId="{B50AB553-2A96-4A92-96F2-93548E096954}"/>
          </ac:spMkLst>
        </pc:spChg>
        <pc:graphicFrameChg chg="add">
          <ac:chgData name="Suraj P A" userId="4dbaf066-ef59-4d84-a8e0-07fd51b7ed0f" providerId="ADAL" clId="{F42D5F1F-F42A-4626-B2E0-4EF8079C2924}" dt="2024-11-11T06:03:01.429" v="222" actId="26606"/>
          <ac:graphicFrameMkLst>
            <pc:docMk/>
            <pc:sldMk cId="1846491816" sldId="273"/>
            <ac:graphicFrameMk id="5" creationId="{67FD901B-C62E-F983-3D54-BC7F9C55D4DB}"/>
          </ac:graphicFrameMkLst>
        </pc:graphicFrameChg>
        <pc:picChg chg="add">
          <ac:chgData name="Suraj P A" userId="4dbaf066-ef59-4d84-a8e0-07fd51b7ed0f" providerId="ADAL" clId="{F42D5F1F-F42A-4626-B2E0-4EF8079C2924}" dt="2024-11-11T06:03:01.429" v="222" actId="26606"/>
          <ac:picMkLst>
            <pc:docMk/>
            <pc:sldMk cId="1846491816" sldId="273"/>
            <ac:picMk id="6" creationId="{D564E6AF-F50B-C095-BB11-59DAEF7F6ADF}"/>
          </ac:picMkLst>
        </pc:picChg>
      </pc:sldChg>
      <pc:sldChg chg="addSp delSp modSp new mod setBg">
        <pc:chgData name="Suraj P A" userId="4dbaf066-ef59-4d84-a8e0-07fd51b7ed0f" providerId="ADAL" clId="{F42D5F1F-F42A-4626-B2E0-4EF8079C2924}" dt="2024-11-11T06:03:38.316" v="226" actId="26606"/>
        <pc:sldMkLst>
          <pc:docMk/>
          <pc:sldMk cId="2785615943" sldId="274"/>
        </pc:sldMkLst>
        <pc:spChg chg="mod">
          <ac:chgData name="Suraj P A" userId="4dbaf066-ef59-4d84-a8e0-07fd51b7ed0f" providerId="ADAL" clId="{F42D5F1F-F42A-4626-B2E0-4EF8079C2924}" dt="2024-11-11T06:03:38.316" v="226" actId="26606"/>
          <ac:spMkLst>
            <pc:docMk/>
            <pc:sldMk cId="2785615943" sldId="274"/>
            <ac:spMk id="2" creationId="{9E6D8AA2-D910-F9DF-BBB4-F67BD3961582}"/>
          </ac:spMkLst>
        </pc:spChg>
        <pc:spChg chg="del mod">
          <ac:chgData name="Suraj P A" userId="4dbaf066-ef59-4d84-a8e0-07fd51b7ed0f" providerId="ADAL" clId="{F42D5F1F-F42A-4626-B2E0-4EF8079C2924}" dt="2024-11-11T06:03:38.316" v="226" actId="26606"/>
          <ac:spMkLst>
            <pc:docMk/>
            <pc:sldMk cId="2785615943" sldId="274"/>
            <ac:spMk id="3" creationId="{ED42E17F-E008-A4DE-8543-18C66484F902}"/>
          </ac:spMkLst>
        </pc:spChg>
        <pc:spChg chg="add">
          <ac:chgData name="Suraj P A" userId="4dbaf066-ef59-4d84-a8e0-07fd51b7ed0f" providerId="ADAL" clId="{F42D5F1F-F42A-4626-B2E0-4EF8079C2924}" dt="2024-11-11T06:03:38.316" v="226" actId="26606"/>
          <ac:spMkLst>
            <pc:docMk/>
            <pc:sldMk cId="2785615943" sldId="274"/>
            <ac:spMk id="9" creationId="{1D63C574-BFD2-41A1-A567-B0C3CC7FDD4F}"/>
          </ac:spMkLst>
        </pc:spChg>
        <pc:spChg chg="add">
          <ac:chgData name="Suraj P A" userId="4dbaf066-ef59-4d84-a8e0-07fd51b7ed0f" providerId="ADAL" clId="{F42D5F1F-F42A-4626-B2E0-4EF8079C2924}" dt="2024-11-11T06:03:38.316" v="226" actId="26606"/>
          <ac:spMkLst>
            <pc:docMk/>
            <pc:sldMk cId="2785615943" sldId="274"/>
            <ac:spMk id="11" creationId="{E2A46BAB-8C31-42B2-90E8-B26DD3E81D37}"/>
          </ac:spMkLst>
        </pc:spChg>
        <pc:grpChg chg="add">
          <ac:chgData name="Suraj P A" userId="4dbaf066-ef59-4d84-a8e0-07fd51b7ed0f" providerId="ADAL" clId="{F42D5F1F-F42A-4626-B2E0-4EF8079C2924}" dt="2024-11-11T06:03:38.316" v="226" actId="26606"/>
          <ac:grpSpMkLst>
            <pc:docMk/>
            <pc:sldMk cId="2785615943" sldId="274"/>
            <ac:grpSpMk id="13" creationId="{B3F7A3C7-0737-4E57-B30E-8EEFE638B401}"/>
          </ac:grpSpMkLst>
        </pc:grpChg>
        <pc:grpChg chg="add">
          <ac:chgData name="Suraj P A" userId="4dbaf066-ef59-4d84-a8e0-07fd51b7ed0f" providerId="ADAL" clId="{F42D5F1F-F42A-4626-B2E0-4EF8079C2924}" dt="2024-11-11T06:03:38.316" v="226" actId="26606"/>
          <ac:grpSpMkLst>
            <pc:docMk/>
            <pc:sldMk cId="2785615943" sldId="274"/>
            <ac:grpSpMk id="17" creationId="{43F5E015-E085-4624-B431-B42414448684}"/>
          </ac:grpSpMkLst>
        </pc:grpChg>
        <pc:graphicFrameChg chg="add">
          <ac:chgData name="Suraj P A" userId="4dbaf066-ef59-4d84-a8e0-07fd51b7ed0f" providerId="ADAL" clId="{F42D5F1F-F42A-4626-B2E0-4EF8079C2924}" dt="2024-11-11T06:03:38.316" v="226" actId="26606"/>
          <ac:graphicFrameMkLst>
            <pc:docMk/>
            <pc:sldMk cId="2785615943" sldId="274"/>
            <ac:graphicFrameMk id="5" creationId="{869EBA1C-5BB6-135A-9D03-A8B15147061D}"/>
          </ac:graphicFrameMkLst>
        </pc:graphicFrameChg>
      </pc:sldChg>
      <pc:sldChg chg="addSp delSp modSp new mod setBg">
        <pc:chgData name="Suraj P A" userId="4dbaf066-ef59-4d84-a8e0-07fd51b7ed0f" providerId="ADAL" clId="{F42D5F1F-F42A-4626-B2E0-4EF8079C2924}" dt="2024-11-11T06:04:47.585" v="231" actId="26606"/>
        <pc:sldMkLst>
          <pc:docMk/>
          <pc:sldMk cId="1392471848" sldId="275"/>
        </pc:sldMkLst>
        <pc:spChg chg="mod">
          <ac:chgData name="Suraj P A" userId="4dbaf066-ef59-4d84-a8e0-07fd51b7ed0f" providerId="ADAL" clId="{F42D5F1F-F42A-4626-B2E0-4EF8079C2924}" dt="2024-11-11T06:04:47.585" v="231" actId="26606"/>
          <ac:spMkLst>
            <pc:docMk/>
            <pc:sldMk cId="1392471848" sldId="275"/>
            <ac:spMk id="2" creationId="{CEE76C25-B482-52C8-E3AC-58D6A3888542}"/>
          </ac:spMkLst>
        </pc:spChg>
        <pc:spChg chg="del mod">
          <ac:chgData name="Suraj P A" userId="4dbaf066-ef59-4d84-a8e0-07fd51b7ed0f" providerId="ADAL" clId="{F42D5F1F-F42A-4626-B2E0-4EF8079C2924}" dt="2024-11-11T06:04:47.585" v="231" actId="26606"/>
          <ac:spMkLst>
            <pc:docMk/>
            <pc:sldMk cId="1392471848" sldId="275"/>
            <ac:spMk id="3" creationId="{A48A0ECF-D607-D17A-F26B-A57E57A742A0}"/>
          </ac:spMkLst>
        </pc:spChg>
        <pc:spChg chg="add">
          <ac:chgData name="Suraj P A" userId="4dbaf066-ef59-4d84-a8e0-07fd51b7ed0f" providerId="ADAL" clId="{F42D5F1F-F42A-4626-B2E0-4EF8079C2924}" dt="2024-11-11T06:04:47.585" v="231" actId="26606"/>
          <ac:spMkLst>
            <pc:docMk/>
            <pc:sldMk cId="1392471848" sldId="275"/>
            <ac:spMk id="9" creationId="{1D63C574-BFD2-41A1-A567-B0C3CC7FDD4F}"/>
          </ac:spMkLst>
        </pc:spChg>
        <pc:spChg chg="add">
          <ac:chgData name="Suraj P A" userId="4dbaf066-ef59-4d84-a8e0-07fd51b7ed0f" providerId="ADAL" clId="{F42D5F1F-F42A-4626-B2E0-4EF8079C2924}" dt="2024-11-11T06:04:47.585" v="231" actId="26606"/>
          <ac:spMkLst>
            <pc:docMk/>
            <pc:sldMk cId="1392471848" sldId="275"/>
            <ac:spMk id="11" creationId="{E2A46BAB-8C31-42B2-90E8-B26DD3E81D37}"/>
          </ac:spMkLst>
        </pc:spChg>
        <pc:grpChg chg="add">
          <ac:chgData name="Suraj P A" userId="4dbaf066-ef59-4d84-a8e0-07fd51b7ed0f" providerId="ADAL" clId="{F42D5F1F-F42A-4626-B2E0-4EF8079C2924}" dt="2024-11-11T06:04:47.585" v="231" actId="26606"/>
          <ac:grpSpMkLst>
            <pc:docMk/>
            <pc:sldMk cId="1392471848" sldId="275"/>
            <ac:grpSpMk id="13" creationId="{B3F7A3C7-0737-4E57-B30E-8EEFE638B401}"/>
          </ac:grpSpMkLst>
        </pc:grpChg>
        <pc:grpChg chg="add">
          <ac:chgData name="Suraj P A" userId="4dbaf066-ef59-4d84-a8e0-07fd51b7ed0f" providerId="ADAL" clId="{F42D5F1F-F42A-4626-B2E0-4EF8079C2924}" dt="2024-11-11T06:04:47.585" v="231" actId="26606"/>
          <ac:grpSpMkLst>
            <pc:docMk/>
            <pc:sldMk cId="1392471848" sldId="275"/>
            <ac:grpSpMk id="17" creationId="{43F5E015-E085-4624-B431-B42414448684}"/>
          </ac:grpSpMkLst>
        </pc:grpChg>
        <pc:graphicFrameChg chg="add">
          <ac:chgData name="Suraj P A" userId="4dbaf066-ef59-4d84-a8e0-07fd51b7ed0f" providerId="ADAL" clId="{F42D5F1F-F42A-4626-B2E0-4EF8079C2924}" dt="2024-11-11T06:04:47.585" v="231" actId="26606"/>
          <ac:graphicFrameMkLst>
            <pc:docMk/>
            <pc:sldMk cId="1392471848" sldId="275"/>
            <ac:graphicFrameMk id="5" creationId="{71D75ED4-6C29-12D2-FBE1-4C1DDE8AC43B}"/>
          </ac:graphicFrameMkLst>
        </pc:graphicFrameChg>
      </pc:sldChg>
      <pc:sldChg chg="addSp delSp modSp new mod setBg addAnim">
        <pc:chgData name="Suraj P A" userId="4dbaf066-ef59-4d84-a8e0-07fd51b7ed0f" providerId="ADAL" clId="{F42D5F1F-F42A-4626-B2E0-4EF8079C2924}" dt="2024-11-11T06:05:31.534" v="251"/>
        <pc:sldMkLst>
          <pc:docMk/>
          <pc:sldMk cId="3214744984" sldId="276"/>
        </pc:sldMkLst>
        <pc:spChg chg="mod">
          <ac:chgData name="Suraj P A" userId="4dbaf066-ef59-4d84-a8e0-07fd51b7ed0f" providerId="ADAL" clId="{F42D5F1F-F42A-4626-B2E0-4EF8079C2924}" dt="2024-11-11T06:05:31.533" v="250" actId="26606"/>
          <ac:spMkLst>
            <pc:docMk/>
            <pc:sldMk cId="3214744984" sldId="276"/>
            <ac:spMk id="2" creationId="{5F2D6B13-BDDD-FBDF-C161-9BFC1B6B0BEC}"/>
          </ac:spMkLst>
        </pc:spChg>
        <pc:spChg chg="del">
          <ac:chgData name="Suraj P A" userId="4dbaf066-ef59-4d84-a8e0-07fd51b7ed0f" providerId="ADAL" clId="{F42D5F1F-F42A-4626-B2E0-4EF8079C2924}" dt="2024-11-11T06:05:26.829" v="249" actId="478"/>
          <ac:spMkLst>
            <pc:docMk/>
            <pc:sldMk cId="3214744984" sldId="276"/>
            <ac:spMk id="3" creationId="{B8A99830-A9C6-E92D-D385-3A61375502D9}"/>
          </ac:spMkLst>
        </pc:spChg>
        <pc:spChg chg="add">
          <ac:chgData name="Suraj P A" userId="4dbaf066-ef59-4d84-a8e0-07fd51b7ed0f" providerId="ADAL" clId="{F42D5F1F-F42A-4626-B2E0-4EF8079C2924}" dt="2024-11-11T06:05:31.533" v="250" actId="26606"/>
          <ac:spMkLst>
            <pc:docMk/>
            <pc:sldMk cId="3214744984" sldId="276"/>
            <ac:spMk id="7" creationId="{FFD48BC7-DC40-47DE-87EE-9F4B6ECB9ABB}"/>
          </ac:spMkLst>
        </pc:spChg>
        <pc:spChg chg="add">
          <ac:chgData name="Suraj P A" userId="4dbaf066-ef59-4d84-a8e0-07fd51b7ed0f" providerId="ADAL" clId="{F42D5F1F-F42A-4626-B2E0-4EF8079C2924}" dt="2024-11-11T06:05:31.533" v="250" actId="26606"/>
          <ac:spMkLst>
            <pc:docMk/>
            <pc:sldMk cId="3214744984" sldId="276"/>
            <ac:spMk id="9" creationId="{E502BBC7-2C76-46F3-BC24-5985BC13DB88}"/>
          </ac:spMkLst>
        </pc:spChg>
        <pc:spChg chg="add">
          <ac:chgData name="Suraj P A" userId="4dbaf066-ef59-4d84-a8e0-07fd51b7ed0f" providerId="ADAL" clId="{F42D5F1F-F42A-4626-B2E0-4EF8079C2924}" dt="2024-11-11T06:05:31.533" v="250" actId="26606"/>
          <ac:spMkLst>
            <pc:docMk/>
            <pc:sldMk cId="3214744984" sldId="276"/>
            <ac:spMk id="11" creationId="{C7F28D52-2A5F-4D23-81AE-7CB8B591C7AF}"/>
          </ac:spMkLst>
        </pc:spChg>
        <pc:spChg chg="add">
          <ac:chgData name="Suraj P A" userId="4dbaf066-ef59-4d84-a8e0-07fd51b7ed0f" providerId="ADAL" clId="{F42D5F1F-F42A-4626-B2E0-4EF8079C2924}" dt="2024-11-11T06:05:31.533" v="250" actId="26606"/>
          <ac:spMkLst>
            <pc:docMk/>
            <pc:sldMk cId="3214744984" sldId="276"/>
            <ac:spMk id="13" creationId="{3629484E-3792-4B3D-89AD-7C8A1ED0E0D4}"/>
          </ac:spMkLst>
        </pc:sp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18.svg"/><Relationship Id="rId4" Type="http://schemas.openxmlformats.org/officeDocument/2006/relationships/image" Target="../media/image4.svg"/><Relationship Id="rId9" Type="http://schemas.openxmlformats.org/officeDocument/2006/relationships/image" Target="../media/image1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18.svg"/><Relationship Id="rId4" Type="http://schemas.openxmlformats.org/officeDocument/2006/relationships/image" Target="../media/image4.svg"/><Relationship Id="rId9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036CF-1420-458B-9655-CFF6F0FCC80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1396A0-1CEB-4751-949A-AA2C5BF37911}">
      <dgm:prSet/>
      <dgm:spPr/>
      <dgm:t>
        <a:bodyPr/>
        <a:lstStyle/>
        <a:p>
          <a:r>
            <a:rPr lang="en-US" b="1"/>
            <a:t>1. Automated Creditworthiness Evaluation</a:t>
          </a:r>
          <a:endParaRPr lang="en-US"/>
        </a:p>
      </dgm:t>
    </dgm:pt>
    <dgm:pt modelId="{EA1F5BED-E68F-47AA-8F76-9F7C264CF0C8}" type="parTrans" cxnId="{634DE6E3-50F5-4970-A429-38A9A385A9F2}">
      <dgm:prSet/>
      <dgm:spPr/>
      <dgm:t>
        <a:bodyPr/>
        <a:lstStyle/>
        <a:p>
          <a:endParaRPr lang="en-US"/>
        </a:p>
      </dgm:t>
    </dgm:pt>
    <dgm:pt modelId="{1758D45F-DDE9-4CFA-9AA8-0A8D38E2BEAC}" type="sibTrans" cxnId="{634DE6E3-50F5-4970-A429-38A9A385A9F2}">
      <dgm:prSet/>
      <dgm:spPr/>
      <dgm:t>
        <a:bodyPr/>
        <a:lstStyle/>
        <a:p>
          <a:endParaRPr lang="en-US"/>
        </a:p>
      </dgm:t>
    </dgm:pt>
    <dgm:pt modelId="{9F02620A-E64F-4539-B0C6-2778DCFE85DE}">
      <dgm:prSet/>
      <dgm:spPr/>
      <dgm:t>
        <a:bodyPr/>
        <a:lstStyle/>
        <a:p>
          <a:r>
            <a:rPr lang="en-US" b="1"/>
            <a:t>Feature</a:t>
          </a:r>
          <a:r>
            <a:rPr lang="en-US"/>
            <a:t>: The system assesses applicants’ creditworthiness using both traditional data (e.g., credit history, debt-to-income ratio) and alternative data sources (e.g., banking transaction history, spending behavior).</a:t>
          </a:r>
        </a:p>
      </dgm:t>
    </dgm:pt>
    <dgm:pt modelId="{3382F381-5FCB-4710-B07D-BC8EFEF9127A}" type="parTrans" cxnId="{88B502F2-5D10-4ADE-8703-DA1C89EC5EA8}">
      <dgm:prSet/>
      <dgm:spPr/>
      <dgm:t>
        <a:bodyPr/>
        <a:lstStyle/>
        <a:p>
          <a:endParaRPr lang="en-US"/>
        </a:p>
      </dgm:t>
    </dgm:pt>
    <dgm:pt modelId="{0EE8B9F1-908F-4BAE-B9CA-92397C27EAC0}" type="sibTrans" cxnId="{88B502F2-5D10-4ADE-8703-DA1C89EC5EA8}">
      <dgm:prSet/>
      <dgm:spPr/>
      <dgm:t>
        <a:bodyPr/>
        <a:lstStyle/>
        <a:p>
          <a:endParaRPr lang="en-US"/>
        </a:p>
      </dgm:t>
    </dgm:pt>
    <dgm:pt modelId="{E5CDFE80-0A98-4406-B361-59C077545FC4}">
      <dgm:prSet/>
      <dgm:spPr/>
      <dgm:t>
        <a:bodyPr/>
        <a:lstStyle/>
        <a:p>
          <a:r>
            <a:rPr lang="en-US" b="1"/>
            <a:t>How It Works</a:t>
          </a:r>
          <a:r>
            <a:rPr lang="en-US"/>
            <a:t>: </a:t>
          </a:r>
        </a:p>
      </dgm:t>
    </dgm:pt>
    <dgm:pt modelId="{F0CC55BB-FA04-418E-B335-F1DFC5FEC620}" type="parTrans" cxnId="{15427F57-8639-41DD-A955-10B04DA2B974}">
      <dgm:prSet/>
      <dgm:spPr/>
      <dgm:t>
        <a:bodyPr/>
        <a:lstStyle/>
        <a:p>
          <a:endParaRPr lang="en-US"/>
        </a:p>
      </dgm:t>
    </dgm:pt>
    <dgm:pt modelId="{61DD766D-1635-43B6-8077-2B8D413317C0}" type="sibTrans" cxnId="{15427F57-8639-41DD-A955-10B04DA2B974}">
      <dgm:prSet/>
      <dgm:spPr/>
      <dgm:t>
        <a:bodyPr/>
        <a:lstStyle/>
        <a:p>
          <a:endParaRPr lang="en-US"/>
        </a:p>
      </dgm:t>
    </dgm:pt>
    <dgm:pt modelId="{A7958682-3D52-412D-A557-3DD389376D58}">
      <dgm:prSet/>
      <dgm:spPr/>
      <dgm:t>
        <a:bodyPr/>
        <a:lstStyle/>
        <a:p>
          <a:r>
            <a:rPr lang="en-US"/>
            <a:t>The system gathers data from applicants, such as banking details, credit reports, and, where applicable, non-traditional sources like transaction data.</a:t>
          </a:r>
        </a:p>
      </dgm:t>
    </dgm:pt>
    <dgm:pt modelId="{855BFBD7-50AC-4580-92C2-6125B44BA69D}" type="parTrans" cxnId="{AAEA7B06-54F4-49C7-868B-E441D64BCFB1}">
      <dgm:prSet/>
      <dgm:spPr/>
      <dgm:t>
        <a:bodyPr/>
        <a:lstStyle/>
        <a:p>
          <a:endParaRPr lang="en-US"/>
        </a:p>
      </dgm:t>
    </dgm:pt>
    <dgm:pt modelId="{02003575-EAF2-41FB-8176-61A636E0F2D3}" type="sibTrans" cxnId="{AAEA7B06-54F4-49C7-868B-E441D64BCFB1}">
      <dgm:prSet/>
      <dgm:spPr/>
      <dgm:t>
        <a:bodyPr/>
        <a:lstStyle/>
        <a:p>
          <a:endParaRPr lang="en-US"/>
        </a:p>
      </dgm:t>
    </dgm:pt>
    <dgm:pt modelId="{B46FD0E1-DD37-4B28-BF13-C724D3FEDC30}">
      <dgm:prSet/>
      <dgm:spPr/>
      <dgm:t>
        <a:bodyPr/>
        <a:lstStyle/>
        <a:p>
          <a:r>
            <a:rPr lang="en-US"/>
            <a:t>Algorithms evaluate the applicant’s financial health by analyzing cash flow patterns, payment consistency, and spending habits.</a:t>
          </a:r>
        </a:p>
      </dgm:t>
    </dgm:pt>
    <dgm:pt modelId="{D73132F6-0525-4F6A-8CC1-015165EA81EC}" type="parTrans" cxnId="{40E33315-0F81-4EC0-8528-D96329B6D719}">
      <dgm:prSet/>
      <dgm:spPr/>
      <dgm:t>
        <a:bodyPr/>
        <a:lstStyle/>
        <a:p>
          <a:endParaRPr lang="en-US"/>
        </a:p>
      </dgm:t>
    </dgm:pt>
    <dgm:pt modelId="{715CFB90-9BBE-4A94-9EFE-006001E14AF9}" type="sibTrans" cxnId="{40E33315-0F81-4EC0-8528-D96329B6D719}">
      <dgm:prSet/>
      <dgm:spPr/>
      <dgm:t>
        <a:bodyPr/>
        <a:lstStyle/>
        <a:p>
          <a:endParaRPr lang="en-US"/>
        </a:p>
      </dgm:t>
    </dgm:pt>
    <dgm:pt modelId="{3A923BD2-6ACB-40CB-BE33-D1822615311D}">
      <dgm:prSet/>
      <dgm:spPr/>
      <dgm:t>
        <a:bodyPr/>
        <a:lstStyle/>
        <a:p>
          <a:r>
            <a:rPr lang="en-US"/>
            <a:t>An AI model generates a “creditworthiness score,” which goes beyond conventional credit scores for a more nuanced risk assessment.</a:t>
          </a:r>
        </a:p>
      </dgm:t>
    </dgm:pt>
    <dgm:pt modelId="{936F8F38-34A1-40F8-8C89-9D23D4D1B35A}" type="parTrans" cxnId="{F6B18019-9B60-4E99-8B71-923C1A10A4D0}">
      <dgm:prSet/>
      <dgm:spPr/>
      <dgm:t>
        <a:bodyPr/>
        <a:lstStyle/>
        <a:p>
          <a:endParaRPr lang="en-US"/>
        </a:p>
      </dgm:t>
    </dgm:pt>
    <dgm:pt modelId="{383C92C5-347A-43FD-92A5-0DD47F19C4FE}" type="sibTrans" cxnId="{F6B18019-9B60-4E99-8B71-923C1A10A4D0}">
      <dgm:prSet/>
      <dgm:spPr/>
      <dgm:t>
        <a:bodyPr/>
        <a:lstStyle/>
        <a:p>
          <a:endParaRPr lang="en-US"/>
        </a:p>
      </dgm:t>
    </dgm:pt>
    <dgm:pt modelId="{7D30FC8D-1DAB-49B3-9951-F53B620BB2AB}">
      <dgm:prSet/>
      <dgm:spPr/>
      <dgm:t>
        <a:bodyPr/>
        <a:lstStyle/>
        <a:p>
          <a:r>
            <a:rPr lang="en-US" b="1"/>
            <a:t>Data Science Involvement</a:t>
          </a:r>
          <a:r>
            <a:rPr lang="en-US"/>
            <a:t>: </a:t>
          </a:r>
        </a:p>
      </dgm:t>
    </dgm:pt>
    <dgm:pt modelId="{59185B06-D663-40D1-AFB8-56C8027247A6}" type="parTrans" cxnId="{678A32FB-A347-4028-9EF6-4613B7C45C5E}">
      <dgm:prSet/>
      <dgm:spPr/>
      <dgm:t>
        <a:bodyPr/>
        <a:lstStyle/>
        <a:p>
          <a:endParaRPr lang="en-US"/>
        </a:p>
      </dgm:t>
    </dgm:pt>
    <dgm:pt modelId="{6CD9DFA4-38F2-4AA0-888A-74D236BE114E}" type="sibTrans" cxnId="{678A32FB-A347-4028-9EF6-4613B7C45C5E}">
      <dgm:prSet/>
      <dgm:spPr/>
      <dgm:t>
        <a:bodyPr/>
        <a:lstStyle/>
        <a:p>
          <a:endParaRPr lang="en-US"/>
        </a:p>
      </dgm:t>
    </dgm:pt>
    <dgm:pt modelId="{EABCC2BB-FE70-4A11-978F-18AABFB183E2}">
      <dgm:prSet/>
      <dgm:spPr/>
      <dgm:t>
        <a:bodyPr/>
        <a:lstStyle/>
        <a:p>
          <a:r>
            <a:rPr lang="en-US" b="1"/>
            <a:t>Predictive Analytics</a:t>
          </a:r>
          <a:r>
            <a:rPr lang="en-US"/>
            <a:t>: To predict likelihood of repayment based on past behavior.</a:t>
          </a:r>
        </a:p>
      </dgm:t>
    </dgm:pt>
    <dgm:pt modelId="{8F07F0F2-3521-4BD6-B46D-8C4A0273F3B0}" type="parTrans" cxnId="{6F783103-765B-4067-812B-2569AC2C5327}">
      <dgm:prSet/>
      <dgm:spPr/>
      <dgm:t>
        <a:bodyPr/>
        <a:lstStyle/>
        <a:p>
          <a:endParaRPr lang="en-US"/>
        </a:p>
      </dgm:t>
    </dgm:pt>
    <dgm:pt modelId="{AED4C666-9B55-4C17-83DC-F34951C3DF80}" type="sibTrans" cxnId="{6F783103-765B-4067-812B-2569AC2C5327}">
      <dgm:prSet/>
      <dgm:spPr/>
      <dgm:t>
        <a:bodyPr/>
        <a:lstStyle/>
        <a:p>
          <a:endParaRPr lang="en-US"/>
        </a:p>
      </dgm:t>
    </dgm:pt>
    <dgm:pt modelId="{4B5636B5-37C1-47E3-8C3A-4FB70C986E55}">
      <dgm:prSet/>
      <dgm:spPr/>
      <dgm:t>
        <a:bodyPr/>
        <a:lstStyle/>
        <a:p>
          <a:r>
            <a:rPr lang="en-US" b="1"/>
            <a:t>Clustering and Classification Algorithms</a:t>
          </a:r>
          <a:r>
            <a:rPr lang="en-US"/>
            <a:t>: To segment applicants by risk level and to recommend tailored loan terms.</a:t>
          </a:r>
        </a:p>
      </dgm:t>
    </dgm:pt>
    <dgm:pt modelId="{F8D5D885-E679-4D1E-BA67-39FD25190EED}" type="parTrans" cxnId="{963E6950-7FE4-4995-B1E6-C22CACD641DD}">
      <dgm:prSet/>
      <dgm:spPr/>
      <dgm:t>
        <a:bodyPr/>
        <a:lstStyle/>
        <a:p>
          <a:endParaRPr lang="en-US"/>
        </a:p>
      </dgm:t>
    </dgm:pt>
    <dgm:pt modelId="{4E3A1692-DE5E-4CDB-8378-1D5B28A69CD7}" type="sibTrans" cxnId="{963E6950-7FE4-4995-B1E6-C22CACD641DD}">
      <dgm:prSet/>
      <dgm:spPr/>
      <dgm:t>
        <a:bodyPr/>
        <a:lstStyle/>
        <a:p>
          <a:endParaRPr lang="en-US"/>
        </a:p>
      </dgm:t>
    </dgm:pt>
    <dgm:pt modelId="{B2589769-5DFA-4A01-B2B3-727222245265}" type="pres">
      <dgm:prSet presAssocID="{3B0036CF-1420-458B-9655-CFF6F0FCC80D}" presName="linear" presStyleCnt="0">
        <dgm:presLayoutVars>
          <dgm:animLvl val="lvl"/>
          <dgm:resizeHandles val="exact"/>
        </dgm:presLayoutVars>
      </dgm:prSet>
      <dgm:spPr/>
    </dgm:pt>
    <dgm:pt modelId="{C0B3E307-F855-4192-A3B4-0438623314EF}" type="pres">
      <dgm:prSet presAssocID="{781396A0-1CEB-4751-949A-AA2C5BF3791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D458DD9-A28D-43FA-8ADE-609A80AD93AB}" type="pres">
      <dgm:prSet presAssocID="{781396A0-1CEB-4751-949A-AA2C5BF3791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F783103-765B-4067-812B-2569AC2C5327}" srcId="{7D30FC8D-1DAB-49B3-9951-F53B620BB2AB}" destId="{EABCC2BB-FE70-4A11-978F-18AABFB183E2}" srcOrd="0" destOrd="0" parTransId="{8F07F0F2-3521-4BD6-B46D-8C4A0273F3B0}" sibTransId="{AED4C666-9B55-4C17-83DC-F34951C3DF80}"/>
    <dgm:cxn modelId="{AAEA7B06-54F4-49C7-868B-E441D64BCFB1}" srcId="{E5CDFE80-0A98-4406-B361-59C077545FC4}" destId="{A7958682-3D52-412D-A557-3DD389376D58}" srcOrd="0" destOrd="0" parTransId="{855BFBD7-50AC-4580-92C2-6125B44BA69D}" sibTransId="{02003575-EAF2-41FB-8176-61A636E0F2D3}"/>
    <dgm:cxn modelId="{857DF206-5731-4914-8B68-E156F68C0C00}" type="presOf" srcId="{9F02620A-E64F-4539-B0C6-2778DCFE85DE}" destId="{5D458DD9-A28D-43FA-8ADE-609A80AD93AB}" srcOrd="0" destOrd="0" presId="urn:microsoft.com/office/officeart/2005/8/layout/vList2"/>
    <dgm:cxn modelId="{40E33315-0F81-4EC0-8528-D96329B6D719}" srcId="{E5CDFE80-0A98-4406-B361-59C077545FC4}" destId="{B46FD0E1-DD37-4B28-BF13-C724D3FEDC30}" srcOrd="1" destOrd="0" parTransId="{D73132F6-0525-4F6A-8CC1-015165EA81EC}" sibTransId="{715CFB90-9BBE-4A94-9EFE-006001E14AF9}"/>
    <dgm:cxn modelId="{F6B18019-9B60-4E99-8B71-923C1A10A4D0}" srcId="{E5CDFE80-0A98-4406-B361-59C077545FC4}" destId="{3A923BD2-6ACB-40CB-BE33-D1822615311D}" srcOrd="2" destOrd="0" parTransId="{936F8F38-34A1-40F8-8C89-9D23D4D1B35A}" sibTransId="{383C92C5-347A-43FD-92A5-0DD47F19C4FE}"/>
    <dgm:cxn modelId="{B761C334-CCB9-4701-A35B-6BB24A1C7397}" type="presOf" srcId="{E5CDFE80-0A98-4406-B361-59C077545FC4}" destId="{5D458DD9-A28D-43FA-8ADE-609A80AD93AB}" srcOrd="0" destOrd="1" presId="urn:microsoft.com/office/officeart/2005/8/layout/vList2"/>
    <dgm:cxn modelId="{CFDE5D6F-433F-4313-B4C1-92C49F43E65B}" type="presOf" srcId="{781396A0-1CEB-4751-949A-AA2C5BF37911}" destId="{C0B3E307-F855-4192-A3B4-0438623314EF}" srcOrd="0" destOrd="0" presId="urn:microsoft.com/office/officeart/2005/8/layout/vList2"/>
    <dgm:cxn modelId="{963E6950-7FE4-4995-B1E6-C22CACD641DD}" srcId="{7D30FC8D-1DAB-49B3-9951-F53B620BB2AB}" destId="{4B5636B5-37C1-47E3-8C3A-4FB70C986E55}" srcOrd="1" destOrd="0" parTransId="{F8D5D885-E679-4D1E-BA67-39FD25190EED}" sibTransId="{4E3A1692-DE5E-4CDB-8378-1D5B28A69CD7}"/>
    <dgm:cxn modelId="{15427F57-8639-41DD-A955-10B04DA2B974}" srcId="{781396A0-1CEB-4751-949A-AA2C5BF37911}" destId="{E5CDFE80-0A98-4406-B361-59C077545FC4}" srcOrd="1" destOrd="0" parTransId="{F0CC55BB-FA04-418E-B335-F1DFC5FEC620}" sibTransId="{61DD766D-1635-43B6-8077-2B8D413317C0}"/>
    <dgm:cxn modelId="{1A277591-E59F-4E14-8A2D-972020A5359C}" type="presOf" srcId="{4B5636B5-37C1-47E3-8C3A-4FB70C986E55}" destId="{5D458DD9-A28D-43FA-8ADE-609A80AD93AB}" srcOrd="0" destOrd="7" presId="urn:microsoft.com/office/officeart/2005/8/layout/vList2"/>
    <dgm:cxn modelId="{2B78219B-6F1B-4297-B825-C947E389222D}" type="presOf" srcId="{3A923BD2-6ACB-40CB-BE33-D1822615311D}" destId="{5D458DD9-A28D-43FA-8ADE-609A80AD93AB}" srcOrd="0" destOrd="4" presId="urn:microsoft.com/office/officeart/2005/8/layout/vList2"/>
    <dgm:cxn modelId="{D99BD7B9-1DB8-4C84-B66D-EEA2A61D51C0}" type="presOf" srcId="{B46FD0E1-DD37-4B28-BF13-C724D3FEDC30}" destId="{5D458DD9-A28D-43FA-8ADE-609A80AD93AB}" srcOrd="0" destOrd="3" presId="urn:microsoft.com/office/officeart/2005/8/layout/vList2"/>
    <dgm:cxn modelId="{BAE8CDC0-66E1-44C2-8DDF-DE54A673E4DA}" type="presOf" srcId="{3B0036CF-1420-458B-9655-CFF6F0FCC80D}" destId="{B2589769-5DFA-4A01-B2B3-727222245265}" srcOrd="0" destOrd="0" presId="urn:microsoft.com/office/officeart/2005/8/layout/vList2"/>
    <dgm:cxn modelId="{B3C819CF-BAE1-4020-8CDB-CA07C38758EF}" type="presOf" srcId="{7D30FC8D-1DAB-49B3-9951-F53B620BB2AB}" destId="{5D458DD9-A28D-43FA-8ADE-609A80AD93AB}" srcOrd="0" destOrd="5" presId="urn:microsoft.com/office/officeart/2005/8/layout/vList2"/>
    <dgm:cxn modelId="{566311DF-4D61-47DA-A7ED-406A7512EC57}" type="presOf" srcId="{EABCC2BB-FE70-4A11-978F-18AABFB183E2}" destId="{5D458DD9-A28D-43FA-8ADE-609A80AD93AB}" srcOrd="0" destOrd="6" presId="urn:microsoft.com/office/officeart/2005/8/layout/vList2"/>
    <dgm:cxn modelId="{B22158DF-2BC2-40B3-B4CC-C9F863AFAA22}" type="presOf" srcId="{A7958682-3D52-412D-A557-3DD389376D58}" destId="{5D458DD9-A28D-43FA-8ADE-609A80AD93AB}" srcOrd="0" destOrd="2" presId="urn:microsoft.com/office/officeart/2005/8/layout/vList2"/>
    <dgm:cxn modelId="{634DE6E3-50F5-4970-A429-38A9A385A9F2}" srcId="{3B0036CF-1420-458B-9655-CFF6F0FCC80D}" destId="{781396A0-1CEB-4751-949A-AA2C5BF37911}" srcOrd="0" destOrd="0" parTransId="{EA1F5BED-E68F-47AA-8F76-9F7C264CF0C8}" sibTransId="{1758D45F-DDE9-4CFA-9AA8-0A8D38E2BEAC}"/>
    <dgm:cxn modelId="{88B502F2-5D10-4ADE-8703-DA1C89EC5EA8}" srcId="{781396A0-1CEB-4751-949A-AA2C5BF37911}" destId="{9F02620A-E64F-4539-B0C6-2778DCFE85DE}" srcOrd="0" destOrd="0" parTransId="{3382F381-5FCB-4710-B07D-BC8EFEF9127A}" sibTransId="{0EE8B9F1-908F-4BAE-B9CA-92397C27EAC0}"/>
    <dgm:cxn modelId="{678A32FB-A347-4028-9EF6-4613B7C45C5E}" srcId="{781396A0-1CEB-4751-949A-AA2C5BF37911}" destId="{7D30FC8D-1DAB-49B3-9951-F53B620BB2AB}" srcOrd="2" destOrd="0" parTransId="{59185B06-D663-40D1-AFB8-56C8027247A6}" sibTransId="{6CD9DFA4-38F2-4AA0-888A-74D236BE114E}"/>
    <dgm:cxn modelId="{BC674646-A77B-410B-A680-31239383E2B8}" type="presParOf" srcId="{B2589769-5DFA-4A01-B2B3-727222245265}" destId="{C0B3E307-F855-4192-A3B4-0438623314EF}" srcOrd="0" destOrd="0" presId="urn:microsoft.com/office/officeart/2005/8/layout/vList2"/>
    <dgm:cxn modelId="{7AFAB19A-7956-4FF9-A2C2-8395BCE9EEDF}" type="presParOf" srcId="{B2589769-5DFA-4A01-B2B3-727222245265}" destId="{5D458DD9-A28D-43FA-8ADE-609A80AD93A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0C61596-8324-4E82-9142-F83D95F6CD8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BCC12F-01FF-4359-81C4-88663809C296}">
      <dgm:prSet/>
      <dgm:spPr/>
      <dgm:t>
        <a:bodyPr/>
        <a:lstStyle/>
        <a:p>
          <a:r>
            <a:rPr lang="en-US" b="1"/>
            <a:t>a. Model Validation and Stress Testing</a:t>
          </a:r>
          <a:endParaRPr lang="en-US"/>
        </a:p>
      </dgm:t>
    </dgm:pt>
    <dgm:pt modelId="{A783A25F-B26D-4AEF-B8FF-90A4FB298773}" type="parTrans" cxnId="{9AB6947E-98E1-4058-B1F8-447782892EC4}">
      <dgm:prSet/>
      <dgm:spPr/>
      <dgm:t>
        <a:bodyPr/>
        <a:lstStyle/>
        <a:p>
          <a:endParaRPr lang="en-US"/>
        </a:p>
      </dgm:t>
    </dgm:pt>
    <dgm:pt modelId="{F3110B78-6126-4A93-B1E4-B9CA503692A2}" type="sibTrans" cxnId="{9AB6947E-98E1-4058-B1F8-447782892EC4}">
      <dgm:prSet/>
      <dgm:spPr/>
      <dgm:t>
        <a:bodyPr/>
        <a:lstStyle/>
        <a:p>
          <a:endParaRPr lang="en-US"/>
        </a:p>
      </dgm:t>
    </dgm:pt>
    <dgm:pt modelId="{82C32FAF-6615-4C53-879D-87764F548D31}">
      <dgm:prSet/>
      <dgm:spPr/>
      <dgm:t>
        <a:bodyPr/>
        <a:lstStyle/>
        <a:p>
          <a:r>
            <a:rPr lang="en-US"/>
            <a:t>Perform </a:t>
          </a:r>
          <a:r>
            <a:rPr lang="en-US" b="1"/>
            <a:t>model validation</a:t>
          </a:r>
          <a:r>
            <a:rPr lang="en-US"/>
            <a:t> by testing the credit scoring and fraud detection models on historical data to evaluate accuracy and reliability.</a:t>
          </a:r>
        </a:p>
      </dgm:t>
    </dgm:pt>
    <dgm:pt modelId="{77576D14-F970-4822-AEE7-F50A2924246C}" type="parTrans" cxnId="{E4B36623-E28C-4DE9-AAAC-93BEFD33F0DA}">
      <dgm:prSet/>
      <dgm:spPr/>
      <dgm:t>
        <a:bodyPr/>
        <a:lstStyle/>
        <a:p>
          <a:endParaRPr lang="en-US"/>
        </a:p>
      </dgm:t>
    </dgm:pt>
    <dgm:pt modelId="{37B6935C-F7A0-4892-B5D6-A4455B226785}" type="sibTrans" cxnId="{E4B36623-E28C-4DE9-AAAC-93BEFD33F0DA}">
      <dgm:prSet/>
      <dgm:spPr/>
      <dgm:t>
        <a:bodyPr/>
        <a:lstStyle/>
        <a:p>
          <a:endParaRPr lang="en-US"/>
        </a:p>
      </dgm:t>
    </dgm:pt>
    <dgm:pt modelId="{AF362FA7-E43A-44FF-81A8-30EB2052067E}">
      <dgm:prSet/>
      <dgm:spPr/>
      <dgm:t>
        <a:bodyPr/>
        <a:lstStyle/>
        <a:p>
          <a:r>
            <a:rPr lang="en-US"/>
            <a:t>Conduct </a:t>
          </a:r>
          <a:r>
            <a:rPr lang="en-US" b="1"/>
            <a:t>stress testing</a:t>
          </a:r>
          <a:r>
            <a:rPr lang="en-US"/>
            <a:t> to ensure the system can handle large volumes of applications and remain performant during peak times.</a:t>
          </a:r>
        </a:p>
      </dgm:t>
    </dgm:pt>
    <dgm:pt modelId="{D8B73CB1-B086-4C0C-80B3-B9F6F3DA338B}" type="parTrans" cxnId="{4FB4C01E-035D-457B-8633-E67ABC4E839B}">
      <dgm:prSet/>
      <dgm:spPr/>
      <dgm:t>
        <a:bodyPr/>
        <a:lstStyle/>
        <a:p>
          <a:endParaRPr lang="en-US"/>
        </a:p>
      </dgm:t>
    </dgm:pt>
    <dgm:pt modelId="{BC80D2CA-1D83-47FA-AFBB-11E82BD05DBD}" type="sibTrans" cxnId="{4FB4C01E-035D-457B-8633-E67ABC4E839B}">
      <dgm:prSet/>
      <dgm:spPr/>
      <dgm:t>
        <a:bodyPr/>
        <a:lstStyle/>
        <a:p>
          <a:endParaRPr lang="en-US"/>
        </a:p>
      </dgm:t>
    </dgm:pt>
    <dgm:pt modelId="{07B2799C-D32F-472F-B8D9-742728B43077}">
      <dgm:prSet/>
      <dgm:spPr/>
      <dgm:t>
        <a:bodyPr/>
        <a:lstStyle/>
        <a:p>
          <a:r>
            <a:rPr lang="en-US" b="1"/>
            <a:t>b. A/B Testing and User Feedback</a:t>
          </a:r>
          <a:endParaRPr lang="en-US"/>
        </a:p>
      </dgm:t>
    </dgm:pt>
    <dgm:pt modelId="{80267FB5-6112-46C6-89CD-5606D6B32798}" type="parTrans" cxnId="{8F677CA8-4340-4416-B6CD-8CCA9FF86806}">
      <dgm:prSet/>
      <dgm:spPr/>
      <dgm:t>
        <a:bodyPr/>
        <a:lstStyle/>
        <a:p>
          <a:endParaRPr lang="en-US"/>
        </a:p>
      </dgm:t>
    </dgm:pt>
    <dgm:pt modelId="{B533281E-93AB-4848-9188-5638BF9F3739}" type="sibTrans" cxnId="{8F677CA8-4340-4416-B6CD-8CCA9FF86806}">
      <dgm:prSet/>
      <dgm:spPr/>
      <dgm:t>
        <a:bodyPr/>
        <a:lstStyle/>
        <a:p>
          <a:endParaRPr lang="en-US"/>
        </a:p>
      </dgm:t>
    </dgm:pt>
    <dgm:pt modelId="{EE27B55F-9EBC-4EDD-8B86-416CD97658CD}">
      <dgm:prSet/>
      <dgm:spPr/>
      <dgm:t>
        <a:bodyPr/>
        <a:lstStyle/>
        <a:p>
          <a:r>
            <a:rPr lang="en-US"/>
            <a:t>Run A/B tests on user interface elements to determine the most effective layout for applicant onboarding and transparency.</a:t>
          </a:r>
        </a:p>
      </dgm:t>
    </dgm:pt>
    <dgm:pt modelId="{82BF5386-FCC4-411B-B002-9A199CAE2755}" type="parTrans" cxnId="{11D1F0B7-2466-42F7-9333-02CB5B3F81CB}">
      <dgm:prSet/>
      <dgm:spPr/>
      <dgm:t>
        <a:bodyPr/>
        <a:lstStyle/>
        <a:p>
          <a:endParaRPr lang="en-US"/>
        </a:p>
      </dgm:t>
    </dgm:pt>
    <dgm:pt modelId="{F886860E-7089-4BF5-9A10-7A86C9552045}" type="sibTrans" cxnId="{11D1F0B7-2466-42F7-9333-02CB5B3F81CB}">
      <dgm:prSet/>
      <dgm:spPr/>
      <dgm:t>
        <a:bodyPr/>
        <a:lstStyle/>
        <a:p>
          <a:endParaRPr lang="en-US"/>
        </a:p>
      </dgm:t>
    </dgm:pt>
    <dgm:pt modelId="{E563D1E7-117C-41C9-B731-C74171FB6A6F}">
      <dgm:prSet/>
      <dgm:spPr/>
      <dgm:t>
        <a:bodyPr/>
        <a:lstStyle/>
        <a:p>
          <a:r>
            <a:rPr lang="en-US"/>
            <a:t>Gather feedback from initial users, especially on the Explainable AI feature, to refine how loan decision explanations are presented.</a:t>
          </a:r>
        </a:p>
      </dgm:t>
    </dgm:pt>
    <dgm:pt modelId="{6F1F67A0-F927-4EDB-B647-4340AD8783BA}" type="parTrans" cxnId="{CE1EBBBF-C64C-4739-B10F-938DE4FA870C}">
      <dgm:prSet/>
      <dgm:spPr/>
      <dgm:t>
        <a:bodyPr/>
        <a:lstStyle/>
        <a:p>
          <a:endParaRPr lang="en-US"/>
        </a:p>
      </dgm:t>
    </dgm:pt>
    <dgm:pt modelId="{99BFD26D-9E4E-452C-B13B-0EC90FD8481F}" type="sibTrans" cxnId="{CE1EBBBF-C64C-4739-B10F-938DE4FA870C}">
      <dgm:prSet/>
      <dgm:spPr/>
      <dgm:t>
        <a:bodyPr/>
        <a:lstStyle/>
        <a:p>
          <a:endParaRPr lang="en-US"/>
        </a:p>
      </dgm:t>
    </dgm:pt>
    <dgm:pt modelId="{ECA707C8-1ADB-42FD-BCA5-5DC3F2A4DDFC}">
      <dgm:prSet/>
      <dgm:spPr/>
      <dgm:t>
        <a:bodyPr/>
        <a:lstStyle/>
        <a:p>
          <a:r>
            <a:rPr lang="en-US" b="1"/>
            <a:t>c. Beta Testing with Select Lenders</a:t>
          </a:r>
          <a:endParaRPr lang="en-US"/>
        </a:p>
      </dgm:t>
    </dgm:pt>
    <dgm:pt modelId="{F2FE7A3F-D636-4875-A6CA-8BD2F733F6A1}" type="parTrans" cxnId="{8DE8DAC0-6EB4-4AB9-8310-543B78328D82}">
      <dgm:prSet/>
      <dgm:spPr/>
      <dgm:t>
        <a:bodyPr/>
        <a:lstStyle/>
        <a:p>
          <a:endParaRPr lang="en-US"/>
        </a:p>
      </dgm:t>
    </dgm:pt>
    <dgm:pt modelId="{17E2CBBC-0B40-4231-B525-6155493B5E65}" type="sibTrans" cxnId="{8DE8DAC0-6EB4-4AB9-8310-543B78328D82}">
      <dgm:prSet/>
      <dgm:spPr/>
      <dgm:t>
        <a:bodyPr/>
        <a:lstStyle/>
        <a:p>
          <a:endParaRPr lang="en-US"/>
        </a:p>
      </dgm:t>
    </dgm:pt>
    <dgm:pt modelId="{565C158B-DD84-4AFD-916A-C3A3B7CBB5AC}">
      <dgm:prSet/>
      <dgm:spPr/>
      <dgm:t>
        <a:bodyPr/>
        <a:lstStyle/>
        <a:p>
          <a:r>
            <a:rPr lang="en-US"/>
            <a:t>Launch a </a:t>
          </a:r>
          <a:r>
            <a:rPr lang="en-US" b="1"/>
            <a:t>closed beta</a:t>
          </a:r>
          <a:r>
            <a:rPr lang="en-US"/>
            <a:t> with a few financial institutions to test the MVP in a live environment.</a:t>
          </a:r>
        </a:p>
      </dgm:t>
    </dgm:pt>
    <dgm:pt modelId="{FB4459E0-6A87-4F31-A12B-D3AEE9234096}" type="parTrans" cxnId="{A7D958DF-5115-4DDB-966C-BCD170960368}">
      <dgm:prSet/>
      <dgm:spPr/>
      <dgm:t>
        <a:bodyPr/>
        <a:lstStyle/>
        <a:p>
          <a:endParaRPr lang="en-US"/>
        </a:p>
      </dgm:t>
    </dgm:pt>
    <dgm:pt modelId="{23333AD3-7CB5-44E5-A6BE-828D611D2B59}" type="sibTrans" cxnId="{A7D958DF-5115-4DDB-966C-BCD170960368}">
      <dgm:prSet/>
      <dgm:spPr/>
      <dgm:t>
        <a:bodyPr/>
        <a:lstStyle/>
        <a:p>
          <a:endParaRPr lang="en-US"/>
        </a:p>
      </dgm:t>
    </dgm:pt>
    <dgm:pt modelId="{C3A1AE04-A6AF-41BB-9127-03F05EBE6C73}">
      <dgm:prSet/>
      <dgm:spPr/>
      <dgm:t>
        <a:bodyPr/>
        <a:lstStyle/>
        <a:p>
          <a:r>
            <a:rPr lang="en-US"/>
            <a:t>Gather insights on usability, processing speed, and accuracy from real-world use cases and refine the product as needed.</a:t>
          </a:r>
        </a:p>
      </dgm:t>
    </dgm:pt>
    <dgm:pt modelId="{F19E7B2E-C3C3-4D9B-A570-9DAFBFA28987}" type="parTrans" cxnId="{805DF66D-42BD-4C94-9470-BE5FDED576AE}">
      <dgm:prSet/>
      <dgm:spPr/>
      <dgm:t>
        <a:bodyPr/>
        <a:lstStyle/>
        <a:p>
          <a:endParaRPr lang="en-US"/>
        </a:p>
      </dgm:t>
    </dgm:pt>
    <dgm:pt modelId="{C9CF118D-E0B3-45FE-8AED-B7A0A70B0919}" type="sibTrans" cxnId="{805DF66D-42BD-4C94-9470-BE5FDED576AE}">
      <dgm:prSet/>
      <dgm:spPr/>
      <dgm:t>
        <a:bodyPr/>
        <a:lstStyle/>
        <a:p>
          <a:endParaRPr lang="en-US"/>
        </a:p>
      </dgm:t>
    </dgm:pt>
    <dgm:pt modelId="{0A71E1C0-CE8C-4180-A33B-DD2B9B529418}" type="pres">
      <dgm:prSet presAssocID="{F0C61596-8324-4E82-9142-F83D95F6CD85}" presName="Name0" presStyleCnt="0">
        <dgm:presLayoutVars>
          <dgm:dir/>
          <dgm:resizeHandles val="exact"/>
        </dgm:presLayoutVars>
      </dgm:prSet>
      <dgm:spPr/>
    </dgm:pt>
    <dgm:pt modelId="{8B7DA0A3-5CFA-439B-A795-1119C66F9B86}" type="pres">
      <dgm:prSet presAssocID="{22BCC12F-01FF-4359-81C4-88663809C296}" presName="node" presStyleLbl="node1" presStyleIdx="0" presStyleCnt="3">
        <dgm:presLayoutVars>
          <dgm:bulletEnabled val="1"/>
        </dgm:presLayoutVars>
      </dgm:prSet>
      <dgm:spPr/>
    </dgm:pt>
    <dgm:pt modelId="{DD65F853-0404-40CA-B8F4-7277EF315725}" type="pres">
      <dgm:prSet presAssocID="{F3110B78-6126-4A93-B1E4-B9CA503692A2}" presName="sibTrans" presStyleLbl="sibTrans1D1" presStyleIdx="0" presStyleCnt="2"/>
      <dgm:spPr/>
    </dgm:pt>
    <dgm:pt modelId="{1712781A-0704-45A8-8F06-13923998AA94}" type="pres">
      <dgm:prSet presAssocID="{F3110B78-6126-4A93-B1E4-B9CA503692A2}" presName="connectorText" presStyleLbl="sibTrans1D1" presStyleIdx="0" presStyleCnt="2"/>
      <dgm:spPr/>
    </dgm:pt>
    <dgm:pt modelId="{6FA3915E-6672-4CE9-8C9B-4C8DBD90B2A2}" type="pres">
      <dgm:prSet presAssocID="{07B2799C-D32F-472F-B8D9-742728B43077}" presName="node" presStyleLbl="node1" presStyleIdx="1" presStyleCnt="3">
        <dgm:presLayoutVars>
          <dgm:bulletEnabled val="1"/>
        </dgm:presLayoutVars>
      </dgm:prSet>
      <dgm:spPr/>
    </dgm:pt>
    <dgm:pt modelId="{83680CB3-D559-47A5-85C7-A6FD3D6E46F6}" type="pres">
      <dgm:prSet presAssocID="{B533281E-93AB-4848-9188-5638BF9F3739}" presName="sibTrans" presStyleLbl="sibTrans1D1" presStyleIdx="1" presStyleCnt="2"/>
      <dgm:spPr/>
    </dgm:pt>
    <dgm:pt modelId="{170F5ECB-EA41-4F7C-83B9-EBAF71095FB5}" type="pres">
      <dgm:prSet presAssocID="{B533281E-93AB-4848-9188-5638BF9F3739}" presName="connectorText" presStyleLbl="sibTrans1D1" presStyleIdx="1" presStyleCnt="2"/>
      <dgm:spPr/>
    </dgm:pt>
    <dgm:pt modelId="{8FF65AAB-9FEA-4024-8C73-2742AA26CEE7}" type="pres">
      <dgm:prSet presAssocID="{ECA707C8-1ADB-42FD-BCA5-5DC3F2A4DDFC}" presName="node" presStyleLbl="node1" presStyleIdx="2" presStyleCnt="3">
        <dgm:presLayoutVars>
          <dgm:bulletEnabled val="1"/>
        </dgm:presLayoutVars>
      </dgm:prSet>
      <dgm:spPr/>
    </dgm:pt>
  </dgm:ptLst>
  <dgm:cxnLst>
    <dgm:cxn modelId="{696C9305-1EFF-4F67-9C83-C556228B11DD}" type="presOf" srcId="{F3110B78-6126-4A93-B1E4-B9CA503692A2}" destId="{DD65F853-0404-40CA-B8F4-7277EF315725}" srcOrd="0" destOrd="0" presId="urn:microsoft.com/office/officeart/2016/7/layout/RepeatingBendingProcessNew"/>
    <dgm:cxn modelId="{D1129108-E2FA-46BF-84A1-51C4CF163962}" type="presOf" srcId="{22BCC12F-01FF-4359-81C4-88663809C296}" destId="{8B7DA0A3-5CFA-439B-A795-1119C66F9B86}" srcOrd="0" destOrd="0" presId="urn:microsoft.com/office/officeart/2016/7/layout/RepeatingBendingProcessNew"/>
    <dgm:cxn modelId="{7396EE08-36DD-4939-B7B9-219DA3B93F3C}" type="presOf" srcId="{AF362FA7-E43A-44FF-81A8-30EB2052067E}" destId="{8B7DA0A3-5CFA-439B-A795-1119C66F9B86}" srcOrd="0" destOrd="2" presId="urn:microsoft.com/office/officeart/2016/7/layout/RepeatingBendingProcessNew"/>
    <dgm:cxn modelId="{9C5A1217-60CF-4568-97D0-B7F6F2F0A18C}" type="presOf" srcId="{C3A1AE04-A6AF-41BB-9127-03F05EBE6C73}" destId="{8FF65AAB-9FEA-4024-8C73-2742AA26CEE7}" srcOrd="0" destOrd="2" presId="urn:microsoft.com/office/officeart/2016/7/layout/RepeatingBendingProcessNew"/>
    <dgm:cxn modelId="{4FB4C01E-035D-457B-8633-E67ABC4E839B}" srcId="{22BCC12F-01FF-4359-81C4-88663809C296}" destId="{AF362FA7-E43A-44FF-81A8-30EB2052067E}" srcOrd="1" destOrd="0" parTransId="{D8B73CB1-B086-4C0C-80B3-B9F6F3DA338B}" sibTransId="{BC80D2CA-1D83-47FA-AFBB-11E82BD05DBD}"/>
    <dgm:cxn modelId="{E4B36623-E28C-4DE9-AAAC-93BEFD33F0DA}" srcId="{22BCC12F-01FF-4359-81C4-88663809C296}" destId="{82C32FAF-6615-4C53-879D-87764F548D31}" srcOrd="0" destOrd="0" parTransId="{77576D14-F970-4822-AEE7-F50A2924246C}" sibTransId="{37B6935C-F7A0-4892-B5D6-A4455B226785}"/>
    <dgm:cxn modelId="{8B44D232-342C-4C57-8173-66EB25E8C899}" type="presOf" srcId="{F3110B78-6126-4A93-B1E4-B9CA503692A2}" destId="{1712781A-0704-45A8-8F06-13923998AA94}" srcOrd="1" destOrd="0" presId="urn:microsoft.com/office/officeart/2016/7/layout/RepeatingBendingProcessNew"/>
    <dgm:cxn modelId="{E3CD9834-F47A-4C9E-99BB-A69E38F82BE6}" type="presOf" srcId="{ECA707C8-1ADB-42FD-BCA5-5DC3F2A4DDFC}" destId="{8FF65AAB-9FEA-4024-8C73-2742AA26CEE7}" srcOrd="0" destOrd="0" presId="urn:microsoft.com/office/officeart/2016/7/layout/RepeatingBendingProcessNew"/>
    <dgm:cxn modelId="{9ED50C6A-26BD-4886-8347-479789AD4A24}" type="presOf" srcId="{82C32FAF-6615-4C53-879D-87764F548D31}" destId="{8B7DA0A3-5CFA-439B-A795-1119C66F9B86}" srcOrd="0" destOrd="1" presId="urn:microsoft.com/office/officeart/2016/7/layout/RepeatingBendingProcessNew"/>
    <dgm:cxn modelId="{805DF66D-42BD-4C94-9470-BE5FDED576AE}" srcId="{ECA707C8-1ADB-42FD-BCA5-5DC3F2A4DDFC}" destId="{C3A1AE04-A6AF-41BB-9127-03F05EBE6C73}" srcOrd="1" destOrd="0" parTransId="{F19E7B2E-C3C3-4D9B-A570-9DAFBFA28987}" sibTransId="{C9CF118D-E0B3-45FE-8AED-B7A0A70B0919}"/>
    <dgm:cxn modelId="{81547A78-D525-4386-8F71-A17728A42ADD}" type="presOf" srcId="{07B2799C-D32F-472F-B8D9-742728B43077}" destId="{6FA3915E-6672-4CE9-8C9B-4C8DBD90B2A2}" srcOrd="0" destOrd="0" presId="urn:microsoft.com/office/officeart/2016/7/layout/RepeatingBendingProcessNew"/>
    <dgm:cxn modelId="{9AB6947E-98E1-4058-B1F8-447782892EC4}" srcId="{F0C61596-8324-4E82-9142-F83D95F6CD85}" destId="{22BCC12F-01FF-4359-81C4-88663809C296}" srcOrd="0" destOrd="0" parTransId="{A783A25F-B26D-4AEF-B8FF-90A4FB298773}" sibTransId="{F3110B78-6126-4A93-B1E4-B9CA503692A2}"/>
    <dgm:cxn modelId="{8F677CA8-4340-4416-B6CD-8CCA9FF86806}" srcId="{F0C61596-8324-4E82-9142-F83D95F6CD85}" destId="{07B2799C-D32F-472F-B8D9-742728B43077}" srcOrd="1" destOrd="0" parTransId="{80267FB5-6112-46C6-89CD-5606D6B32798}" sibTransId="{B533281E-93AB-4848-9188-5638BF9F3739}"/>
    <dgm:cxn modelId="{11D1F0B7-2466-42F7-9333-02CB5B3F81CB}" srcId="{07B2799C-D32F-472F-B8D9-742728B43077}" destId="{EE27B55F-9EBC-4EDD-8B86-416CD97658CD}" srcOrd="0" destOrd="0" parTransId="{82BF5386-FCC4-411B-B002-9A199CAE2755}" sibTransId="{F886860E-7089-4BF5-9A10-7A86C9552045}"/>
    <dgm:cxn modelId="{AEB2E7BB-6C1A-4946-9C7B-56B3D801734A}" type="presOf" srcId="{565C158B-DD84-4AFD-916A-C3A3B7CBB5AC}" destId="{8FF65AAB-9FEA-4024-8C73-2742AA26CEE7}" srcOrd="0" destOrd="1" presId="urn:microsoft.com/office/officeart/2016/7/layout/RepeatingBendingProcessNew"/>
    <dgm:cxn modelId="{CE1EBBBF-C64C-4739-B10F-938DE4FA870C}" srcId="{07B2799C-D32F-472F-B8D9-742728B43077}" destId="{E563D1E7-117C-41C9-B731-C74171FB6A6F}" srcOrd="1" destOrd="0" parTransId="{6F1F67A0-F927-4EDB-B647-4340AD8783BA}" sibTransId="{99BFD26D-9E4E-452C-B13B-0EC90FD8481F}"/>
    <dgm:cxn modelId="{8DE8DAC0-6EB4-4AB9-8310-543B78328D82}" srcId="{F0C61596-8324-4E82-9142-F83D95F6CD85}" destId="{ECA707C8-1ADB-42FD-BCA5-5DC3F2A4DDFC}" srcOrd="2" destOrd="0" parTransId="{F2FE7A3F-D636-4875-A6CA-8BD2F733F6A1}" sibTransId="{17E2CBBC-0B40-4231-B525-6155493B5E65}"/>
    <dgm:cxn modelId="{1A8A38C1-A79F-47A6-9427-9DCC2DA155B7}" type="presOf" srcId="{EE27B55F-9EBC-4EDD-8B86-416CD97658CD}" destId="{6FA3915E-6672-4CE9-8C9B-4C8DBD90B2A2}" srcOrd="0" destOrd="1" presId="urn:microsoft.com/office/officeart/2016/7/layout/RepeatingBendingProcessNew"/>
    <dgm:cxn modelId="{951E66C7-992B-4CF0-A359-81F037FAD8EF}" type="presOf" srcId="{F0C61596-8324-4E82-9142-F83D95F6CD85}" destId="{0A71E1C0-CE8C-4180-A33B-DD2B9B529418}" srcOrd="0" destOrd="0" presId="urn:microsoft.com/office/officeart/2016/7/layout/RepeatingBendingProcessNew"/>
    <dgm:cxn modelId="{CB3EEBD6-2D9E-4654-8662-4B5EADD41C73}" type="presOf" srcId="{B533281E-93AB-4848-9188-5638BF9F3739}" destId="{170F5ECB-EA41-4F7C-83B9-EBAF71095FB5}" srcOrd="1" destOrd="0" presId="urn:microsoft.com/office/officeart/2016/7/layout/RepeatingBendingProcessNew"/>
    <dgm:cxn modelId="{A7D958DF-5115-4DDB-966C-BCD170960368}" srcId="{ECA707C8-1ADB-42FD-BCA5-5DC3F2A4DDFC}" destId="{565C158B-DD84-4AFD-916A-C3A3B7CBB5AC}" srcOrd="0" destOrd="0" parTransId="{FB4459E0-6A87-4F31-A12B-D3AEE9234096}" sibTransId="{23333AD3-7CB5-44E5-A6BE-828D611D2B59}"/>
    <dgm:cxn modelId="{CD8261E2-8AC0-4037-84D0-6377328A5F24}" type="presOf" srcId="{E563D1E7-117C-41C9-B731-C74171FB6A6F}" destId="{6FA3915E-6672-4CE9-8C9B-4C8DBD90B2A2}" srcOrd="0" destOrd="2" presId="urn:microsoft.com/office/officeart/2016/7/layout/RepeatingBendingProcessNew"/>
    <dgm:cxn modelId="{504642EC-02CB-4722-ADE6-3C1C73BE958B}" type="presOf" srcId="{B533281E-93AB-4848-9188-5638BF9F3739}" destId="{83680CB3-D559-47A5-85C7-A6FD3D6E46F6}" srcOrd="0" destOrd="0" presId="urn:microsoft.com/office/officeart/2016/7/layout/RepeatingBendingProcessNew"/>
    <dgm:cxn modelId="{C27667CE-CA53-45C9-A748-31CB42F4A99A}" type="presParOf" srcId="{0A71E1C0-CE8C-4180-A33B-DD2B9B529418}" destId="{8B7DA0A3-5CFA-439B-A795-1119C66F9B86}" srcOrd="0" destOrd="0" presId="urn:microsoft.com/office/officeart/2016/7/layout/RepeatingBendingProcessNew"/>
    <dgm:cxn modelId="{E9CEACBA-2566-4658-BBB3-CBE79FFFC739}" type="presParOf" srcId="{0A71E1C0-CE8C-4180-A33B-DD2B9B529418}" destId="{DD65F853-0404-40CA-B8F4-7277EF315725}" srcOrd="1" destOrd="0" presId="urn:microsoft.com/office/officeart/2016/7/layout/RepeatingBendingProcessNew"/>
    <dgm:cxn modelId="{EA02BF2D-6F73-4A05-8944-1BFB2DF00C86}" type="presParOf" srcId="{DD65F853-0404-40CA-B8F4-7277EF315725}" destId="{1712781A-0704-45A8-8F06-13923998AA94}" srcOrd="0" destOrd="0" presId="urn:microsoft.com/office/officeart/2016/7/layout/RepeatingBendingProcessNew"/>
    <dgm:cxn modelId="{4FA357A6-428E-4812-AE07-DB2439941EEA}" type="presParOf" srcId="{0A71E1C0-CE8C-4180-A33B-DD2B9B529418}" destId="{6FA3915E-6672-4CE9-8C9B-4C8DBD90B2A2}" srcOrd="2" destOrd="0" presId="urn:microsoft.com/office/officeart/2016/7/layout/RepeatingBendingProcessNew"/>
    <dgm:cxn modelId="{0B5600B8-4C7F-4023-B986-2A8C4DD64D99}" type="presParOf" srcId="{0A71E1C0-CE8C-4180-A33B-DD2B9B529418}" destId="{83680CB3-D559-47A5-85C7-A6FD3D6E46F6}" srcOrd="3" destOrd="0" presId="urn:microsoft.com/office/officeart/2016/7/layout/RepeatingBendingProcessNew"/>
    <dgm:cxn modelId="{FEDD368C-FA07-4ED2-BCDE-53B3E062E96D}" type="presParOf" srcId="{83680CB3-D559-47A5-85C7-A6FD3D6E46F6}" destId="{170F5ECB-EA41-4F7C-83B9-EBAF71095FB5}" srcOrd="0" destOrd="0" presId="urn:microsoft.com/office/officeart/2016/7/layout/RepeatingBendingProcessNew"/>
    <dgm:cxn modelId="{C655008E-B4FA-4C42-BC53-881108B37B23}" type="presParOf" srcId="{0A71E1C0-CE8C-4180-A33B-DD2B9B529418}" destId="{8FF65AAB-9FEA-4024-8C73-2742AA26CEE7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E46488C-2FBA-40F2-9C18-74837459558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2CFC8D-B2A8-42A5-9402-444E1A8D3F97}">
      <dgm:prSet/>
      <dgm:spPr/>
      <dgm:t>
        <a:bodyPr/>
        <a:lstStyle/>
        <a:p>
          <a:r>
            <a:rPr lang="en-US" b="1"/>
            <a:t>. Define the Value Proposition for Marketing</a:t>
          </a:r>
          <a:endParaRPr lang="en-US"/>
        </a:p>
      </dgm:t>
    </dgm:pt>
    <dgm:pt modelId="{36801D70-2E87-421B-8586-F5D5C6BCF57C}" type="parTrans" cxnId="{74EEBD0B-06CB-4018-B4F9-2701C8986E5B}">
      <dgm:prSet/>
      <dgm:spPr/>
      <dgm:t>
        <a:bodyPr/>
        <a:lstStyle/>
        <a:p>
          <a:endParaRPr lang="en-US"/>
        </a:p>
      </dgm:t>
    </dgm:pt>
    <dgm:pt modelId="{F97D479C-FCBD-4423-B822-9CB8EC3CADAA}" type="sibTrans" cxnId="{74EEBD0B-06CB-4018-B4F9-2701C8986E5B}">
      <dgm:prSet/>
      <dgm:spPr/>
      <dgm:t>
        <a:bodyPr/>
        <a:lstStyle/>
        <a:p>
          <a:endParaRPr lang="en-US"/>
        </a:p>
      </dgm:t>
    </dgm:pt>
    <dgm:pt modelId="{F2EAFB3C-F62C-48F5-92C7-6F249C16495F}">
      <dgm:prSet/>
      <dgm:spPr/>
      <dgm:t>
        <a:bodyPr/>
        <a:lstStyle/>
        <a:p>
          <a:r>
            <a:rPr lang="en-US"/>
            <a:t>Emphasize the key benefits: </a:t>
          </a:r>
        </a:p>
      </dgm:t>
    </dgm:pt>
    <dgm:pt modelId="{34BFD2ED-8791-4CF3-AECB-F707A4D188EE}" type="parTrans" cxnId="{00FF46F6-A321-4143-825D-6FE57FA61EC5}">
      <dgm:prSet/>
      <dgm:spPr/>
      <dgm:t>
        <a:bodyPr/>
        <a:lstStyle/>
        <a:p>
          <a:endParaRPr lang="en-US"/>
        </a:p>
      </dgm:t>
    </dgm:pt>
    <dgm:pt modelId="{218807B0-CC9E-481C-8FC9-75B959F70062}" type="sibTrans" cxnId="{00FF46F6-A321-4143-825D-6FE57FA61EC5}">
      <dgm:prSet/>
      <dgm:spPr/>
      <dgm:t>
        <a:bodyPr/>
        <a:lstStyle/>
        <a:p>
          <a:endParaRPr lang="en-US"/>
        </a:p>
      </dgm:t>
    </dgm:pt>
    <dgm:pt modelId="{FE7B3587-87B1-4014-9C00-39CF610A6374}">
      <dgm:prSet/>
      <dgm:spPr/>
      <dgm:t>
        <a:bodyPr/>
        <a:lstStyle/>
        <a:p>
          <a:r>
            <a:rPr lang="en-US" b="1"/>
            <a:t>Speed</a:t>
          </a:r>
          <a:r>
            <a:rPr lang="en-US"/>
            <a:t>: Automated decisions reduce processing time from days to minutes.</a:t>
          </a:r>
        </a:p>
      </dgm:t>
    </dgm:pt>
    <dgm:pt modelId="{DB09CFEB-8B27-4D1A-9837-1E06DEE42D96}" type="parTrans" cxnId="{4906CF95-7F81-4F26-A12A-8B55538FCFA6}">
      <dgm:prSet/>
      <dgm:spPr/>
      <dgm:t>
        <a:bodyPr/>
        <a:lstStyle/>
        <a:p>
          <a:endParaRPr lang="en-US"/>
        </a:p>
      </dgm:t>
    </dgm:pt>
    <dgm:pt modelId="{688656DC-66CD-4BB0-8E37-93E90BE8B61E}" type="sibTrans" cxnId="{4906CF95-7F81-4F26-A12A-8B55538FCFA6}">
      <dgm:prSet/>
      <dgm:spPr/>
      <dgm:t>
        <a:bodyPr/>
        <a:lstStyle/>
        <a:p>
          <a:endParaRPr lang="en-US"/>
        </a:p>
      </dgm:t>
    </dgm:pt>
    <dgm:pt modelId="{854FDE70-330C-453E-843F-310EAD76ED0B}">
      <dgm:prSet/>
      <dgm:spPr/>
      <dgm:t>
        <a:bodyPr/>
        <a:lstStyle/>
        <a:p>
          <a:r>
            <a:rPr lang="en-US" b="1"/>
            <a:t>Fairness and Inclusion</a:t>
          </a:r>
          <a:r>
            <a:rPr lang="en-US"/>
            <a:t>: Alternative data allows access to loans for those with limited credit histories.</a:t>
          </a:r>
        </a:p>
      </dgm:t>
    </dgm:pt>
    <dgm:pt modelId="{ABA6DCF4-3C38-498B-B3F6-2EA9BBE489E6}" type="parTrans" cxnId="{93DFADBF-CAC2-4EAB-AB10-AD41B2BDDD63}">
      <dgm:prSet/>
      <dgm:spPr/>
      <dgm:t>
        <a:bodyPr/>
        <a:lstStyle/>
        <a:p>
          <a:endParaRPr lang="en-US"/>
        </a:p>
      </dgm:t>
    </dgm:pt>
    <dgm:pt modelId="{B0B3DCE1-A269-4BE8-AEB0-37ABB1BEBD72}" type="sibTrans" cxnId="{93DFADBF-CAC2-4EAB-AB10-AD41B2BDDD63}">
      <dgm:prSet/>
      <dgm:spPr/>
      <dgm:t>
        <a:bodyPr/>
        <a:lstStyle/>
        <a:p>
          <a:endParaRPr lang="en-US"/>
        </a:p>
      </dgm:t>
    </dgm:pt>
    <dgm:pt modelId="{84E0660E-5AF6-477A-B003-76E9B623617D}">
      <dgm:prSet/>
      <dgm:spPr/>
      <dgm:t>
        <a:bodyPr/>
        <a:lstStyle/>
        <a:p>
          <a:r>
            <a:rPr lang="en-US" b="1"/>
            <a:t>Fraud Prevention</a:t>
          </a:r>
          <a:r>
            <a:rPr lang="en-US"/>
            <a:t>: Advanced fraud detection minimizes risk for lenders.</a:t>
          </a:r>
        </a:p>
      </dgm:t>
    </dgm:pt>
    <dgm:pt modelId="{6E9CB969-2805-4B34-A7ED-5025E323A1D1}" type="parTrans" cxnId="{BAA13BDE-2E8E-4102-8AEC-99E69EABA3EF}">
      <dgm:prSet/>
      <dgm:spPr/>
      <dgm:t>
        <a:bodyPr/>
        <a:lstStyle/>
        <a:p>
          <a:endParaRPr lang="en-US"/>
        </a:p>
      </dgm:t>
    </dgm:pt>
    <dgm:pt modelId="{87403D89-56CE-4B4F-B4ED-D874AD52C000}" type="sibTrans" cxnId="{BAA13BDE-2E8E-4102-8AEC-99E69EABA3EF}">
      <dgm:prSet/>
      <dgm:spPr/>
      <dgm:t>
        <a:bodyPr/>
        <a:lstStyle/>
        <a:p>
          <a:endParaRPr lang="en-US"/>
        </a:p>
      </dgm:t>
    </dgm:pt>
    <dgm:pt modelId="{657813DC-ECFF-45BD-9214-48D2F039683C}">
      <dgm:prSet/>
      <dgm:spPr/>
      <dgm:t>
        <a:bodyPr/>
        <a:lstStyle/>
        <a:p>
          <a:r>
            <a:rPr lang="en-US" b="1"/>
            <a:t>Transparency</a:t>
          </a:r>
          <a:r>
            <a:rPr lang="en-US"/>
            <a:t>: Explainable AI ensures borrowers understand loan decisions.</a:t>
          </a:r>
        </a:p>
      </dgm:t>
    </dgm:pt>
    <dgm:pt modelId="{16F42790-D880-4719-89DB-702AA136CE6A}" type="parTrans" cxnId="{6DC3800B-EB57-4E1B-B22F-35E2183D5FD0}">
      <dgm:prSet/>
      <dgm:spPr/>
      <dgm:t>
        <a:bodyPr/>
        <a:lstStyle/>
        <a:p>
          <a:endParaRPr lang="en-US"/>
        </a:p>
      </dgm:t>
    </dgm:pt>
    <dgm:pt modelId="{CA8576CB-D904-4203-8120-A400EBC308A9}" type="sibTrans" cxnId="{6DC3800B-EB57-4E1B-B22F-35E2183D5FD0}">
      <dgm:prSet/>
      <dgm:spPr/>
      <dgm:t>
        <a:bodyPr/>
        <a:lstStyle/>
        <a:p>
          <a:endParaRPr lang="en-US"/>
        </a:p>
      </dgm:t>
    </dgm:pt>
    <dgm:pt modelId="{200382CB-1E43-47AF-8C56-26B1939CD904}">
      <dgm:prSet/>
      <dgm:spPr/>
      <dgm:t>
        <a:bodyPr/>
        <a:lstStyle/>
        <a:p>
          <a:r>
            <a:rPr lang="en-US" b="1"/>
            <a:t>b. Create Marketing and Sales Collateral</a:t>
          </a:r>
          <a:endParaRPr lang="en-US"/>
        </a:p>
      </dgm:t>
    </dgm:pt>
    <dgm:pt modelId="{7EB91CAE-3952-4A1D-B04F-10898514E682}" type="parTrans" cxnId="{B46A8976-C83B-43DC-A7BD-5CE958967737}">
      <dgm:prSet/>
      <dgm:spPr/>
      <dgm:t>
        <a:bodyPr/>
        <a:lstStyle/>
        <a:p>
          <a:endParaRPr lang="en-US"/>
        </a:p>
      </dgm:t>
    </dgm:pt>
    <dgm:pt modelId="{D7E29ADB-84B8-4FE0-BF98-2419C5CFC257}" type="sibTrans" cxnId="{B46A8976-C83B-43DC-A7BD-5CE958967737}">
      <dgm:prSet/>
      <dgm:spPr/>
      <dgm:t>
        <a:bodyPr/>
        <a:lstStyle/>
        <a:p>
          <a:endParaRPr lang="en-US"/>
        </a:p>
      </dgm:t>
    </dgm:pt>
    <dgm:pt modelId="{4CDD5092-41F9-4BE6-AB63-639D5B006FB0}">
      <dgm:prSet/>
      <dgm:spPr/>
      <dgm:t>
        <a:bodyPr/>
        <a:lstStyle/>
        <a:p>
          <a:r>
            <a:rPr lang="en-US"/>
            <a:t>Develop case studies, white papers, and product demos to demonstrate the platform’s capabilities.</a:t>
          </a:r>
        </a:p>
      </dgm:t>
    </dgm:pt>
    <dgm:pt modelId="{5378469B-AACD-4074-B6D3-008B3F586E05}" type="parTrans" cxnId="{EDEFBAAD-DB88-42A9-AAB9-71B6CBC6BE14}">
      <dgm:prSet/>
      <dgm:spPr/>
      <dgm:t>
        <a:bodyPr/>
        <a:lstStyle/>
        <a:p>
          <a:endParaRPr lang="en-US"/>
        </a:p>
      </dgm:t>
    </dgm:pt>
    <dgm:pt modelId="{1EAC54F2-777E-445F-92A1-DA39F40A4D25}" type="sibTrans" cxnId="{EDEFBAAD-DB88-42A9-AAB9-71B6CBC6BE14}">
      <dgm:prSet/>
      <dgm:spPr/>
      <dgm:t>
        <a:bodyPr/>
        <a:lstStyle/>
        <a:p>
          <a:endParaRPr lang="en-US"/>
        </a:p>
      </dgm:t>
    </dgm:pt>
    <dgm:pt modelId="{E248D55B-8972-4E08-A8D7-092B9DFA52D5}">
      <dgm:prSet/>
      <dgm:spPr/>
      <dgm:t>
        <a:bodyPr/>
        <a:lstStyle/>
        <a:p>
          <a:r>
            <a:rPr lang="en-US"/>
            <a:t>Equip the sales team with tools to explain the system’s benefits to different segments of lenders.</a:t>
          </a:r>
        </a:p>
      </dgm:t>
    </dgm:pt>
    <dgm:pt modelId="{B75E8405-DC74-4469-85E3-657BCB2CA77D}" type="parTrans" cxnId="{8E2F980F-F331-43A7-BDA0-3C97D94CA7E5}">
      <dgm:prSet/>
      <dgm:spPr/>
      <dgm:t>
        <a:bodyPr/>
        <a:lstStyle/>
        <a:p>
          <a:endParaRPr lang="en-US"/>
        </a:p>
      </dgm:t>
    </dgm:pt>
    <dgm:pt modelId="{A1179E86-BC40-4659-9925-87A24838C4EF}" type="sibTrans" cxnId="{8E2F980F-F331-43A7-BDA0-3C97D94CA7E5}">
      <dgm:prSet/>
      <dgm:spPr/>
      <dgm:t>
        <a:bodyPr/>
        <a:lstStyle/>
        <a:p>
          <a:endParaRPr lang="en-US"/>
        </a:p>
      </dgm:t>
    </dgm:pt>
    <dgm:pt modelId="{712BA099-915E-4F2F-9473-F258DA2A1E69}">
      <dgm:prSet/>
      <dgm:spPr/>
      <dgm:t>
        <a:bodyPr/>
        <a:lstStyle/>
        <a:p>
          <a:r>
            <a:rPr lang="en-US" b="1"/>
            <a:t>c. Launch Phases</a:t>
          </a:r>
          <a:endParaRPr lang="en-US"/>
        </a:p>
      </dgm:t>
    </dgm:pt>
    <dgm:pt modelId="{0160EBBA-D13A-4138-9E30-0C12E63D75F1}" type="parTrans" cxnId="{33237662-FAB7-4DF1-AAB3-0D1C3825B603}">
      <dgm:prSet/>
      <dgm:spPr/>
      <dgm:t>
        <a:bodyPr/>
        <a:lstStyle/>
        <a:p>
          <a:endParaRPr lang="en-US"/>
        </a:p>
      </dgm:t>
    </dgm:pt>
    <dgm:pt modelId="{7177B60C-4C05-41A9-B1D4-0F3E9B057DA9}" type="sibTrans" cxnId="{33237662-FAB7-4DF1-AAB3-0D1C3825B603}">
      <dgm:prSet/>
      <dgm:spPr/>
      <dgm:t>
        <a:bodyPr/>
        <a:lstStyle/>
        <a:p>
          <a:endParaRPr lang="en-US"/>
        </a:p>
      </dgm:t>
    </dgm:pt>
    <dgm:pt modelId="{71B81DC7-3E7B-4E97-8718-5CD628F61BA5}">
      <dgm:prSet/>
      <dgm:spPr/>
      <dgm:t>
        <a:bodyPr/>
        <a:lstStyle/>
        <a:p>
          <a:r>
            <a:rPr lang="en-US"/>
            <a:t>Start with a </a:t>
          </a:r>
          <a:r>
            <a:rPr lang="en-US" b="1"/>
            <a:t>soft launch</a:t>
          </a:r>
          <a:r>
            <a:rPr lang="en-US"/>
            <a:t> for a limited number of clients to ensure system stability.</a:t>
          </a:r>
        </a:p>
      </dgm:t>
    </dgm:pt>
    <dgm:pt modelId="{37298F18-E604-4EC2-A5D1-10BA668EFA20}" type="parTrans" cxnId="{77CB5DB0-ADEC-4638-A739-59656ABABD1B}">
      <dgm:prSet/>
      <dgm:spPr/>
      <dgm:t>
        <a:bodyPr/>
        <a:lstStyle/>
        <a:p>
          <a:endParaRPr lang="en-US"/>
        </a:p>
      </dgm:t>
    </dgm:pt>
    <dgm:pt modelId="{97B551F4-1203-4290-95C4-AF785CEC8F6A}" type="sibTrans" cxnId="{77CB5DB0-ADEC-4638-A739-59656ABABD1B}">
      <dgm:prSet/>
      <dgm:spPr/>
      <dgm:t>
        <a:bodyPr/>
        <a:lstStyle/>
        <a:p>
          <a:endParaRPr lang="en-US"/>
        </a:p>
      </dgm:t>
    </dgm:pt>
    <dgm:pt modelId="{4A2BCC95-E577-4ECE-813E-518F3CC6AD96}">
      <dgm:prSet/>
      <dgm:spPr/>
      <dgm:t>
        <a:bodyPr/>
        <a:lstStyle/>
        <a:p>
          <a:r>
            <a:rPr lang="en-US"/>
            <a:t>Based on performance, proceed to a full-scale rollout across the target market.</a:t>
          </a:r>
        </a:p>
      </dgm:t>
    </dgm:pt>
    <dgm:pt modelId="{F990F0C3-1542-4C79-9439-17B98B1BE628}" type="parTrans" cxnId="{BBE8961D-0602-4AB9-8010-F8BFF7AEE0D8}">
      <dgm:prSet/>
      <dgm:spPr/>
      <dgm:t>
        <a:bodyPr/>
        <a:lstStyle/>
        <a:p>
          <a:endParaRPr lang="en-US"/>
        </a:p>
      </dgm:t>
    </dgm:pt>
    <dgm:pt modelId="{C43E20F2-87D6-42EB-9EF1-5FFA561512AC}" type="sibTrans" cxnId="{BBE8961D-0602-4AB9-8010-F8BFF7AEE0D8}">
      <dgm:prSet/>
      <dgm:spPr/>
      <dgm:t>
        <a:bodyPr/>
        <a:lstStyle/>
        <a:p>
          <a:endParaRPr lang="en-US"/>
        </a:p>
      </dgm:t>
    </dgm:pt>
    <dgm:pt modelId="{23B7743E-BFF8-4248-8E20-22CB2D89B821}" type="pres">
      <dgm:prSet presAssocID="{9E46488C-2FBA-40F2-9C18-74837459558E}" presName="Name0" presStyleCnt="0">
        <dgm:presLayoutVars>
          <dgm:dir/>
          <dgm:animLvl val="lvl"/>
          <dgm:resizeHandles val="exact"/>
        </dgm:presLayoutVars>
      </dgm:prSet>
      <dgm:spPr/>
    </dgm:pt>
    <dgm:pt modelId="{143CD3C2-7A17-4701-8966-EB03EFE27EB7}" type="pres">
      <dgm:prSet presAssocID="{712BA099-915E-4F2F-9473-F258DA2A1E69}" presName="boxAndChildren" presStyleCnt="0"/>
      <dgm:spPr/>
    </dgm:pt>
    <dgm:pt modelId="{47B3630B-EACE-4B30-8211-967E9912D5DE}" type="pres">
      <dgm:prSet presAssocID="{712BA099-915E-4F2F-9473-F258DA2A1E69}" presName="parentTextBox" presStyleLbl="alignNode1" presStyleIdx="0" presStyleCnt="3"/>
      <dgm:spPr/>
    </dgm:pt>
    <dgm:pt modelId="{FDC61894-1600-4FDA-81F8-9DC315634718}" type="pres">
      <dgm:prSet presAssocID="{712BA099-915E-4F2F-9473-F258DA2A1E69}" presName="descendantBox" presStyleLbl="bgAccFollowNode1" presStyleIdx="0" presStyleCnt="3"/>
      <dgm:spPr/>
    </dgm:pt>
    <dgm:pt modelId="{F0D06D46-7F81-4774-A03E-6B5E79624996}" type="pres">
      <dgm:prSet presAssocID="{D7E29ADB-84B8-4FE0-BF98-2419C5CFC257}" presName="sp" presStyleCnt="0"/>
      <dgm:spPr/>
    </dgm:pt>
    <dgm:pt modelId="{90F270AC-85C3-4778-966D-2228AF1BC90B}" type="pres">
      <dgm:prSet presAssocID="{200382CB-1E43-47AF-8C56-26B1939CD904}" presName="arrowAndChildren" presStyleCnt="0"/>
      <dgm:spPr/>
    </dgm:pt>
    <dgm:pt modelId="{8829E7C0-943A-4D81-9A7E-AF2AD3083D68}" type="pres">
      <dgm:prSet presAssocID="{200382CB-1E43-47AF-8C56-26B1939CD904}" presName="parentTextArrow" presStyleLbl="node1" presStyleIdx="0" presStyleCnt="0"/>
      <dgm:spPr/>
    </dgm:pt>
    <dgm:pt modelId="{9BC4967C-36C6-4DDD-BEF5-9EB767AA6033}" type="pres">
      <dgm:prSet presAssocID="{200382CB-1E43-47AF-8C56-26B1939CD904}" presName="arrow" presStyleLbl="alignNode1" presStyleIdx="1" presStyleCnt="3"/>
      <dgm:spPr/>
    </dgm:pt>
    <dgm:pt modelId="{2A13AE84-873E-4F6B-9160-1E006D9FDC6B}" type="pres">
      <dgm:prSet presAssocID="{200382CB-1E43-47AF-8C56-26B1939CD904}" presName="descendantArrow" presStyleLbl="bgAccFollowNode1" presStyleIdx="1" presStyleCnt="3"/>
      <dgm:spPr/>
    </dgm:pt>
    <dgm:pt modelId="{FF23B7F1-4D1B-4DE1-A47C-2246C60513C5}" type="pres">
      <dgm:prSet presAssocID="{F97D479C-FCBD-4423-B822-9CB8EC3CADAA}" presName="sp" presStyleCnt="0"/>
      <dgm:spPr/>
    </dgm:pt>
    <dgm:pt modelId="{AD1487C0-4472-443D-ACCC-C578E94817B1}" type="pres">
      <dgm:prSet presAssocID="{EE2CFC8D-B2A8-42A5-9402-444E1A8D3F97}" presName="arrowAndChildren" presStyleCnt="0"/>
      <dgm:spPr/>
    </dgm:pt>
    <dgm:pt modelId="{F3FAB388-B427-4642-9CAE-1229B126E9D9}" type="pres">
      <dgm:prSet presAssocID="{EE2CFC8D-B2A8-42A5-9402-444E1A8D3F97}" presName="parentTextArrow" presStyleLbl="node1" presStyleIdx="0" presStyleCnt="0"/>
      <dgm:spPr/>
    </dgm:pt>
    <dgm:pt modelId="{F3A2F93F-62D1-4508-88ED-7A52B2EDAAC8}" type="pres">
      <dgm:prSet presAssocID="{EE2CFC8D-B2A8-42A5-9402-444E1A8D3F97}" presName="arrow" presStyleLbl="alignNode1" presStyleIdx="2" presStyleCnt="3"/>
      <dgm:spPr/>
    </dgm:pt>
    <dgm:pt modelId="{C383CE06-4925-4861-933C-D6E6393A6793}" type="pres">
      <dgm:prSet presAssocID="{EE2CFC8D-B2A8-42A5-9402-444E1A8D3F97}" presName="descendantArrow" presStyleLbl="bgAccFollowNode1" presStyleIdx="2" presStyleCnt="3"/>
      <dgm:spPr/>
    </dgm:pt>
  </dgm:ptLst>
  <dgm:cxnLst>
    <dgm:cxn modelId="{6DC3800B-EB57-4E1B-B22F-35E2183D5FD0}" srcId="{F2EAFB3C-F62C-48F5-92C7-6F249C16495F}" destId="{657813DC-ECFF-45BD-9214-48D2F039683C}" srcOrd="3" destOrd="0" parTransId="{16F42790-D880-4719-89DB-702AA136CE6A}" sibTransId="{CA8576CB-D904-4203-8120-A400EBC308A9}"/>
    <dgm:cxn modelId="{74EEBD0B-06CB-4018-B4F9-2701C8986E5B}" srcId="{9E46488C-2FBA-40F2-9C18-74837459558E}" destId="{EE2CFC8D-B2A8-42A5-9402-444E1A8D3F97}" srcOrd="0" destOrd="0" parTransId="{36801D70-2E87-421B-8586-F5D5C6BCF57C}" sibTransId="{F97D479C-FCBD-4423-B822-9CB8EC3CADAA}"/>
    <dgm:cxn modelId="{8E2F980F-F331-43A7-BDA0-3C97D94CA7E5}" srcId="{200382CB-1E43-47AF-8C56-26B1939CD904}" destId="{E248D55B-8972-4E08-A8D7-092B9DFA52D5}" srcOrd="1" destOrd="0" parTransId="{B75E8405-DC74-4469-85E3-657BCB2CA77D}" sibTransId="{A1179E86-BC40-4659-9925-87A24838C4EF}"/>
    <dgm:cxn modelId="{88C6EF10-A5D0-4DE9-896C-03CA16ECB5AC}" type="presOf" srcId="{71B81DC7-3E7B-4E97-8718-5CD628F61BA5}" destId="{FDC61894-1600-4FDA-81F8-9DC315634718}" srcOrd="0" destOrd="0" presId="urn:microsoft.com/office/officeart/2016/7/layout/VerticalDownArrowProcess"/>
    <dgm:cxn modelId="{BBE8961D-0602-4AB9-8010-F8BFF7AEE0D8}" srcId="{712BA099-915E-4F2F-9473-F258DA2A1E69}" destId="{4A2BCC95-E577-4ECE-813E-518F3CC6AD96}" srcOrd="1" destOrd="0" parTransId="{F990F0C3-1542-4C79-9439-17B98B1BE628}" sibTransId="{C43E20F2-87D6-42EB-9EF1-5FFA561512AC}"/>
    <dgm:cxn modelId="{332C123B-C2E3-478E-AC58-B1A3B4A05771}" type="presOf" srcId="{EE2CFC8D-B2A8-42A5-9402-444E1A8D3F97}" destId="{F3A2F93F-62D1-4508-88ED-7A52B2EDAAC8}" srcOrd="1" destOrd="0" presId="urn:microsoft.com/office/officeart/2016/7/layout/VerticalDownArrowProcess"/>
    <dgm:cxn modelId="{B5890161-5C9A-4F09-BFD1-78820AD0DCDB}" type="presOf" srcId="{854FDE70-330C-453E-843F-310EAD76ED0B}" destId="{C383CE06-4925-4861-933C-D6E6393A6793}" srcOrd="0" destOrd="2" presId="urn:microsoft.com/office/officeart/2016/7/layout/VerticalDownArrowProcess"/>
    <dgm:cxn modelId="{33237662-FAB7-4DF1-AAB3-0D1C3825B603}" srcId="{9E46488C-2FBA-40F2-9C18-74837459558E}" destId="{712BA099-915E-4F2F-9473-F258DA2A1E69}" srcOrd="2" destOrd="0" parTransId="{0160EBBA-D13A-4138-9E30-0C12E63D75F1}" sibTransId="{7177B60C-4C05-41A9-B1D4-0F3E9B057DA9}"/>
    <dgm:cxn modelId="{8FE5F94C-7F9A-421E-9B6E-9878F4060F94}" type="presOf" srcId="{9E46488C-2FBA-40F2-9C18-74837459558E}" destId="{23B7743E-BFF8-4248-8E20-22CB2D89B821}" srcOrd="0" destOrd="0" presId="urn:microsoft.com/office/officeart/2016/7/layout/VerticalDownArrowProcess"/>
    <dgm:cxn modelId="{27C4834F-DABF-40B5-A8E8-F1F72CB226D0}" type="presOf" srcId="{84E0660E-5AF6-477A-B003-76E9B623617D}" destId="{C383CE06-4925-4861-933C-D6E6393A6793}" srcOrd="0" destOrd="3" presId="urn:microsoft.com/office/officeart/2016/7/layout/VerticalDownArrowProcess"/>
    <dgm:cxn modelId="{B46A8976-C83B-43DC-A7BD-5CE958967737}" srcId="{9E46488C-2FBA-40F2-9C18-74837459558E}" destId="{200382CB-1E43-47AF-8C56-26B1939CD904}" srcOrd="1" destOrd="0" parTransId="{7EB91CAE-3952-4A1D-B04F-10898514E682}" sibTransId="{D7E29ADB-84B8-4FE0-BF98-2419C5CFC257}"/>
    <dgm:cxn modelId="{F795BC80-2CB4-4106-B126-331F337AA6A2}" type="presOf" srcId="{E248D55B-8972-4E08-A8D7-092B9DFA52D5}" destId="{2A13AE84-873E-4F6B-9160-1E006D9FDC6B}" srcOrd="0" destOrd="1" presId="urn:microsoft.com/office/officeart/2016/7/layout/VerticalDownArrowProcess"/>
    <dgm:cxn modelId="{4906CF95-7F81-4F26-A12A-8B55538FCFA6}" srcId="{F2EAFB3C-F62C-48F5-92C7-6F249C16495F}" destId="{FE7B3587-87B1-4014-9C00-39CF610A6374}" srcOrd="0" destOrd="0" parTransId="{DB09CFEB-8B27-4D1A-9837-1E06DEE42D96}" sibTransId="{688656DC-66CD-4BB0-8E37-93E90BE8B61E}"/>
    <dgm:cxn modelId="{F60539AB-B421-45CB-9A1F-DA04A2E4DD28}" type="presOf" srcId="{4CDD5092-41F9-4BE6-AB63-639D5B006FB0}" destId="{2A13AE84-873E-4F6B-9160-1E006D9FDC6B}" srcOrd="0" destOrd="0" presId="urn:microsoft.com/office/officeart/2016/7/layout/VerticalDownArrowProcess"/>
    <dgm:cxn modelId="{EDEFBAAD-DB88-42A9-AAB9-71B6CBC6BE14}" srcId="{200382CB-1E43-47AF-8C56-26B1939CD904}" destId="{4CDD5092-41F9-4BE6-AB63-639D5B006FB0}" srcOrd="0" destOrd="0" parTransId="{5378469B-AACD-4074-B6D3-008B3F586E05}" sibTransId="{1EAC54F2-777E-445F-92A1-DA39F40A4D25}"/>
    <dgm:cxn modelId="{77CB5DB0-ADEC-4638-A739-59656ABABD1B}" srcId="{712BA099-915E-4F2F-9473-F258DA2A1E69}" destId="{71B81DC7-3E7B-4E97-8718-5CD628F61BA5}" srcOrd="0" destOrd="0" parTransId="{37298F18-E604-4EC2-A5D1-10BA668EFA20}" sibTransId="{97B551F4-1203-4290-95C4-AF785CEC8F6A}"/>
    <dgm:cxn modelId="{5E9142B0-F0BB-401C-8B78-EE5E40CEBCCE}" type="presOf" srcId="{FE7B3587-87B1-4014-9C00-39CF610A6374}" destId="{C383CE06-4925-4861-933C-D6E6393A6793}" srcOrd="0" destOrd="1" presId="urn:microsoft.com/office/officeart/2016/7/layout/VerticalDownArrowProcess"/>
    <dgm:cxn modelId="{F08B76B9-B80C-4005-94D6-38D89521335F}" type="presOf" srcId="{EE2CFC8D-B2A8-42A5-9402-444E1A8D3F97}" destId="{F3FAB388-B427-4642-9CAE-1229B126E9D9}" srcOrd="0" destOrd="0" presId="urn:microsoft.com/office/officeart/2016/7/layout/VerticalDownArrowProcess"/>
    <dgm:cxn modelId="{C2690CBA-9F2F-41BB-8429-8CA73F890D86}" type="presOf" srcId="{200382CB-1E43-47AF-8C56-26B1939CD904}" destId="{9BC4967C-36C6-4DDD-BEF5-9EB767AA6033}" srcOrd="1" destOrd="0" presId="urn:microsoft.com/office/officeart/2016/7/layout/VerticalDownArrowProcess"/>
    <dgm:cxn modelId="{93DFADBF-CAC2-4EAB-AB10-AD41B2BDDD63}" srcId="{F2EAFB3C-F62C-48F5-92C7-6F249C16495F}" destId="{854FDE70-330C-453E-843F-310EAD76ED0B}" srcOrd="1" destOrd="0" parTransId="{ABA6DCF4-3C38-498B-B3F6-2EA9BBE489E6}" sibTransId="{B0B3DCE1-A269-4BE8-AEB0-37ABB1BEBD72}"/>
    <dgm:cxn modelId="{F26C9DC7-D486-447E-9265-B6759BDFC8F0}" type="presOf" srcId="{200382CB-1E43-47AF-8C56-26B1939CD904}" destId="{8829E7C0-943A-4D81-9A7E-AF2AD3083D68}" srcOrd="0" destOrd="0" presId="urn:microsoft.com/office/officeart/2016/7/layout/VerticalDownArrowProcess"/>
    <dgm:cxn modelId="{E00919C9-E522-4378-910D-106194FDCD7E}" type="presOf" srcId="{657813DC-ECFF-45BD-9214-48D2F039683C}" destId="{C383CE06-4925-4861-933C-D6E6393A6793}" srcOrd="0" destOrd="4" presId="urn:microsoft.com/office/officeart/2016/7/layout/VerticalDownArrowProcess"/>
    <dgm:cxn modelId="{BAA13BDE-2E8E-4102-8AEC-99E69EABA3EF}" srcId="{F2EAFB3C-F62C-48F5-92C7-6F249C16495F}" destId="{84E0660E-5AF6-477A-B003-76E9B623617D}" srcOrd="2" destOrd="0" parTransId="{6E9CB969-2805-4B34-A7ED-5025E323A1D1}" sibTransId="{87403D89-56CE-4B4F-B4ED-D874AD52C000}"/>
    <dgm:cxn modelId="{9F95C5E6-22C8-422F-AA23-1576D03DF3F5}" type="presOf" srcId="{712BA099-915E-4F2F-9473-F258DA2A1E69}" destId="{47B3630B-EACE-4B30-8211-967E9912D5DE}" srcOrd="0" destOrd="0" presId="urn:microsoft.com/office/officeart/2016/7/layout/VerticalDownArrowProcess"/>
    <dgm:cxn modelId="{BB4D27E7-5CD6-4E39-9A36-498F73DC63DC}" type="presOf" srcId="{4A2BCC95-E577-4ECE-813E-518F3CC6AD96}" destId="{FDC61894-1600-4FDA-81F8-9DC315634718}" srcOrd="0" destOrd="1" presId="urn:microsoft.com/office/officeart/2016/7/layout/VerticalDownArrowProcess"/>
    <dgm:cxn modelId="{6CF553E7-F41D-4231-9179-218545934ADB}" type="presOf" srcId="{F2EAFB3C-F62C-48F5-92C7-6F249C16495F}" destId="{C383CE06-4925-4861-933C-D6E6393A6793}" srcOrd="0" destOrd="0" presId="urn:microsoft.com/office/officeart/2016/7/layout/VerticalDownArrowProcess"/>
    <dgm:cxn modelId="{00FF46F6-A321-4143-825D-6FE57FA61EC5}" srcId="{EE2CFC8D-B2A8-42A5-9402-444E1A8D3F97}" destId="{F2EAFB3C-F62C-48F5-92C7-6F249C16495F}" srcOrd="0" destOrd="0" parTransId="{34BFD2ED-8791-4CF3-AECB-F707A4D188EE}" sibTransId="{218807B0-CC9E-481C-8FC9-75B959F70062}"/>
    <dgm:cxn modelId="{AD37F6D4-688B-4610-9342-9196C43AF64D}" type="presParOf" srcId="{23B7743E-BFF8-4248-8E20-22CB2D89B821}" destId="{143CD3C2-7A17-4701-8966-EB03EFE27EB7}" srcOrd="0" destOrd="0" presId="urn:microsoft.com/office/officeart/2016/7/layout/VerticalDownArrowProcess"/>
    <dgm:cxn modelId="{648211A9-BEDA-4DAA-B47D-48A3CD8DE1B1}" type="presParOf" srcId="{143CD3C2-7A17-4701-8966-EB03EFE27EB7}" destId="{47B3630B-EACE-4B30-8211-967E9912D5DE}" srcOrd="0" destOrd="0" presId="urn:microsoft.com/office/officeart/2016/7/layout/VerticalDownArrowProcess"/>
    <dgm:cxn modelId="{866AE8D7-D34D-41E5-A3FB-EDF8B3FBF7EC}" type="presParOf" srcId="{143CD3C2-7A17-4701-8966-EB03EFE27EB7}" destId="{FDC61894-1600-4FDA-81F8-9DC315634718}" srcOrd="1" destOrd="0" presId="urn:microsoft.com/office/officeart/2016/7/layout/VerticalDownArrowProcess"/>
    <dgm:cxn modelId="{92C1BFF2-FC12-4B94-BD08-90CE13C363C6}" type="presParOf" srcId="{23B7743E-BFF8-4248-8E20-22CB2D89B821}" destId="{F0D06D46-7F81-4774-A03E-6B5E79624996}" srcOrd="1" destOrd="0" presId="urn:microsoft.com/office/officeart/2016/7/layout/VerticalDownArrowProcess"/>
    <dgm:cxn modelId="{13053502-D7D3-4950-BBBB-9F291A232E5B}" type="presParOf" srcId="{23B7743E-BFF8-4248-8E20-22CB2D89B821}" destId="{90F270AC-85C3-4778-966D-2228AF1BC90B}" srcOrd="2" destOrd="0" presId="urn:microsoft.com/office/officeart/2016/7/layout/VerticalDownArrowProcess"/>
    <dgm:cxn modelId="{A9F883F6-8FA7-4FAA-898D-9A9A5FD60121}" type="presParOf" srcId="{90F270AC-85C3-4778-966D-2228AF1BC90B}" destId="{8829E7C0-943A-4D81-9A7E-AF2AD3083D68}" srcOrd="0" destOrd="0" presId="urn:microsoft.com/office/officeart/2016/7/layout/VerticalDownArrowProcess"/>
    <dgm:cxn modelId="{F4B47CD6-4959-4A27-B7CC-D6E6A50BE3A6}" type="presParOf" srcId="{90F270AC-85C3-4778-966D-2228AF1BC90B}" destId="{9BC4967C-36C6-4DDD-BEF5-9EB767AA6033}" srcOrd="1" destOrd="0" presId="urn:microsoft.com/office/officeart/2016/7/layout/VerticalDownArrowProcess"/>
    <dgm:cxn modelId="{3AA22F70-190B-43F4-989E-96D5255A937A}" type="presParOf" srcId="{90F270AC-85C3-4778-966D-2228AF1BC90B}" destId="{2A13AE84-873E-4F6B-9160-1E006D9FDC6B}" srcOrd="2" destOrd="0" presId="urn:microsoft.com/office/officeart/2016/7/layout/VerticalDownArrowProcess"/>
    <dgm:cxn modelId="{51847C15-AEB4-4FC5-9E68-8C3E10E51F9D}" type="presParOf" srcId="{23B7743E-BFF8-4248-8E20-22CB2D89B821}" destId="{FF23B7F1-4D1B-4DE1-A47C-2246C60513C5}" srcOrd="3" destOrd="0" presId="urn:microsoft.com/office/officeart/2016/7/layout/VerticalDownArrowProcess"/>
    <dgm:cxn modelId="{240C6AC4-A00B-4F0D-8A5D-E1D4051DD3F4}" type="presParOf" srcId="{23B7743E-BFF8-4248-8E20-22CB2D89B821}" destId="{AD1487C0-4472-443D-ACCC-C578E94817B1}" srcOrd="4" destOrd="0" presId="urn:microsoft.com/office/officeart/2016/7/layout/VerticalDownArrowProcess"/>
    <dgm:cxn modelId="{9DDCF770-4D4F-4818-A43D-80A57FC9FF97}" type="presParOf" srcId="{AD1487C0-4472-443D-ACCC-C578E94817B1}" destId="{F3FAB388-B427-4642-9CAE-1229B126E9D9}" srcOrd="0" destOrd="0" presId="urn:microsoft.com/office/officeart/2016/7/layout/VerticalDownArrowProcess"/>
    <dgm:cxn modelId="{2C8A088A-FCDD-4B99-BF9B-890DEDA3EF90}" type="presParOf" srcId="{AD1487C0-4472-443D-ACCC-C578E94817B1}" destId="{F3A2F93F-62D1-4508-88ED-7A52B2EDAAC8}" srcOrd="1" destOrd="0" presId="urn:microsoft.com/office/officeart/2016/7/layout/VerticalDownArrowProcess"/>
    <dgm:cxn modelId="{726835B8-2BE4-44F7-B033-AD5E7C10A1F0}" type="presParOf" srcId="{AD1487C0-4472-443D-ACCC-C578E94817B1}" destId="{C383CE06-4925-4861-933C-D6E6393A679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353BEDE-7611-48F4-A6E5-104F14208A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8429B0-FCA6-475F-9106-E45E7258916C}">
      <dgm:prSet/>
      <dgm:spPr/>
      <dgm:t>
        <a:bodyPr/>
        <a:lstStyle/>
        <a:p>
          <a:r>
            <a:rPr lang="en-US" b="1"/>
            <a:t>. Collect and Analyze Metrics</a:t>
          </a:r>
          <a:endParaRPr lang="en-US"/>
        </a:p>
      </dgm:t>
    </dgm:pt>
    <dgm:pt modelId="{1BE7ADD5-3106-4593-8780-2A2F430CA4C7}" type="parTrans" cxnId="{C10246D6-9C82-428D-BE76-6983EA4B2FB9}">
      <dgm:prSet/>
      <dgm:spPr/>
      <dgm:t>
        <a:bodyPr/>
        <a:lstStyle/>
        <a:p>
          <a:endParaRPr lang="en-US"/>
        </a:p>
      </dgm:t>
    </dgm:pt>
    <dgm:pt modelId="{26DFADB0-FB13-48D4-8B6C-5C41650F1370}" type="sibTrans" cxnId="{C10246D6-9C82-428D-BE76-6983EA4B2FB9}">
      <dgm:prSet/>
      <dgm:spPr/>
      <dgm:t>
        <a:bodyPr/>
        <a:lstStyle/>
        <a:p>
          <a:endParaRPr lang="en-US"/>
        </a:p>
      </dgm:t>
    </dgm:pt>
    <dgm:pt modelId="{5D70A35B-0F52-429C-861B-2A056F80A353}">
      <dgm:prSet/>
      <dgm:spPr/>
      <dgm:t>
        <a:bodyPr/>
        <a:lstStyle/>
        <a:p>
          <a:r>
            <a:rPr lang="en-US"/>
            <a:t>Key metrics include: </a:t>
          </a:r>
        </a:p>
      </dgm:t>
    </dgm:pt>
    <dgm:pt modelId="{8CA81981-D8DA-4500-AE9E-DA9E0AF01763}" type="parTrans" cxnId="{D58BD874-E39E-4B41-8422-B3898290B02A}">
      <dgm:prSet/>
      <dgm:spPr/>
      <dgm:t>
        <a:bodyPr/>
        <a:lstStyle/>
        <a:p>
          <a:endParaRPr lang="en-US"/>
        </a:p>
      </dgm:t>
    </dgm:pt>
    <dgm:pt modelId="{8588ADAE-F983-4E3B-B20D-8F2230C9D98D}" type="sibTrans" cxnId="{D58BD874-E39E-4B41-8422-B3898290B02A}">
      <dgm:prSet/>
      <dgm:spPr/>
      <dgm:t>
        <a:bodyPr/>
        <a:lstStyle/>
        <a:p>
          <a:endParaRPr lang="en-US"/>
        </a:p>
      </dgm:t>
    </dgm:pt>
    <dgm:pt modelId="{C274A6E8-606C-4C34-B3FA-619322D22FAE}">
      <dgm:prSet/>
      <dgm:spPr/>
      <dgm:t>
        <a:bodyPr/>
        <a:lstStyle/>
        <a:p>
          <a:r>
            <a:rPr lang="en-US" b="1"/>
            <a:t>Approval Speed</a:t>
          </a:r>
          <a:r>
            <a:rPr lang="en-US"/>
            <a:t>: Time taken to approve/reject applications.</a:t>
          </a:r>
        </a:p>
      </dgm:t>
    </dgm:pt>
    <dgm:pt modelId="{65EBEE00-63A0-49F9-8A29-092B019F1CF6}" type="parTrans" cxnId="{D6B311C9-5384-4C15-B441-D8A44266E201}">
      <dgm:prSet/>
      <dgm:spPr/>
      <dgm:t>
        <a:bodyPr/>
        <a:lstStyle/>
        <a:p>
          <a:endParaRPr lang="en-US"/>
        </a:p>
      </dgm:t>
    </dgm:pt>
    <dgm:pt modelId="{C7D36DB6-F209-4344-A4A3-455DEFC81F6A}" type="sibTrans" cxnId="{D6B311C9-5384-4C15-B441-D8A44266E201}">
      <dgm:prSet/>
      <dgm:spPr/>
      <dgm:t>
        <a:bodyPr/>
        <a:lstStyle/>
        <a:p>
          <a:endParaRPr lang="en-US"/>
        </a:p>
      </dgm:t>
    </dgm:pt>
    <dgm:pt modelId="{FABB076B-6D21-427E-B916-8A4AEC0740CF}">
      <dgm:prSet/>
      <dgm:spPr/>
      <dgm:t>
        <a:bodyPr/>
        <a:lstStyle/>
        <a:p>
          <a:r>
            <a:rPr lang="en-US" b="1"/>
            <a:t>Model Accuracy</a:t>
          </a:r>
          <a:r>
            <a:rPr lang="en-US"/>
            <a:t>: Accuracy of credit scoring, fraud detection, and risk scoring.</a:t>
          </a:r>
        </a:p>
      </dgm:t>
    </dgm:pt>
    <dgm:pt modelId="{E6A6F5CE-6907-4659-B626-DD6ACC67646B}" type="parTrans" cxnId="{07256A6E-EC96-4BAA-92CA-9375539CB0B0}">
      <dgm:prSet/>
      <dgm:spPr/>
      <dgm:t>
        <a:bodyPr/>
        <a:lstStyle/>
        <a:p>
          <a:endParaRPr lang="en-US"/>
        </a:p>
      </dgm:t>
    </dgm:pt>
    <dgm:pt modelId="{77BECEEE-FEAA-4C44-A54B-984324C7409A}" type="sibTrans" cxnId="{07256A6E-EC96-4BAA-92CA-9375539CB0B0}">
      <dgm:prSet/>
      <dgm:spPr/>
      <dgm:t>
        <a:bodyPr/>
        <a:lstStyle/>
        <a:p>
          <a:endParaRPr lang="en-US"/>
        </a:p>
      </dgm:t>
    </dgm:pt>
    <dgm:pt modelId="{A11FA771-E8AA-4BD8-BCAA-FD694327DF35}">
      <dgm:prSet/>
      <dgm:spPr/>
      <dgm:t>
        <a:bodyPr/>
        <a:lstStyle/>
        <a:p>
          <a:r>
            <a:rPr lang="en-US" b="1"/>
            <a:t>Customer Satisfaction</a:t>
          </a:r>
          <a:r>
            <a:rPr lang="en-US"/>
            <a:t>: Feedback on user experience and loan decision transparency.</a:t>
          </a:r>
        </a:p>
      </dgm:t>
    </dgm:pt>
    <dgm:pt modelId="{EE777942-1D04-40FE-B221-776C56925CA8}" type="parTrans" cxnId="{D358FCA1-5D50-49DB-8D2B-819404455E09}">
      <dgm:prSet/>
      <dgm:spPr/>
      <dgm:t>
        <a:bodyPr/>
        <a:lstStyle/>
        <a:p>
          <a:endParaRPr lang="en-US"/>
        </a:p>
      </dgm:t>
    </dgm:pt>
    <dgm:pt modelId="{20CCB8A8-ABD2-4D4A-8929-EEFEEABDF61C}" type="sibTrans" cxnId="{D358FCA1-5D50-49DB-8D2B-819404455E09}">
      <dgm:prSet/>
      <dgm:spPr/>
      <dgm:t>
        <a:bodyPr/>
        <a:lstStyle/>
        <a:p>
          <a:endParaRPr lang="en-US"/>
        </a:p>
      </dgm:t>
    </dgm:pt>
    <dgm:pt modelId="{3F45B588-3BE6-445E-B553-49B9AC01C488}">
      <dgm:prSet/>
      <dgm:spPr/>
      <dgm:t>
        <a:bodyPr/>
        <a:lstStyle/>
        <a:p>
          <a:r>
            <a:rPr lang="en-US"/>
            <a:t>Track KPIs in real-time and establish a dashboard to monitor key metrics.</a:t>
          </a:r>
        </a:p>
      </dgm:t>
    </dgm:pt>
    <dgm:pt modelId="{FC75F818-1FA4-4029-A5A1-6C00EF9E2704}" type="parTrans" cxnId="{A698325E-579A-4BBA-B0BE-939F05D0C1A5}">
      <dgm:prSet/>
      <dgm:spPr/>
      <dgm:t>
        <a:bodyPr/>
        <a:lstStyle/>
        <a:p>
          <a:endParaRPr lang="en-US"/>
        </a:p>
      </dgm:t>
    </dgm:pt>
    <dgm:pt modelId="{9AE747F5-4D79-47F3-B68E-518725B427A9}" type="sibTrans" cxnId="{A698325E-579A-4BBA-B0BE-939F05D0C1A5}">
      <dgm:prSet/>
      <dgm:spPr/>
      <dgm:t>
        <a:bodyPr/>
        <a:lstStyle/>
        <a:p>
          <a:endParaRPr lang="en-US"/>
        </a:p>
      </dgm:t>
    </dgm:pt>
    <dgm:pt modelId="{30128324-D090-43A8-9B04-803426297E68}">
      <dgm:prSet/>
      <dgm:spPr/>
      <dgm:t>
        <a:bodyPr/>
        <a:lstStyle/>
        <a:p>
          <a:r>
            <a:rPr lang="en-US" b="1"/>
            <a:t>b. Customer Feedback and Iterative Updates</a:t>
          </a:r>
          <a:endParaRPr lang="en-US"/>
        </a:p>
      </dgm:t>
    </dgm:pt>
    <dgm:pt modelId="{FD58BACB-6668-4B9A-A679-490F0A6181B3}" type="parTrans" cxnId="{6F2C67C0-C67D-4C20-9D82-0C6376A30036}">
      <dgm:prSet/>
      <dgm:spPr/>
      <dgm:t>
        <a:bodyPr/>
        <a:lstStyle/>
        <a:p>
          <a:endParaRPr lang="en-US"/>
        </a:p>
      </dgm:t>
    </dgm:pt>
    <dgm:pt modelId="{BCDF1FCB-70A5-4877-80C9-7FB60AE230F1}" type="sibTrans" cxnId="{6F2C67C0-C67D-4C20-9D82-0C6376A30036}">
      <dgm:prSet/>
      <dgm:spPr/>
      <dgm:t>
        <a:bodyPr/>
        <a:lstStyle/>
        <a:p>
          <a:endParaRPr lang="en-US"/>
        </a:p>
      </dgm:t>
    </dgm:pt>
    <dgm:pt modelId="{091D77B0-2C3F-4A29-936E-0B956F2A6933}">
      <dgm:prSet/>
      <dgm:spPr/>
      <dgm:t>
        <a:bodyPr/>
        <a:lstStyle/>
        <a:p>
          <a:r>
            <a:rPr lang="en-US"/>
            <a:t>Gather ongoing feedback from lenders and borrowers to improve the system’s usability, accuracy, and transparency.</a:t>
          </a:r>
        </a:p>
      </dgm:t>
    </dgm:pt>
    <dgm:pt modelId="{4939636B-F589-4038-8BA3-C10BA2F927E3}" type="parTrans" cxnId="{F717BD8E-6157-4881-A410-A7B00451F811}">
      <dgm:prSet/>
      <dgm:spPr/>
      <dgm:t>
        <a:bodyPr/>
        <a:lstStyle/>
        <a:p>
          <a:endParaRPr lang="en-US"/>
        </a:p>
      </dgm:t>
    </dgm:pt>
    <dgm:pt modelId="{DB104006-C8CB-4680-BB18-14FEA4A7E157}" type="sibTrans" cxnId="{F717BD8E-6157-4881-A410-A7B00451F811}">
      <dgm:prSet/>
      <dgm:spPr/>
      <dgm:t>
        <a:bodyPr/>
        <a:lstStyle/>
        <a:p>
          <a:endParaRPr lang="en-US"/>
        </a:p>
      </dgm:t>
    </dgm:pt>
    <dgm:pt modelId="{50EDC8D6-DAFB-452A-9C47-A9E3883B3E77}">
      <dgm:prSet/>
      <dgm:spPr/>
      <dgm:t>
        <a:bodyPr/>
        <a:lstStyle/>
        <a:p>
          <a:r>
            <a:rPr lang="en-US"/>
            <a:t>Release regular updates to enhance features based on customer needs and technological advancements.</a:t>
          </a:r>
        </a:p>
      </dgm:t>
    </dgm:pt>
    <dgm:pt modelId="{8B7B2CC3-A9A1-453C-B5EB-29FBC30701BF}" type="parTrans" cxnId="{93762259-86C0-4736-845F-E4C5F8462725}">
      <dgm:prSet/>
      <dgm:spPr/>
      <dgm:t>
        <a:bodyPr/>
        <a:lstStyle/>
        <a:p>
          <a:endParaRPr lang="en-US"/>
        </a:p>
      </dgm:t>
    </dgm:pt>
    <dgm:pt modelId="{E526E2A5-4540-4F0A-B691-E80FB9B8F1EA}" type="sibTrans" cxnId="{93762259-86C0-4736-845F-E4C5F8462725}">
      <dgm:prSet/>
      <dgm:spPr/>
      <dgm:t>
        <a:bodyPr/>
        <a:lstStyle/>
        <a:p>
          <a:endParaRPr lang="en-US"/>
        </a:p>
      </dgm:t>
    </dgm:pt>
    <dgm:pt modelId="{37F1D294-FFFB-4192-895C-4153331F049B}">
      <dgm:prSet/>
      <dgm:spPr/>
      <dgm:t>
        <a:bodyPr/>
        <a:lstStyle/>
        <a:p>
          <a:r>
            <a:rPr lang="en-US" b="1"/>
            <a:t>c. Model Re-Training and Compliance Updates</a:t>
          </a:r>
          <a:endParaRPr lang="en-US"/>
        </a:p>
      </dgm:t>
    </dgm:pt>
    <dgm:pt modelId="{5EA8C9B9-F75B-4E57-90F5-7BFB7AEE7199}" type="parTrans" cxnId="{057FCF0A-F764-46B5-9879-1807C04A42C4}">
      <dgm:prSet/>
      <dgm:spPr/>
      <dgm:t>
        <a:bodyPr/>
        <a:lstStyle/>
        <a:p>
          <a:endParaRPr lang="en-US"/>
        </a:p>
      </dgm:t>
    </dgm:pt>
    <dgm:pt modelId="{01B3403C-0B25-44B2-96FB-8C15E83F9F3B}" type="sibTrans" cxnId="{057FCF0A-F764-46B5-9879-1807C04A42C4}">
      <dgm:prSet/>
      <dgm:spPr/>
      <dgm:t>
        <a:bodyPr/>
        <a:lstStyle/>
        <a:p>
          <a:endParaRPr lang="en-US"/>
        </a:p>
      </dgm:t>
    </dgm:pt>
    <dgm:pt modelId="{BAD864E9-2A5E-4D1D-B2DF-86098E23141B}">
      <dgm:prSet/>
      <dgm:spPr/>
      <dgm:t>
        <a:bodyPr/>
        <a:lstStyle/>
        <a:p>
          <a:r>
            <a:rPr lang="en-US"/>
            <a:t>Regularly retrain models with new data to maintain accuracy and adapt to market changes.</a:t>
          </a:r>
        </a:p>
      </dgm:t>
    </dgm:pt>
    <dgm:pt modelId="{BAB11599-0259-49B1-AD67-33E4F25A4A5B}" type="parTrans" cxnId="{53EB1A30-9190-4A06-8115-1CD889BFCAD5}">
      <dgm:prSet/>
      <dgm:spPr/>
      <dgm:t>
        <a:bodyPr/>
        <a:lstStyle/>
        <a:p>
          <a:endParaRPr lang="en-US"/>
        </a:p>
      </dgm:t>
    </dgm:pt>
    <dgm:pt modelId="{303C7171-08B5-4C11-98B9-46E3A21D2E2D}" type="sibTrans" cxnId="{53EB1A30-9190-4A06-8115-1CD889BFCAD5}">
      <dgm:prSet/>
      <dgm:spPr/>
      <dgm:t>
        <a:bodyPr/>
        <a:lstStyle/>
        <a:p>
          <a:endParaRPr lang="en-US"/>
        </a:p>
      </dgm:t>
    </dgm:pt>
    <dgm:pt modelId="{A5D52DA4-2B17-488F-9050-A41846DFE22A}">
      <dgm:prSet/>
      <dgm:spPr/>
      <dgm:t>
        <a:bodyPr/>
        <a:lstStyle/>
        <a:p>
          <a:r>
            <a:rPr lang="en-US"/>
            <a:t>Monitor for changes in regulatory requirements, updating the platform to ensure continued compliance.</a:t>
          </a:r>
        </a:p>
      </dgm:t>
    </dgm:pt>
    <dgm:pt modelId="{ACFAD0A0-36EE-4DD4-8F29-FE65E63BB5B9}" type="parTrans" cxnId="{CF0F61DD-7DC6-47FD-AB3C-0B207424953D}">
      <dgm:prSet/>
      <dgm:spPr/>
      <dgm:t>
        <a:bodyPr/>
        <a:lstStyle/>
        <a:p>
          <a:endParaRPr lang="en-US"/>
        </a:p>
      </dgm:t>
    </dgm:pt>
    <dgm:pt modelId="{5BD768DA-37BB-4150-A58A-E234F9DF3DDC}" type="sibTrans" cxnId="{CF0F61DD-7DC6-47FD-AB3C-0B207424953D}">
      <dgm:prSet/>
      <dgm:spPr/>
      <dgm:t>
        <a:bodyPr/>
        <a:lstStyle/>
        <a:p>
          <a:endParaRPr lang="en-US"/>
        </a:p>
      </dgm:t>
    </dgm:pt>
    <dgm:pt modelId="{ABF35690-713D-4D70-AFAE-4232DAE12E2A}" type="pres">
      <dgm:prSet presAssocID="{5353BEDE-7611-48F4-A6E5-104F14208A79}" presName="linear" presStyleCnt="0">
        <dgm:presLayoutVars>
          <dgm:animLvl val="lvl"/>
          <dgm:resizeHandles val="exact"/>
        </dgm:presLayoutVars>
      </dgm:prSet>
      <dgm:spPr/>
    </dgm:pt>
    <dgm:pt modelId="{43AE8280-068E-45DB-816F-643A114027C6}" type="pres">
      <dgm:prSet presAssocID="{E48429B0-FCA6-475F-9106-E45E725891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5EA4650-B32D-4320-BE8B-0D6BD0C97503}" type="pres">
      <dgm:prSet presAssocID="{E48429B0-FCA6-475F-9106-E45E7258916C}" presName="childText" presStyleLbl="revTx" presStyleIdx="0" presStyleCnt="3">
        <dgm:presLayoutVars>
          <dgm:bulletEnabled val="1"/>
        </dgm:presLayoutVars>
      </dgm:prSet>
      <dgm:spPr/>
    </dgm:pt>
    <dgm:pt modelId="{E7012312-34D4-40CD-A2F5-CA115B1EB542}" type="pres">
      <dgm:prSet presAssocID="{30128324-D090-43A8-9B04-803426297E6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8A0E40-BAB2-4C3B-9130-AD9407F693F8}" type="pres">
      <dgm:prSet presAssocID="{30128324-D090-43A8-9B04-803426297E68}" presName="childText" presStyleLbl="revTx" presStyleIdx="1" presStyleCnt="3">
        <dgm:presLayoutVars>
          <dgm:bulletEnabled val="1"/>
        </dgm:presLayoutVars>
      </dgm:prSet>
      <dgm:spPr/>
    </dgm:pt>
    <dgm:pt modelId="{7D637BDC-B117-425F-96CA-77156B3A77C9}" type="pres">
      <dgm:prSet presAssocID="{37F1D294-FFFB-4192-895C-4153331F04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B56D52F-3CE2-4B44-ABD1-C760B13CEB70}" type="pres">
      <dgm:prSet presAssocID="{37F1D294-FFFB-4192-895C-4153331F049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57FCF0A-F764-46B5-9879-1807C04A42C4}" srcId="{5353BEDE-7611-48F4-A6E5-104F14208A79}" destId="{37F1D294-FFFB-4192-895C-4153331F049B}" srcOrd="2" destOrd="0" parTransId="{5EA8C9B9-F75B-4E57-90F5-7BFB7AEE7199}" sibTransId="{01B3403C-0B25-44B2-96FB-8C15E83F9F3B}"/>
    <dgm:cxn modelId="{56315E29-9A7A-4705-B138-E7B41EBDA64F}" type="presOf" srcId="{C274A6E8-606C-4C34-B3FA-619322D22FAE}" destId="{55EA4650-B32D-4320-BE8B-0D6BD0C97503}" srcOrd="0" destOrd="1" presId="urn:microsoft.com/office/officeart/2005/8/layout/vList2"/>
    <dgm:cxn modelId="{53EB1A30-9190-4A06-8115-1CD889BFCAD5}" srcId="{37F1D294-FFFB-4192-895C-4153331F049B}" destId="{BAD864E9-2A5E-4D1D-B2DF-86098E23141B}" srcOrd="0" destOrd="0" parTransId="{BAB11599-0259-49B1-AD67-33E4F25A4A5B}" sibTransId="{303C7171-08B5-4C11-98B9-46E3A21D2E2D}"/>
    <dgm:cxn modelId="{6205AD39-8DAE-4CEE-A7BD-463FD4E23ACE}" type="presOf" srcId="{091D77B0-2C3F-4A29-936E-0B956F2A6933}" destId="{9E8A0E40-BAB2-4C3B-9130-AD9407F693F8}" srcOrd="0" destOrd="0" presId="urn:microsoft.com/office/officeart/2005/8/layout/vList2"/>
    <dgm:cxn modelId="{A698325E-579A-4BBA-B0BE-939F05D0C1A5}" srcId="{E48429B0-FCA6-475F-9106-E45E7258916C}" destId="{3F45B588-3BE6-445E-B553-49B9AC01C488}" srcOrd="1" destOrd="0" parTransId="{FC75F818-1FA4-4029-A5A1-6C00EF9E2704}" sibTransId="{9AE747F5-4D79-47F3-B68E-518725B427A9}"/>
    <dgm:cxn modelId="{07256A6E-EC96-4BAA-92CA-9375539CB0B0}" srcId="{5D70A35B-0F52-429C-861B-2A056F80A353}" destId="{FABB076B-6D21-427E-B916-8A4AEC0740CF}" srcOrd="1" destOrd="0" parTransId="{E6A6F5CE-6907-4659-B626-DD6ACC67646B}" sibTransId="{77BECEEE-FEAA-4C44-A54B-984324C7409A}"/>
    <dgm:cxn modelId="{203BC94F-2E42-405F-9622-E5F1745C32DE}" type="presOf" srcId="{5D70A35B-0F52-429C-861B-2A056F80A353}" destId="{55EA4650-B32D-4320-BE8B-0D6BD0C97503}" srcOrd="0" destOrd="0" presId="urn:microsoft.com/office/officeart/2005/8/layout/vList2"/>
    <dgm:cxn modelId="{0843CD6F-2C73-4170-81EB-001146A50CAD}" type="presOf" srcId="{A11FA771-E8AA-4BD8-BCAA-FD694327DF35}" destId="{55EA4650-B32D-4320-BE8B-0D6BD0C97503}" srcOrd="0" destOrd="3" presId="urn:microsoft.com/office/officeart/2005/8/layout/vList2"/>
    <dgm:cxn modelId="{D58BD874-E39E-4B41-8422-B3898290B02A}" srcId="{E48429B0-FCA6-475F-9106-E45E7258916C}" destId="{5D70A35B-0F52-429C-861B-2A056F80A353}" srcOrd="0" destOrd="0" parTransId="{8CA81981-D8DA-4500-AE9E-DA9E0AF01763}" sibTransId="{8588ADAE-F983-4E3B-B20D-8F2230C9D98D}"/>
    <dgm:cxn modelId="{3EEA6858-F244-445A-BC49-8A1EEC47DEB1}" type="presOf" srcId="{A5D52DA4-2B17-488F-9050-A41846DFE22A}" destId="{0B56D52F-3CE2-4B44-ABD1-C760B13CEB70}" srcOrd="0" destOrd="1" presId="urn:microsoft.com/office/officeart/2005/8/layout/vList2"/>
    <dgm:cxn modelId="{93762259-86C0-4736-845F-E4C5F8462725}" srcId="{30128324-D090-43A8-9B04-803426297E68}" destId="{50EDC8D6-DAFB-452A-9C47-A9E3883B3E77}" srcOrd="1" destOrd="0" parTransId="{8B7B2CC3-A9A1-453C-B5EB-29FBC30701BF}" sibTransId="{E526E2A5-4540-4F0A-B691-E80FB9B8F1EA}"/>
    <dgm:cxn modelId="{D28B277B-F874-4B7E-B6ED-ACA74E829943}" type="presOf" srcId="{30128324-D090-43A8-9B04-803426297E68}" destId="{E7012312-34D4-40CD-A2F5-CA115B1EB542}" srcOrd="0" destOrd="0" presId="urn:microsoft.com/office/officeart/2005/8/layout/vList2"/>
    <dgm:cxn modelId="{970AEA7B-F158-4C73-976E-D22A45023E8C}" type="presOf" srcId="{E48429B0-FCA6-475F-9106-E45E7258916C}" destId="{43AE8280-068E-45DB-816F-643A114027C6}" srcOrd="0" destOrd="0" presId="urn:microsoft.com/office/officeart/2005/8/layout/vList2"/>
    <dgm:cxn modelId="{8B21F387-317E-47F6-9377-934FBF2F9A69}" type="presOf" srcId="{BAD864E9-2A5E-4D1D-B2DF-86098E23141B}" destId="{0B56D52F-3CE2-4B44-ABD1-C760B13CEB70}" srcOrd="0" destOrd="0" presId="urn:microsoft.com/office/officeart/2005/8/layout/vList2"/>
    <dgm:cxn modelId="{72EFED88-3A7D-4674-9555-350BDEDB1F91}" type="presOf" srcId="{5353BEDE-7611-48F4-A6E5-104F14208A79}" destId="{ABF35690-713D-4D70-AFAE-4232DAE12E2A}" srcOrd="0" destOrd="0" presId="urn:microsoft.com/office/officeart/2005/8/layout/vList2"/>
    <dgm:cxn modelId="{F717BD8E-6157-4881-A410-A7B00451F811}" srcId="{30128324-D090-43A8-9B04-803426297E68}" destId="{091D77B0-2C3F-4A29-936E-0B956F2A6933}" srcOrd="0" destOrd="0" parTransId="{4939636B-F589-4038-8BA3-C10BA2F927E3}" sibTransId="{DB104006-C8CB-4680-BB18-14FEA4A7E157}"/>
    <dgm:cxn modelId="{D358FCA1-5D50-49DB-8D2B-819404455E09}" srcId="{5D70A35B-0F52-429C-861B-2A056F80A353}" destId="{A11FA771-E8AA-4BD8-BCAA-FD694327DF35}" srcOrd="2" destOrd="0" parTransId="{EE777942-1D04-40FE-B221-776C56925CA8}" sibTransId="{20CCB8A8-ABD2-4D4A-8929-EEFEEABDF61C}"/>
    <dgm:cxn modelId="{6F2C67C0-C67D-4C20-9D82-0C6376A30036}" srcId="{5353BEDE-7611-48F4-A6E5-104F14208A79}" destId="{30128324-D090-43A8-9B04-803426297E68}" srcOrd="1" destOrd="0" parTransId="{FD58BACB-6668-4B9A-A679-490F0A6181B3}" sibTransId="{BCDF1FCB-70A5-4877-80C9-7FB60AE230F1}"/>
    <dgm:cxn modelId="{D6B311C9-5384-4C15-B441-D8A44266E201}" srcId="{5D70A35B-0F52-429C-861B-2A056F80A353}" destId="{C274A6E8-606C-4C34-B3FA-619322D22FAE}" srcOrd="0" destOrd="0" parTransId="{65EBEE00-63A0-49F9-8A29-092B019F1CF6}" sibTransId="{C7D36DB6-F209-4344-A4A3-455DEFC81F6A}"/>
    <dgm:cxn modelId="{73AB57CC-320F-4072-AC09-489690349F27}" type="presOf" srcId="{FABB076B-6D21-427E-B916-8A4AEC0740CF}" destId="{55EA4650-B32D-4320-BE8B-0D6BD0C97503}" srcOrd="0" destOrd="2" presId="urn:microsoft.com/office/officeart/2005/8/layout/vList2"/>
    <dgm:cxn modelId="{94C88DCE-E9D0-462C-B33D-471033AA537D}" type="presOf" srcId="{37F1D294-FFFB-4192-895C-4153331F049B}" destId="{7D637BDC-B117-425F-96CA-77156B3A77C9}" srcOrd="0" destOrd="0" presId="urn:microsoft.com/office/officeart/2005/8/layout/vList2"/>
    <dgm:cxn modelId="{C10246D6-9C82-428D-BE76-6983EA4B2FB9}" srcId="{5353BEDE-7611-48F4-A6E5-104F14208A79}" destId="{E48429B0-FCA6-475F-9106-E45E7258916C}" srcOrd="0" destOrd="0" parTransId="{1BE7ADD5-3106-4593-8780-2A2F430CA4C7}" sibTransId="{26DFADB0-FB13-48D4-8B6C-5C41650F1370}"/>
    <dgm:cxn modelId="{CF0F61DD-7DC6-47FD-AB3C-0B207424953D}" srcId="{37F1D294-FFFB-4192-895C-4153331F049B}" destId="{A5D52DA4-2B17-488F-9050-A41846DFE22A}" srcOrd="1" destOrd="0" parTransId="{ACFAD0A0-36EE-4DD4-8F29-FE65E63BB5B9}" sibTransId="{5BD768DA-37BB-4150-A58A-E234F9DF3DDC}"/>
    <dgm:cxn modelId="{9B9668DF-02CC-46D2-962F-33BAFC0D53CC}" type="presOf" srcId="{50EDC8D6-DAFB-452A-9C47-A9E3883B3E77}" destId="{9E8A0E40-BAB2-4C3B-9130-AD9407F693F8}" srcOrd="0" destOrd="1" presId="urn:microsoft.com/office/officeart/2005/8/layout/vList2"/>
    <dgm:cxn modelId="{43C55FF9-9519-4E09-A94F-6D75DA6C8EA9}" type="presOf" srcId="{3F45B588-3BE6-445E-B553-49B9AC01C488}" destId="{55EA4650-B32D-4320-BE8B-0D6BD0C97503}" srcOrd="0" destOrd="4" presId="urn:microsoft.com/office/officeart/2005/8/layout/vList2"/>
    <dgm:cxn modelId="{C3CA17B1-DE91-4C2B-858C-55672865EFF8}" type="presParOf" srcId="{ABF35690-713D-4D70-AFAE-4232DAE12E2A}" destId="{43AE8280-068E-45DB-816F-643A114027C6}" srcOrd="0" destOrd="0" presId="urn:microsoft.com/office/officeart/2005/8/layout/vList2"/>
    <dgm:cxn modelId="{E686B055-A9CA-4E12-AB00-1484DAE85CFB}" type="presParOf" srcId="{ABF35690-713D-4D70-AFAE-4232DAE12E2A}" destId="{55EA4650-B32D-4320-BE8B-0D6BD0C97503}" srcOrd="1" destOrd="0" presId="urn:microsoft.com/office/officeart/2005/8/layout/vList2"/>
    <dgm:cxn modelId="{C1EDFBBD-BA8E-4B50-BC89-552AD5F32885}" type="presParOf" srcId="{ABF35690-713D-4D70-AFAE-4232DAE12E2A}" destId="{E7012312-34D4-40CD-A2F5-CA115B1EB542}" srcOrd="2" destOrd="0" presId="urn:microsoft.com/office/officeart/2005/8/layout/vList2"/>
    <dgm:cxn modelId="{1148CADA-A19B-4A1E-BA50-7774F8741F04}" type="presParOf" srcId="{ABF35690-713D-4D70-AFAE-4232DAE12E2A}" destId="{9E8A0E40-BAB2-4C3B-9130-AD9407F693F8}" srcOrd="3" destOrd="0" presId="urn:microsoft.com/office/officeart/2005/8/layout/vList2"/>
    <dgm:cxn modelId="{CC83327C-A782-4E9F-BFF4-D7816B2D9CA4}" type="presParOf" srcId="{ABF35690-713D-4D70-AFAE-4232DAE12E2A}" destId="{7D637BDC-B117-425F-96CA-77156B3A77C9}" srcOrd="4" destOrd="0" presId="urn:microsoft.com/office/officeart/2005/8/layout/vList2"/>
    <dgm:cxn modelId="{80A683A8-4247-40B1-83A6-8D254B6B8692}" type="presParOf" srcId="{ABF35690-713D-4D70-AFAE-4232DAE12E2A}" destId="{0B56D52F-3CE2-4B44-ABD1-C760B13CEB7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F1CCC-DD4A-4772-AE8E-8A6091069EB8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D837F9-BBFD-45AA-BC5D-221B07BE2426}">
      <dgm:prSet/>
      <dgm:spPr/>
      <dgm:t>
        <a:bodyPr/>
        <a:lstStyle/>
        <a:p>
          <a:r>
            <a:rPr lang="en-US" b="1"/>
            <a:t>2. Real-Time Risk Scoring and Decision-Making</a:t>
          </a:r>
          <a:endParaRPr lang="en-US"/>
        </a:p>
      </dgm:t>
    </dgm:pt>
    <dgm:pt modelId="{5B7DD259-06C5-4960-BA0D-C80A73B4A4E0}" type="parTrans" cxnId="{C61264F3-AA62-48E7-92A9-1C64EADE01D8}">
      <dgm:prSet/>
      <dgm:spPr/>
      <dgm:t>
        <a:bodyPr/>
        <a:lstStyle/>
        <a:p>
          <a:endParaRPr lang="en-US"/>
        </a:p>
      </dgm:t>
    </dgm:pt>
    <dgm:pt modelId="{914A00AD-E82E-4DFF-8ED1-2E486A3D81B2}" type="sibTrans" cxnId="{C61264F3-AA62-48E7-92A9-1C64EADE01D8}">
      <dgm:prSet/>
      <dgm:spPr/>
      <dgm:t>
        <a:bodyPr/>
        <a:lstStyle/>
        <a:p>
          <a:endParaRPr lang="en-US"/>
        </a:p>
      </dgm:t>
    </dgm:pt>
    <dgm:pt modelId="{9695E7B6-ED0C-452A-9BD1-874D5BA0FAAF}">
      <dgm:prSet/>
      <dgm:spPr/>
      <dgm:t>
        <a:bodyPr/>
        <a:lstStyle/>
        <a:p>
          <a:r>
            <a:rPr lang="en-US" b="1"/>
            <a:t>Feature</a:t>
          </a:r>
          <a:r>
            <a:rPr lang="en-US"/>
            <a:t>: The system uses real-time data to assess risk levels, generating approval or rejection decisions instantly or flagging applications for manual review if further analysis is required.</a:t>
          </a:r>
        </a:p>
      </dgm:t>
    </dgm:pt>
    <dgm:pt modelId="{DB4A5F38-4779-4ABA-9C8C-CC9B9E2BB997}" type="parTrans" cxnId="{713C2FEC-75E7-4BA7-BD2D-881B2AE8E8DC}">
      <dgm:prSet/>
      <dgm:spPr/>
      <dgm:t>
        <a:bodyPr/>
        <a:lstStyle/>
        <a:p>
          <a:endParaRPr lang="en-US"/>
        </a:p>
      </dgm:t>
    </dgm:pt>
    <dgm:pt modelId="{41F70FD2-6FF8-4784-9302-C988F99C3D12}" type="sibTrans" cxnId="{713C2FEC-75E7-4BA7-BD2D-881B2AE8E8DC}">
      <dgm:prSet/>
      <dgm:spPr/>
      <dgm:t>
        <a:bodyPr/>
        <a:lstStyle/>
        <a:p>
          <a:endParaRPr lang="en-US"/>
        </a:p>
      </dgm:t>
    </dgm:pt>
    <dgm:pt modelId="{1EDBF039-6415-4B67-A800-4FD6E8169B10}">
      <dgm:prSet/>
      <dgm:spPr/>
      <dgm:t>
        <a:bodyPr/>
        <a:lstStyle/>
        <a:p>
          <a:r>
            <a:rPr lang="en-US" b="1"/>
            <a:t>How It Works</a:t>
          </a:r>
          <a:r>
            <a:rPr lang="en-US"/>
            <a:t>: </a:t>
          </a:r>
        </a:p>
      </dgm:t>
    </dgm:pt>
    <dgm:pt modelId="{81A334C6-F7B1-4BC5-A4A5-E782A0C9475C}" type="parTrans" cxnId="{6FCE7380-D413-4C25-AF7A-B2252AFC8768}">
      <dgm:prSet/>
      <dgm:spPr/>
      <dgm:t>
        <a:bodyPr/>
        <a:lstStyle/>
        <a:p>
          <a:endParaRPr lang="en-US"/>
        </a:p>
      </dgm:t>
    </dgm:pt>
    <dgm:pt modelId="{CE764D2F-EE4C-4A1F-80C2-99917BCF2819}" type="sibTrans" cxnId="{6FCE7380-D413-4C25-AF7A-B2252AFC8768}">
      <dgm:prSet/>
      <dgm:spPr/>
      <dgm:t>
        <a:bodyPr/>
        <a:lstStyle/>
        <a:p>
          <a:endParaRPr lang="en-US"/>
        </a:p>
      </dgm:t>
    </dgm:pt>
    <dgm:pt modelId="{10D1EC97-B0EE-46BA-AEEE-E98ED9AEDB7B}">
      <dgm:prSet/>
      <dgm:spPr/>
      <dgm:t>
        <a:bodyPr/>
        <a:lstStyle/>
        <a:p>
          <a:r>
            <a:rPr lang="en-US"/>
            <a:t>As an applicant submits their data, the system assesses risk in real time, adjusting based on dynamic indicators like economic conditions, recent financial transactions, or industry-specific risks.</a:t>
          </a:r>
        </a:p>
      </dgm:t>
    </dgm:pt>
    <dgm:pt modelId="{7EE348C3-8637-4248-A6F1-54B3BDB66480}" type="parTrans" cxnId="{1880E9DE-DA08-4AA0-9862-39CCF905F907}">
      <dgm:prSet/>
      <dgm:spPr/>
      <dgm:t>
        <a:bodyPr/>
        <a:lstStyle/>
        <a:p>
          <a:endParaRPr lang="en-US"/>
        </a:p>
      </dgm:t>
    </dgm:pt>
    <dgm:pt modelId="{F96B5F01-D7B5-411B-B4E2-1BD31102A6FF}" type="sibTrans" cxnId="{1880E9DE-DA08-4AA0-9862-39CCF905F907}">
      <dgm:prSet/>
      <dgm:spPr/>
      <dgm:t>
        <a:bodyPr/>
        <a:lstStyle/>
        <a:p>
          <a:endParaRPr lang="en-US"/>
        </a:p>
      </dgm:t>
    </dgm:pt>
    <dgm:pt modelId="{FD16C54C-5D19-4A12-A081-7FC121C7584B}">
      <dgm:prSet/>
      <dgm:spPr/>
      <dgm:t>
        <a:bodyPr/>
        <a:lstStyle/>
        <a:p>
          <a:r>
            <a:rPr lang="en-US"/>
            <a:t>The system can instantly provide loan terms, adjusting factors like interest rates or repayment period based on risk score.</a:t>
          </a:r>
        </a:p>
      </dgm:t>
    </dgm:pt>
    <dgm:pt modelId="{4C02CBB5-A747-4E0B-878D-A1052CF319F0}" type="parTrans" cxnId="{A44C03F3-BF0C-4FE3-9B26-A7EB956551A0}">
      <dgm:prSet/>
      <dgm:spPr/>
      <dgm:t>
        <a:bodyPr/>
        <a:lstStyle/>
        <a:p>
          <a:endParaRPr lang="en-US"/>
        </a:p>
      </dgm:t>
    </dgm:pt>
    <dgm:pt modelId="{13CDED45-7C45-4E1B-A1CA-E376C89A7CA3}" type="sibTrans" cxnId="{A44C03F3-BF0C-4FE3-9B26-A7EB956551A0}">
      <dgm:prSet/>
      <dgm:spPr/>
      <dgm:t>
        <a:bodyPr/>
        <a:lstStyle/>
        <a:p>
          <a:endParaRPr lang="en-US"/>
        </a:p>
      </dgm:t>
    </dgm:pt>
    <dgm:pt modelId="{8ACB3FA8-EE3A-42A5-9ECB-1D1658622B0D}">
      <dgm:prSet/>
      <dgm:spPr/>
      <dgm:t>
        <a:bodyPr/>
        <a:lstStyle/>
        <a:p>
          <a:r>
            <a:rPr lang="en-US" b="1"/>
            <a:t>Data Science Involvement</a:t>
          </a:r>
          <a:r>
            <a:rPr lang="en-US"/>
            <a:t>: </a:t>
          </a:r>
        </a:p>
      </dgm:t>
    </dgm:pt>
    <dgm:pt modelId="{5BF480B8-074C-4636-8606-9424919F3C79}" type="parTrans" cxnId="{9F27526D-65F1-4C98-A4DB-F8CBF5BEFEB0}">
      <dgm:prSet/>
      <dgm:spPr/>
      <dgm:t>
        <a:bodyPr/>
        <a:lstStyle/>
        <a:p>
          <a:endParaRPr lang="en-US"/>
        </a:p>
      </dgm:t>
    </dgm:pt>
    <dgm:pt modelId="{A3FA8F2E-891B-4453-9499-40B9F4FD1B11}" type="sibTrans" cxnId="{9F27526D-65F1-4C98-A4DB-F8CBF5BEFEB0}">
      <dgm:prSet/>
      <dgm:spPr/>
      <dgm:t>
        <a:bodyPr/>
        <a:lstStyle/>
        <a:p>
          <a:endParaRPr lang="en-US"/>
        </a:p>
      </dgm:t>
    </dgm:pt>
    <dgm:pt modelId="{987B497A-96BF-4FF0-80A8-D8FCCE59737B}">
      <dgm:prSet/>
      <dgm:spPr/>
      <dgm:t>
        <a:bodyPr/>
        <a:lstStyle/>
        <a:p>
          <a:r>
            <a:rPr lang="en-US" b="1"/>
            <a:t>Machine Learning Models</a:t>
          </a:r>
          <a:r>
            <a:rPr lang="en-US"/>
            <a:t>: For real-time credit scoring that includes time-sensitive indicators.</a:t>
          </a:r>
        </a:p>
      </dgm:t>
    </dgm:pt>
    <dgm:pt modelId="{DFE562E9-91C5-42DF-9999-D2659CC4A1DE}" type="parTrans" cxnId="{6F94F0F4-C97F-46B6-878A-FB4519534B56}">
      <dgm:prSet/>
      <dgm:spPr/>
      <dgm:t>
        <a:bodyPr/>
        <a:lstStyle/>
        <a:p>
          <a:endParaRPr lang="en-US"/>
        </a:p>
      </dgm:t>
    </dgm:pt>
    <dgm:pt modelId="{71BA22DB-CEE5-4E85-A3C0-6E044F0EEA20}" type="sibTrans" cxnId="{6F94F0F4-C97F-46B6-878A-FB4519534B56}">
      <dgm:prSet/>
      <dgm:spPr/>
      <dgm:t>
        <a:bodyPr/>
        <a:lstStyle/>
        <a:p>
          <a:endParaRPr lang="en-US"/>
        </a:p>
      </dgm:t>
    </dgm:pt>
    <dgm:pt modelId="{23904EBF-FDFC-411C-876B-9FAC832E6ADD}">
      <dgm:prSet/>
      <dgm:spPr/>
      <dgm:t>
        <a:bodyPr/>
        <a:lstStyle/>
        <a:p>
          <a:r>
            <a:rPr lang="en-US" b="1"/>
            <a:t>Anomaly Detection</a:t>
          </a:r>
          <a:r>
            <a:rPr lang="en-US"/>
            <a:t>: To detect unusual spending or credit behavior that may signify higher risk.</a:t>
          </a:r>
        </a:p>
      </dgm:t>
    </dgm:pt>
    <dgm:pt modelId="{DB899D0F-CB3E-4157-9620-D864F2DC6E02}" type="parTrans" cxnId="{61B42875-B6DB-4E44-9700-E122475136B3}">
      <dgm:prSet/>
      <dgm:spPr/>
      <dgm:t>
        <a:bodyPr/>
        <a:lstStyle/>
        <a:p>
          <a:endParaRPr lang="en-US"/>
        </a:p>
      </dgm:t>
    </dgm:pt>
    <dgm:pt modelId="{FA57102B-5960-403D-870C-7FC3646168C4}" type="sibTrans" cxnId="{61B42875-B6DB-4E44-9700-E122475136B3}">
      <dgm:prSet/>
      <dgm:spPr/>
      <dgm:t>
        <a:bodyPr/>
        <a:lstStyle/>
        <a:p>
          <a:endParaRPr lang="en-US"/>
        </a:p>
      </dgm:t>
    </dgm:pt>
    <dgm:pt modelId="{5D448F58-E9FA-4FA0-B284-BE79A5AA84D4}" type="pres">
      <dgm:prSet presAssocID="{3B4F1CCC-DD4A-4772-AE8E-8A6091069EB8}" presName="Name0" presStyleCnt="0">
        <dgm:presLayoutVars>
          <dgm:dir/>
          <dgm:animLvl val="lvl"/>
          <dgm:resizeHandles val="exact"/>
        </dgm:presLayoutVars>
      </dgm:prSet>
      <dgm:spPr/>
    </dgm:pt>
    <dgm:pt modelId="{985D735C-D475-4E57-A4DD-C9AD6637FC09}" type="pres">
      <dgm:prSet presAssocID="{53D837F9-BBFD-45AA-BC5D-221B07BE2426}" presName="linNode" presStyleCnt="0"/>
      <dgm:spPr/>
    </dgm:pt>
    <dgm:pt modelId="{CD87F709-1385-4AC5-B789-A524022B9EEC}" type="pres">
      <dgm:prSet presAssocID="{53D837F9-BBFD-45AA-BC5D-221B07BE242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4907666D-29BE-41F2-BC22-106436057246}" type="pres">
      <dgm:prSet presAssocID="{53D837F9-BBFD-45AA-BC5D-221B07BE242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B2070E5D-EEBE-4D90-B13D-4DA994B56692}" type="presOf" srcId="{23904EBF-FDFC-411C-876B-9FAC832E6ADD}" destId="{4907666D-29BE-41F2-BC22-106436057246}" srcOrd="0" destOrd="6" presId="urn:microsoft.com/office/officeart/2005/8/layout/vList5"/>
    <dgm:cxn modelId="{E97C184D-20D5-44CD-AF88-DDAD282ABF45}" type="presOf" srcId="{53D837F9-BBFD-45AA-BC5D-221B07BE2426}" destId="{CD87F709-1385-4AC5-B789-A524022B9EEC}" srcOrd="0" destOrd="0" presId="urn:microsoft.com/office/officeart/2005/8/layout/vList5"/>
    <dgm:cxn modelId="{9F27526D-65F1-4C98-A4DB-F8CBF5BEFEB0}" srcId="{53D837F9-BBFD-45AA-BC5D-221B07BE2426}" destId="{8ACB3FA8-EE3A-42A5-9ECB-1D1658622B0D}" srcOrd="2" destOrd="0" parTransId="{5BF480B8-074C-4636-8606-9424919F3C79}" sibTransId="{A3FA8F2E-891B-4453-9499-40B9F4FD1B11}"/>
    <dgm:cxn modelId="{484D9073-A2AB-444C-9109-42802E54BBF7}" type="presOf" srcId="{987B497A-96BF-4FF0-80A8-D8FCCE59737B}" destId="{4907666D-29BE-41F2-BC22-106436057246}" srcOrd="0" destOrd="5" presId="urn:microsoft.com/office/officeart/2005/8/layout/vList5"/>
    <dgm:cxn modelId="{61B42875-B6DB-4E44-9700-E122475136B3}" srcId="{8ACB3FA8-EE3A-42A5-9ECB-1D1658622B0D}" destId="{23904EBF-FDFC-411C-876B-9FAC832E6ADD}" srcOrd="1" destOrd="0" parTransId="{DB899D0F-CB3E-4157-9620-D864F2DC6E02}" sibTransId="{FA57102B-5960-403D-870C-7FC3646168C4}"/>
    <dgm:cxn modelId="{32A4F07C-A139-4552-A78F-253307CEF5E7}" type="presOf" srcId="{10D1EC97-B0EE-46BA-AEEE-E98ED9AEDB7B}" destId="{4907666D-29BE-41F2-BC22-106436057246}" srcOrd="0" destOrd="2" presId="urn:microsoft.com/office/officeart/2005/8/layout/vList5"/>
    <dgm:cxn modelId="{6FCE7380-D413-4C25-AF7A-B2252AFC8768}" srcId="{53D837F9-BBFD-45AA-BC5D-221B07BE2426}" destId="{1EDBF039-6415-4B67-A800-4FD6E8169B10}" srcOrd="1" destOrd="0" parTransId="{81A334C6-F7B1-4BC5-A4A5-E782A0C9475C}" sibTransId="{CE764D2F-EE4C-4A1F-80C2-99917BCF2819}"/>
    <dgm:cxn modelId="{C28FD994-2F9F-4868-B824-4B015BF5EBD6}" type="presOf" srcId="{1EDBF039-6415-4B67-A800-4FD6E8169B10}" destId="{4907666D-29BE-41F2-BC22-106436057246}" srcOrd="0" destOrd="1" presId="urn:microsoft.com/office/officeart/2005/8/layout/vList5"/>
    <dgm:cxn modelId="{DFFFA89B-626F-4153-ACAA-7C77EA0375B1}" type="presOf" srcId="{3B4F1CCC-DD4A-4772-AE8E-8A6091069EB8}" destId="{5D448F58-E9FA-4FA0-B284-BE79A5AA84D4}" srcOrd="0" destOrd="0" presId="urn:microsoft.com/office/officeart/2005/8/layout/vList5"/>
    <dgm:cxn modelId="{6CDC85B4-0F82-49C4-BFDD-AB4231A9946A}" type="presOf" srcId="{9695E7B6-ED0C-452A-9BD1-874D5BA0FAAF}" destId="{4907666D-29BE-41F2-BC22-106436057246}" srcOrd="0" destOrd="0" presId="urn:microsoft.com/office/officeart/2005/8/layout/vList5"/>
    <dgm:cxn modelId="{529D9ABC-C03E-4C4D-96B0-8DD6691C3084}" type="presOf" srcId="{8ACB3FA8-EE3A-42A5-9ECB-1D1658622B0D}" destId="{4907666D-29BE-41F2-BC22-106436057246}" srcOrd="0" destOrd="4" presId="urn:microsoft.com/office/officeart/2005/8/layout/vList5"/>
    <dgm:cxn modelId="{1880E9DE-DA08-4AA0-9862-39CCF905F907}" srcId="{1EDBF039-6415-4B67-A800-4FD6E8169B10}" destId="{10D1EC97-B0EE-46BA-AEEE-E98ED9AEDB7B}" srcOrd="0" destOrd="0" parTransId="{7EE348C3-8637-4248-A6F1-54B3BDB66480}" sibTransId="{F96B5F01-D7B5-411B-B4E2-1BD31102A6FF}"/>
    <dgm:cxn modelId="{713C2FEC-75E7-4BA7-BD2D-881B2AE8E8DC}" srcId="{53D837F9-BBFD-45AA-BC5D-221B07BE2426}" destId="{9695E7B6-ED0C-452A-9BD1-874D5BA0FAAF}" srcOrd="0" destOrd="0" parTransId="{DB4A5F38-4779-4ABA-9C8C-CC9B9E2BB997}" sibTransId="{41F70FD2-6FF8-4784-9302-C988F99C3D12}"/>
    <dgm:cxn modelId="{92D3F9F2-7727-4925-A942-4621F669FEDC}" type="presOf" srcId="{FD16C54C-5D19-4A12-A081-7FC121C7584B}" destId="{4907666D-29BE-41F2-BC22-106436057246}" srcOrd="0" destOrd="3" presId="urn:microsoft.com/office/officeart/2005/8/layout/vList5"/>
    <dgm:cxn modelId="{A44C03F3-BF0C-4FE3-9B26-A7EB956551A0}" srcId="{1EDBF039-6415-4B67-A800-4FD6E8169B10}" destId="{FD16C54C-5D19-4A12-A081-7FC121C7584B}" srcOrd="1" destOrd="0" parTransId="{4C02CBB5-A747-4E0B-878D-A1052CF319F0}" sibTransId="{13CDED45-7C45-4E1B-A1CA-E376C89A7CA3}"/>
    <dgm:cxn modelId="{C61264F3-AA62-48E7-92A9-1C64EADE01D8}" srcId="{3B4F1CCC-DD4A-4772-AE8E-8A6091069EB8}" destId="{53D837F9-BBFD-45AA-BC5D-221B07BE2426}" srcOrd="0" destOrd="0" parTransId="{5B7DD259-06C5-4960-BA0D-C80A73B4A4E0}" sibTransId="{914A00AD-E82E-4DFF-8ED1-2E486A3D81B2}"/>
    <dgm:cxn modelId="{6F94F0F4-C97F-46B6-878A-FB4519534B56}" srcId="{8ACB3FA8-EE3A-42A5-9ECB-1D1658622B0D}" destId="{987B497A-96BF-4FF0-80A8-D8FCCE59737B}" srcOrd="0" destOrd="0" parTransId="{DFE562E9-91C5-42DF-9999-D2659CC4A1DE}" sibTransId="{71BA22DB-CEE5-4E85-A3C0-6E044F0EEA20}"/>
    <dgm:cxn modelId="{2F77A0BD-4B66-47AD-9489-1501F3778F5D}" type="presParOf" srcId="{5D448F58-E9FA-4FA0-B284-BE79A5AA84D4}" destId="{985D735C-D475-4E57-A4DD-C9AD6637FC09}" srcOrd="0" destOrd="0" presId="urn:microsoft.com/office/officeart/2005/8/layout/vList5"/>
    <dgm:cxn modelId="{CE8156B3-1C5F-4004-86AA-02B4F4D8FFB3}" type="presParOf" srcId="{985D735C-D475-4E57-A4DD-C9AD6637FC09}" destId="{CD87F709-1385-4AC5-B789-A524022B9EEC}" srcOrd="0" destOrd="0" presId="urn:microsoft.com/office/officeart/2005/8/layout/vList5"/>
    <dgm:cxn modelId="{EEAACD44-B110-4C37-9011-C7D2B93815FC}" type="presParOf" srcId="{985D735C-D475-4E57-A4DD-C9AD6637FC09}" destId="{4907666D-29BE-41F2-BC22-1064360572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A29F05-162F-490E-91CF-00E0169A64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A781AA-E240-4350-B271-750D1BB9ACEF}">
      <dgm:prSet/>
      <dgm:spPr/>
      <dgm:t>
        <a:bodyPr/>
        <a:lstStyle/>
        <a:p>
          <a:r>
            <a:rPr lang="en-US" b="1"/>
            <a:t>3. Alternative Data Utilization for Thin-File Borrowers</a:t>
          </a:r>
          <a:endParaRPr lang="en-US"/>
        </a:p>
      </dgm:t>
    </dgm:pt>
    <dgm:pt modelId="{F88A7F37-EE44-4671-BABC-33778A124317}" type="parTrans" cxnId="{6443E987-2782-4212-8530-6861CD6AB3A6}">
      <dgm:prSet/>
      <dgm:spPr/>
      <dgm:t>
        <a:bodyPr/>
        <a:lstStyle/>
        <a:p>
          <a:endParaRPr lang="en-US"/>
        </a:p>
      </dgm:t>
    </dgm:pt>
    <dgm:pt modelId="{E8426A4B-9D75-465C-83D9-1D9C4A10E067}" type="sibTrans" cxnId="{6443E987-2782-4212-8530-6861CD6AB3A6}">
      <dgm:prSet/>
      <dgm:spPr/>
      <dgm:t>
        <a:bodyPr/>
        <a:lstStyle/>
        <a:p>
          <a:endParaRPr lang="en-US"/>
        </a:p>
      </dgm:t>
    </dgm:pt>
    <dgm:pt modelId="{7A29FEA2-9CF1-4A75-BDE2-A6FAC92A5692}">
      <dgm:prSet/>
      <dgm:spPr/>
      <dgm:t>
        <a:bodyPr/>
        <a:lstStyle/>
        <a:p>
          <a:r>
            <a:rPr lang="en-US" b="1"/>
            <a:t>Feature</a:t>
          </a:r>
          <a:r>
            <a:rPr lang="en-US"/>
            <a:t>: The system can approve applicants with minimal traditional credit history by leveraging alternative data sources.</a:t>
          </a:r>
        </a:p>
      </dgm:t>
    </dgm:pt>
    <dgm:pt modelId="{8997EA9B-DA88-4644-91EE-0BA5D9890863}" type="parTrans" cxnId="{64E344EC-7AFC-4BB6-A2AC-6DCC02A18D1A}">
      <dgm:prSet/>
      <dgm:spPr/>
      <dgm:t>
        <a:bodyPr/>
        <a:lstStyle/>
        <a:p>
          <a:endParaRPr lang="en-US"/>
        </a:p>
      </dgm:t>
    </dgm:pt>
    <dgm:pt modelId="{5115F4BA-FAB7-4DE6-9CE9-61A02E2DF564}" type="sibTrans" cxnId="{64E344EC-7AFC-4BB6-A2AC-6DCC02A18D1A}">
      <dgm:prSet/>
      <dgm:spPr/>
      <dgm:t>
        <a:bodyPr/>
        <a:lstStyle/>
        <a:p>
          <a:endParaRPr lang="en-US"/>
        </a:p>
      </dgm:t>
    </dgm:pt>
    <dgm:pt modelId="{71AFFD4C-1FF2-452E-AAE9-9AB598327841}">
      <dgm:prSet/>
      <dgm:spPr/>
      <dgm:t>
        <a:bodyPr/>
        <a:lstStyle/>
        <a:p>
          <a:r>
            <a:rPr lang="en-US" b="1"/>
            <a:t>How It Works</a:t>
          </a:r>
          <a:r>
            <a:rPr lang="en-US"/>
            <a:t>: </a:t>
          </a:r>
        </a:p>
      </dgm:t>
    </dgm:pt>
    <dgm:pt modelId="{035C1543-E3C3-4EF8-8B65-1825401DEACA}" type="parTrans" cxnId="{A35B97E7-EF14-4E9C-BFE3-853D6B2F858F}">
      <dgm:prSet/>
      <dgm:spPr/>
      <dgm:t>
        <a:bodyPr/>
        <a:lstStyle/>
        <a:p>
          <a:endParaRPr lang="en-US"/>
        </a:p>
      </dgm:t>
    </dgm:pt>
    <dgm:pt modelId="{B1D37C30-BA43-4A63-94C9-536A663DC2AB}" type="sibTrans" cxnId="{A35B97E7-EF14-4E9C-BFE3-853D6B2F858F}">
      <dgm:prSet/>
      <dgm:spPr/>
      <dgm:t>
        <a:bodyPr/>
        <a:lstStyle/>
        <a:p>
          <a:endParaRPr lang="en-US"/>
        </a:p>
      </dgm:t>
    </dgm:pt>
    <dgm:pt modelId="{5014688B-E80E-4F7B-8019-8A1757E0DAE6}">
      <dgm:prSet/>
      <dgm:spPr/>
      <dgm:t>
        <a:bodyPr/>
        <a:lstStyle/>
        <a:p>
          <a:r>
            <a:rPr lang="en-US"/>
            <a:t>For applicants lacking a robust credit history, the system pulls from alternative data sources such as utility bill payments, online reviews, social media data, and employment history.</a:t>
          </a:r>
        </a:p>
      </dgm:t>
    </dgm:pt>
    <dgm:pt modelId="{88147312-2926-4553-A839-72824A627D64}" type="parTrans" cxnId="{F23CEBFC-D93B-4CAD-803C-BE752B0BC60A}">
      <dgm:prSet/>
      <dgm:spPr/>
      <dgm:t>
        <a:bodyPr/>
        <a:lstStyle/>
        <a:p>
          <a:endParaRPr lang="en-US"/>
        </a:p>
      </dgm:t>
    </dgm:pt>
    <dgm:pt modelId="{97478A05-1E67-40F4-81A4-158913D21D88}" type="sibTrans" cxnId="{F23CEBFC-D93B-4CAD-803C-BE752B0BC60A}">
      <dgm:prSet/>
      <dgm:spPr/>
      <dgm:t>
        <a:bodyPr/>
        <a:lstStyle/>
        <a:p>
          <a:endParaRPr lang="en-US"/>
        </a:p>
      </dgm:t>
    </dgm:pt>
    <dgm:pt modelId="{AE38589C-A489-486F-BED7-2C52601D014F}">
      <dgm:prSet/>
      <dgm:spPr/>
      <dgm:t>
        <a:bodyPr/>
        <a:lstStyle/>
        <a:p>
          <a:r>
            <a:rPr lang="en-US"/>
            <a:t>These data points allow the model to create a holistic view of the applicant’s stability and trustworthiness.</a:t>
          </a:r>
        </a:p>
      </dgm:t>
    </dgm:pt>
    <dgm:pt modelId="{A1504555-6228-441E-A578-6F3B087C0E7D}" type="parTrans" cxnId="{A83161F4-376F-4905-A8C4-B277B7AB9813}">
      <dgm:prSet/>
      <dgm:spPr/>
      <dgm:t>
        <a:bodyPr/>
        <a:lstStyle/>
        <a:p>
          <a:endParaRPr lang="en-US"/>
        </a:p>
      </dgm:t>
    </dgm:pt>
    <dgm:pt modelId="{8536E1CA-37E6-4B11-913B-96144E651296}" type="sibTrans" cxnId="{A83161F4-376F-4905-A8C4-B277B7AB9813}">
      <dgm:prSet/>
      <dgm:spPr/>
      <dgm:t>
        <a:bodyPr/>
        <a:lstStyle/>
        <a:p>
          <a:endParaRPr lang="en-US"/>
        </a:p>
      </dgm:t>
    </dgm:pt>
    <dgm:pt modelId="{5B7C1993-FBA6-4ED4-B54D-14C57E016394}">
      <dgm:prSet/>
      <dgm:spPr/>
      <dgm:t>
        <a:bodyPr/>
        <a:lstStyle/>
        <a:p>
          <a:r>
            <a:rPr lang="en-US" b="1"/>
            <a:t>Data Science Involvement</a:t>
          </a:r>
          <a:r>
            <a:rPr lang="en-US"/>
            <a:t>: </a:t>
          </a:r>
        </a:p>
      </dgm:t>
    </dgm:pt>
    <dgm:pt modelId="{5E38A3D4-907B-4B95-9401-F8CE77411C7B}" type="parTrans" cxnId="{269451AF-0AB2-4E56-9882-207865715700}">
      <dgm:prSet/>
      <dgm:spPr/>
      <dgm:t>
        <a:bodyPr/>
        <a:lstStyle/>
        <a:p>
          <a:endParaRPr lang="en-US"/>
        </a:p>
      </dgm:t>
    </dgm:pt>
    <dgm:pt modelId="{7CBC4B1F-59FB-45E0-8805-83D7C987CD25}" type="sibTrans" cxnId="{269451AF-0AB2-4E56-9882-207865715700}">
      <dgm:prSet/>
      <dgm:spPr/>
      <dgm:t>
        <a:bodyPr/>
        <a:lstStyle/>
        <a:p>
          <a:endParaRPr lang="en-US"/>
        </a:p>
      </dgm:t>
    </dgm:pt>
    <dgm:pt modelId="{272075A1-287F-49A0-83B6-EA0B6B9A1CE7}">
      <dgm:prSet/>
      <dgm:spPr/>
      <dgm:t>
        <a:bodyPr/>
        <a:lstStyle/>
        <a:p>
          <a:r>
            <a:rPr lang="en-US" b="1"/>
            <a:t>Natural Language Processing (NLP)</a:t>
          </a:r>
          <a:r>
            <a:rPr lang="en-US"/>
            <a:t>: To analyze alternative text-based data sources, such as employment feedback or reviews.</a:t>
          </a:r>
        </a:p>
      </dgm:t>
    </dgm:pt>
    <dgm:pt modelId="{54746800-E466-4A82-8B0F-8D7ED00F8B94}" type="parTrans" cxnId="{339D84B1-9F7E-47EA-8C76-012871B6A4E5}">
      <dgm:prSet/>
      <dgm:spPr/>
      <dgm:t>
        <a:bodyPr/>
        <a:lstStyle/>
        <a:p>
          <a:endParaRPr lang="en-US"/>
        </a:p>
      </dgm:t>
    </dgm:pt>
    <dgm:pt modelId="{241D4988-65FA-4F99-9A3E-4186BE44E00E}" type="sibTrans" cxnId="{339D84B1-9F7E-47EA-8C76-012871B6A4E5}">
      <dgm:prSet/>
      <dgm:spPr/>
      <dgm:t>
        <a:bodyPr/>
        <a:lstStyle/>
        <a:p>
          <a:endParaRPr lang="en-US"/>
        </a:p>
      </dgm:t>
    </dgm:pt>
    <dgm:pt modelId="{75000090-9046-401E-931A-7E06B68DF84C}">
      <dgm:prSet/>
      <dgm:spPr/>
      <dgm:t>
        <a:bodyPr/>
        <a:lstStyle/>
        <a:p>
          <a:r>
            <a:rPr lang="en-US" b="1"/>
            <a:t>Feature Engineering</a:t>
          </a:r>
          <a:r>
            <a:rPr lang="en-US"/>
            <a:t>: To integrate and convert non-traditional data into usable features for credit scoring.</a:t>
          </a:r>
        </a:p>
      </dgm:t>
    </dgm:pt>
    <dgm:pt modelId="{B00A8DF0-CC82-43E9-AD0F-6B65DDA27877}" type="parTrans" cxnId="{B73D17AE-BFB1-47B3-880E-47295D638CC5}">
      <dgm:prSet/>
      <dgm:spPr/>
      <dgm:t>
        <a:bodyPr/>
        <a:lstStyle/>
        <a:p>
          <a:endParaRPr lang="en-US"/>
        </a:p>
      </dgm:t>
    </dgm:pt>
    <dgm:pt modelId="{E77B3E6C-99BD-485D-A7F1-44B53822716A}" type="sibTrans" cxnId="{B73D17AE-BFB1-47B3-880E-47295D638CC5}">
      <dgm:prSet/>
      <dgm:spPr/>
      <dgm:t>
        <a:bodyPr/>
        <a:lstStyle/>
        <a:p>
          <a:endParaRPr lang="en-US"/>
        </a:p>
      </dgm:t>
    </dgm:pt>
    <dgm:pt modelId="{AC906FC9-747A-4558-B31A-725822CBA47F}" type="pres">
      <dgm:prSet presAssocID="{7DA29F05-162F-490E-91CF-00E0169A64C4}" presName="linear" presStyleCnt="0">
        <dgm:presLayoutVars>
          <dgm:animLvl val="lvl"/>
          <dgm:resizeHandles val="exact"/>
        </dgm:presLayoutVars>
      </dgm:prSet>
      <dgm:spPr/>
    </dgm:pt>
    <dgm:pt modelId="{B36BA5DD-C9DA-4E0E-B0DE-702CDE0A81D6}" type="pres">
      <dgm:prSet presAssocID="{97A781AA-E240-4350-B271-750D1BB9ACE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39293E7-CBBD-4DE4-8539-AE5413C6F850}" type="pres">
      <dgm:prSet presAssocID="{97A781AA-E240-4350-B271-750D1BB9AC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3D6751E-8E2E-476A-AFAF-9BC8DC273C65}" type="presOf" srcId="{272075A1-287F-49A0-83B6-EA0B6B9A1CE7}" destId="{F39293E7-CBBD-4DE4-8539-AE5413C6F850}" srcOrd="0" destOrd="5" presId="urn:microsoft.com/office/officeart/2005/8/layout/vList2"/>
    <dgm:cxn modelId="{668A9E41-563D-4AEC-8217-21E0A21A3B45}" type="presOf" srcId="{75000090-9046-401E-931A-7E06B68DF84C}" destId="{F39293E7-CBBD-4DE4-8539-AE5413C6F850}" srcOrd="0" destOrd="6" presId="urn:microsoft.com/office/officeart/2005/8/layout/vList2"/>
    <dgm:cxn modelId="{84F4B56B-E993-4A51-AFF1-0AAB11346884}" type="presOf" srcId="{AE38589C-A489-486F-BED7-2C52601D014F}" destId="{F39293E7-CBBD-4DE4-8539-AE5413C6F850}" srcOrd="0" destOrd="3" presId="urn:microsoft.com/office/officeart/2005/8/layout/vList2"/>
    <dgm:cxn modelId="{482AC953-D132-4B1A-9323-0A7CE9547918}" type="presOf" srcId="{71AFFD4C-1FF2-452E-AAE9-9AB598327841}" destId="{F39293E7-CBBD-4DE4-8539-AE5413C6F850}" srcOrd="0" destOrd="1" presId="urn:microsoft.com/office/officeart/2005/8/layout/vList2"/>
    <dgm:cxn modelId="{CFBD1481-3F33-4538-8199-B8DD43D4E89E}" type="presOf" srcId="{97A781AA-E240-4350-B271-750D1BB9ACEF}" destId="{B36BA5DD-C9DA-4E0E-B0DE-702CDE0A81D6}" srcOrd="0" destOrd="0" presId="urn:microsoft.com/office/officeart/2005/8/layout/vList2"/>
    <dgm:cxn modelId="{D8037A82-9DAE-4576-B5FD-0F69614A3F07}" type="presOf" srcId="{7DA29F05-162F-490E-91CF-00E0169A64C4}" destId="{AC906FC9-747A-4558-B31A-725822CBA47F}" srcOrd="0" destOrd="0" presId="urn:microsoft.com/office/officeart/2005/8/layout/vList2"/>
    <dgm:cxn modelId="{6443E987-2782-4212-8530-6861CD6AB3A6}" srcId="{7DA29F05-162F-490E-91CF-00E0169A64C4}" destId="{97A781AA-E240-4350-B271-750D1BB9ACEF}" srcOrd="0" destOrd="0" parTransId="{F88A7F37-EE44-4671-BABC-33778A124317}" sibTransId="{E8426A4B-9D75-465C-83D9-1D9C4A10E067}"/>
    <dgm:cxn modelId="{FAA612A4-FFC2-49B9-8CA8-09DCB28F1FCE}" type="presOf" srcId="{5B7C1993-FBA6-4ED4-B54D-14C57E016394}" destId="{F39293E7-CBBD-4DE4-8539-AE5413C6F850}" srcOrd="0" destOrd="4" presId="urn:microsoft.com/office/officeart/2005/8/layout/vList2"/>
    <dgm:cxn modelId="{B73D17AE-BFB1-47B3-880E-47295D638CC5}" srcId="{5B7C1993-FBA6-4ED4-B54D-14C57E016394}" destId="{75000090-9046-401E-931A-7E06B68DF84C}" srcOrd="1" destOrd="0" parTransId="{B00A8DF0-CC82-43E9-AD0F-6B65DDA27877}" sibTransId="{E77B3E6C-99BD-485D-A7F1-44B53822716A}"/>
    <dgm:cxn modelId="{269451AF-0AB2-4E56-9882-207865715700}" srcId="{97A781AA-E240-4350-B271-750D1BB9ACEF}" destId="{5B7C1993-FBA6-4ED4-B54D-14C57E016394}" srcOrd="2" destOrd="0" parTransId="{5E38A3D4-907B-4B95-9401-F8CE77411C7B}" sibTransId="{7CBC4B1F-59FB-45E0-8805-83D7C987CD25}"/>
    <dgm:cxn modelId="{339D84B1-9F7E-47EA-8C76-012871B6A4E5}" srcId="{5B7C1993-FBA6-4ED4-B54D-14C57E016394}" destId="{272075A1-287F-49A0-83B6-EA0B6B9A1CE7}" srcOrd="0" destOrd="0" parTransId="{54746800-E466-4A82-8B0F-8D7ED00F8B94}" sibTransId="{241D4988-65FA-4F99-9A3E-4186BE44E00E}"/>
    <dgm:cxn modelId="{6B2EA7BB-C985-4A18-81E6-D7F96B781F0E}" type="presOf" srcId="{7A29FEA2-9CF1-4A75-BDE2-A6FAC92A5692}" destId="{F39293E7-CBBD-4DE4-8539-AE5413C6F850}" srcOrd="0" destOrd="0" presId="urn:microsoft.com/office/officeart/2005/8/layout/vList2"/>
    <dgm:cxn modelId="{DA45B8C6-EF5C-46C3-B0AE-C04FE294B6C4}" type="presOf" srcId="{5014688B-E80E-4F7B-8019-8A1757E0DAE6}" destId="{F39293E7-CBBD-4DE4-8539-AE5413C6F850}" srcOrd="0" destOrd="2" presId="urn:microsoft.com/office/officeart/2005/8/layout/vList2"/>
    <dgm:cxn modelId="{A35B97E7-EF14-4E9C-BFE3-853D6B2F858F}" srcId="{97A781AA-E240-4350-B271-750D1BB9ACEF}" destId="{71AFFD4C-1FF2-452E-AAE9-9AB598327841}" srcOrd="1" destOrd="0" parTransId="{035C1543-E3C3-4EF8-8B65-1825401DEACA}" sibTransId="{B1D37C30-BA43-4A63-94C9-536A663DC2AB}"/>
    <dgm:cxn modelId="{64E344EC-7AFC-4BB6-A2AC-6DCC02A18D1A}" srcId="{97A781AA-E240-4350-B271-750D1BB9ACEF}" destId="{7A29FEA2-9CF1-4A75-BDE2-A6FAC92A5692}" srcOrd="0" destOrd="0" parTransId="{8997EA9B-DA88-4644-91EE-0BA5D9890863}" sibTransId="{5115F4BA-FAB7-4DE6-9CE9-61A02E2DF564}"/>
    <dgm:cxn modelId="{A83161F4-376F-4905-A8C4-B277B7AB9813}" srcId="{71AFFD4C-1FF2-452E-AAE9-9AB598327841}" destId="{AE38589C-A489-486F-BED7-2C52601D014F}" srcOrd="1" destOrd="0" parTransId="{A1504555-6228-441E-A578-6F3B087C0E7D}" sibTransId="{8536E1CA-37E6-4B11-913B-96144E651296}"/>
    <dgm:cxn modelId="{F23CEBFC-D93B-4CAD-803C-BE752B0BC60A}" srcId="{71AFFD4C-1FF2-452E-AAE9-9AB598327841}" destId="{5014688B-E80E-4F7B-8019-8A1757E0DAE6}" srcOrd="0" destOrd="0" parTransId="{88147312-2926-4553-A839-72824A627D64}" sibTransId="{97478A05-1E67-40F4-81A4-158913D21D88}"/>
    <dgm:cxn modelId="{5B15AE05-60CD-46F9-8F43-B15028253D8D}" type="presParOf" srcId="{AC906FC9-747A-4558-B31A-725822CBA47F}" destId="{B36BA5DD-C9DA-4E0E-B0DE-702CDE0A81D6}" srcOrd="0" destOrd="0" presId="urn:microsoft.com/office/officeart/2005/8/layout/vList2"/>
    <dgm:cxn modelId="{5069CF27-D9C4-431A-8201-C4F3A1201A7D}" type="presParOf" srcId="{AC906FC9-747A-4558-B31A-725822CBA47F}" destId="{F39293E7-CBBD-4DE4-8539-AE5413C6F85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284609-E898-464B-9266-E7DDCB0A102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CF09DF9-FE84-48CF-90C5-8EBD918C2B00}">
      <dgm:prSet/>
      <dgm:spPr/>
      <dgm:t>
        <a:bodyPr/>
        <a:lstStyle/>
        <a:p>
          <a:r>
            <a:rPr lang="en-US" b="1"/>
            <a:t>Predictive Analytics</a:t>
          </a:r>
          <a:r>
            <a:rPr lang="en-US"/>
            <a:t>: Forecasts repayment likelihood based on historical financial behaviors and risk factors.</a:t>
          </a:r>
        </a:p>
      </dgm:t>
    </dgm:pt>
    <dgm:pt modelId="{593E4BDB-411B-4424-AAE4-0FC07E10FB8B}" type="parTrans" cxnId="{09485C3F-2D4C-4340-9D0D-8E01E9BB1EBA}">
      <dgm:prSet/>
      <dgm:spPr/>
      <dgm:t>
        <a:bodyPr/>
        <a:lstStyle/>
        <a:p>
          <a:endParaRPr lang="en-US"/>
        </a:p>
      </dgm:t>
    </dgm:pt>
    <dgm:pt modelId="{D5FDC221-E1AF-4D6B-B6B2-0CA4CD1CC919}" type="sibTrans" cxnId="{09485C3F-2D4C-4340-9D0D-8E01E9BB1EBA}">
      <dgm:prSet/>
      <dgm:spPr/>
      <dgm:t>
        <a:bodyPr/>
        <a:lstStyle/>
        <a:p>
          <a:endParaRPr lang="en-US"/>
        </a:p>
      </dgm:t>
    </dgm:pt>
    <dgm:pt modelId="{A1E86FCE-2B51-491F-B880-2523CAACD929}">
      <dgm:prSet/>
      <dgm:spPr/>
      <dgm:t>
        <a:bodyPr/>
        <a:lstStyle/>
        <a:p>
          <a:r>
            <a:rPr lang="en-US" b="1"/>
            <a:t>Classification and Clustering Algorithms</a:t>
          </a:r>
          <a:r>
            <a:rPr lang="en-US"/>
            <a:t>: Used to segment applicants and assign them risk categories or recommend custom loan terms.</a:t>
          </a:r>
        </a:p>
      </dgm:t>
    </dgm:pt>
    <dgm:pt modelId="{4CC68909-DBF9-44D7-9FE0-9C759299F8E4}" type="parTrans" cxnId="{3C536F3D-0281-454B-9C00-ADB5AAB5903E}">
      <dgm:prSet/>
      <dgm:spPr/>
      <dgm:t>
        <a:bodyPr/>
        <a:lstStyle/>
        <a:p>
          <a:endParaRPr lang="en-US"/>
        </a:p>
      </dgm:t>
    </dgm:pt>
    <dgm:pt modelId="{3550098B-8EC0-49A4-8429-B574F0992BAB}" type="sibTrans" cxnId="{3C536F3D-0281-454B-9C00-ADB5AAB5903E}">
      <dgm:prSet/>
      <dgm:spPr/>
      <dgm:t>
        <a:bodyPr/>
        <a:lstStyle/>
        <a:p>
          <a:endParaRPr lang="en-US"/>
        </a:p>
      </dgm:t>
    </dgm:pt>
    <dgm:pt modelId="{BB32B90D-7B60-4071-84DA-8E4DC3BC622D}">
      <dgm:prSet/>
      <dgm:spPr/>
      <dgm:t>
        <a:bodyPr/>
        <a:lstStyle/>
        <a:p>
          <a:r>
            <a:rPr lang="en-US" b="1"/>
            <a:t>Anomaly Detection</a:t>
          </a:r>
          <a:r>
            <a:rPr lang="en-US"/>
            <a:t>: Essential for identifying fraudulent applications and reducing the risk of loan default.</a:t>
          </a:r>
        </a:p>
      </dgm:t>
    </dgm:pt>
    <dgm:pt modelId="{1DA885DC-08A7-43C2-AEBB-F69BD8FAB839}" type="parTrans" cxnId="{D5720304-1EBE-42F8-AA31-898788AEF036}">
      <dgm:prSet/>
      <dgm:spPr/>
      <dgm:t>
        <a:bodyPr/>
        <a:lstStyle/>
        <a:p>
          <a:endParaRPr lang="en-US"/>
        </a:p>
      </dgm:t>
    </dgm:pt>
    <dgm:pt modelId="{9474CE56-0318-4E8C-B32F-42677FC7093A}" type="sibTrans" cxnId="{D5720304-1EBE-42F8-AA31-898788AEF036}">
      <dgm:prSet/>
      <dgm:spPr/>
      <dgm:t>
        <a:bodyPr/>
        <a:lstStyle/>
        <a:p>
          <a:endParaRPr lang="en-US"/>
        </a:p>
      </dgm:t>
    </dgm:pt>
    <dgm:pt modelId="{2843D0E2-5600-4E1C-897A-D2F215C43555}">
      <dgm:prSet/>
      <dgm:spPr/>
      <dgm:t>
        <a:bodyPr/>
        <a:lstStyle/>
        <a:p>
          <a:r>
            <a:rPr lang="en-US" b="1"/>
            <a:t>Natural Language Processing (NLP)</a:t>
          </a:r>
          <a:r>
            <a:rPr lang="en-US"/>
            <a:t>: Used for alternative data assessment, such as analyzing customer reviews, social media, or employment records.</a:t>
          </a:r>
        </a:p>
      </dgm:t>
    </dgm:pt>
    <dgm:pt modelId="{811F0CF8-957F-4DE1-9F1E-8CFB87AE56CB}" type="parTrans" cxnId="{6949EA4E-D74C-44E4-9058-CF5EE9C44CFB}">
      <dgm:prSet/>
      <dgm:spPr/>
      <dgm:t>
        <a:bodyPr/>
        <a:lstStyle/>
        <a:p>
          <a:endParaRPr lang="en-US"/>
        </a:p>
      </dgm:t>
    </dgm:pt>
    <dgm:pt modelId="{8B1F3930-9037-43E8-A8BC-CD5E68D3D757}" type="sibTrans" cxnId="{6949EA4E-D74C-44E4-9058-CF5EE9C44CFB}">
      <dgm:prSet/>
      <dgm:spPr/>
      <dgm:t>
        <a:bodyPr/>
        <a:lstStyle/>
        <a:p>
          <a:endParaRPr lang="en-US"/>
        </a:p>
      </dgm:t>
    </dgm:pt>
    <dgm:pt modelId="{464848AB-587C-4510-A49F-401FF5EB2D3D}">
      <dgm:prSet/>
      <dgm:spPr/>
      <dgm:t>
        <a:bodyPr/>
        <a:lstStyle/>
        <a:p>
          <a:r>
            <a:rPr lang="en-US" b="1"/>
            <a:t>Explainable AI (XAI)</a:t>
          </a:r>
          <a:r>
            <a:rPr lang="en-US"/>
            <a:t>: To provide clear insights into decision-making processes, ensuring the model’s predictions are transparent and understandable.</a:t>
          </a:r>
        </a:p>
      </dgm:t>
    </dgm:pt>
    <dgm:pt modelId="{B5FB3BEC-1633-4D5E-88D6-01841E7FA05C}" type="parTrans" cxnId="{B0FD99BB-CCEF-45CA-BF76-6117982789F9}">
      <dgm:prSet/>
      <dgm:spPr/>
      <dgm:t>
        <a:bodyPr/>
        <a:lstStyle/>
        <a:p>
          <a:endParaRPr lang="en-US"/>
        </a:p>
      </dgm:t>
    </dgm:pt>
    <dgm:pt modelId="{DAFD3B75-FF02-4240-838C-E63523F0AF18}" type="sibTrans" cxnId="{B0FD99BB-CCEF-45CA-BF76-6117982789F9}">
      <dgm:prSet/>
      <dgm:spPr/>
      <dgm:t>
        <a:bodyPr/>
        <a:lstStyle/>
        <a:p>
          <a:endParaRPr lang="en-US"/>
        </a:p>
      </dgm:t>
    </dgm:pt>
    <dgm:pt modelId="{997AF8C3-E0EA-4DFC-AC3E-EF996B5B2E97}" type="pres">
      <dgm:prSet presAssocID="{8F284609-E898-464B-9266-E7DDCB0A1021}" presName="root" presStyleCnt="0">
        <dgm:presLayoutVars>
          <dgm:dir/>
          <dgm:resizeHandles val="exact"/>
        </dgm:presLayoutVars>
      </dgm:prSet>
      <dgm:spPr/>
    </dgm:pt>
    <dgm:pt modelId="{F6FADF06-EB59-423C-B42A-BCD0464EA987}" type="pres">
      <dgm:prSet presAssocID="{8F284609-E898-464B-9266-E7DDCB0A1021}" presName="container" presStyleCnt="0">
        <dgm:presLayoutVars>
          <dgm:dir/>
          <dgm:resizeHandles val="exact"/>
        </dgm:presLayoutVars>
      </dgm:prSet>
      <dgm:spPr/>
    </dgm:pt>
    <dgm:pt modelId="{EA2AB891-0277-4898-8294-3B96B6B3EF43}" type="pres">
      <dgm:prSet presAssocID="{4CF09DF9-FE84-48CF-90C5-8EBD918C2B00}" presName="compNode" presStyleCnt="0"/>
      <dgm:spPr/>
    </dgm:pt>
    <dgm:pt modelId="{5C993BA4-9580-4854-85AD-B70C1B3105F9}" type="pres">
      <dgm:prSet presAssocID="{4CF09DF9-FE84-48CF-90C5-8EBD918C2B00}" presName="iconBgRect" presStyleLbl="bgShp" presStyleIdx="0" presStyleCnt="5"/>
      <dgm:spPr/>
    </dgm:pt>
    <dgm:pt modelId="{87E94BBB-A262-44AE-B576-06287F0E3079}" type="pres">
      <dgm:prSet presAssocID="{4CF09DF9-FE84-48CF-90C5-8EBD918C2B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C8E7B359-892F-43DF-93F9-992BEA40C295}" type="pres">
      <dgm:prSet presAssocID="{4CF09DF9-FE84-48CF-90C5-8EBD918C2B00}" presName="spaceRect" presStyleCnt="0"/>
      <dgm:spPr/>
    </dgm:pt>
    <dgm:pt modelId="{9ED42FFF-5EB9-453F-8321-464FA8EC9943}" type="pres">
      <dgm:prSet presAssocID="{4CF09DF9-FE84-48CF-90C5-8EBD918C2B00}" presName="textRect" presStyleLbl="revTx" presStyleIdx="0" presStyleCnt="5">
        <dgm:presLayoutVars>
          <dgm:chMax val="1"/>
          <dgm:chPref val="1"/>
        </dgm:presLayoutVars>
      </dgm:prSet>
      <dgm:spPr/>
    </dgm:pt>
    <dgm:pt modelId="{B4520433-D1A6-4BCF-975A-730FDC81B4A6}" type="pres">
      <dgm:prSet presAssocID="{D5FDC221-E1AF-4D6B-B6B2-0CA4CD1CC919}" presName="sibTrans" presStyleLbl="sibTrans2D1" presStyleIdx="0" presStyleCnt="0"/>
      <dgm:spPr/>
    </dgm:pt>
    <dgm:pt modelId="{29F287F2-9AB4-4B01-9FAB-D94013D7EA27}" type="pres">
      <dgm:prSet presAssocID="{A1E86FCE-2B51-491F-B880-2523CAACD929}" presName="compNode" presStyleCnt="0"/>
      <dgm:spPr/>
    </dgm:pt>
    <dgm:pt modelId="{CDAFF5A7-E9B3-4115-8CFF-72CB53078394}" type="pres">
      <dgm:prSet presAssocID="{A1E86FCE-2B51-491F-B880-2523CAACD929}" presName="iconBgRect" presStyleLbl="bgShp" presStyleIdx="1" presStyleCnt="5"/>
      <dgm:spPr/>
    </dgm:pt>
    <dgm:pt modelId="{CB9D9473-A158-44DA-BAAB-06E534B94FB3}" type="pres">
      <dgm:prSet presAssocID="{A1E86FCE-2B51-491F-B880-2523CAACD92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D246101-DAB2-4D02-9AE4-702D0D4C0384}" type="pres">
      <dgm:prSet presAssocID="{A1E86FCE-2B51-491F-B880-2523CAACD929}" presName="spaceRect" presStyleCnt="0"/>
      <dgm:spPr/>
    </dgm:pt>
    <dgm:pt modelId="{DF6C7EFC-515C-4808-B32E-10106902920A}" type="pres">
      <dgm:prSet presAssocID="{A1E86FCE-2B51-491F-B880-2523CAACD929}" presName="textRect" presStyleLbl="revTx" presStyleIdx="1" presStyleCnt="5">
        <dgm:presLayoutVars>
          <dgm:chMax val="1"/>
          <dgm:chPref val="1"/>
        </dgm:presLayoutVars>
      </dgm:prSet>
      <dgm:spPr/>
    </dgm:pt>
    <dgm:pt modelId="{88FD6F36-82D1-49FF-B751-D457979CCB93}" type="pres">
      <dgm:prSet presAssocID="{3550098B-8EC0-49A4-8429-B574F0992BAB}" presName="sibTrans" presStyleLbl="sibTrans2D1" presStyleIdx="0" presStyleCnt="0"/>
      <dgm:spPr/>
    </dgm:pt>
    <dgm:pt modelId="{C624AAEA-9450-46C1-BEB4-9C8D7F3E4A30}" type="pres">
      <dgm:prSet presAssocID="{BB32B90D-7B60-4071-84DA-8E4DC3BC622D}" presName="compNode" presStyleCnt="0"/>
      <dgm:spPr/>
    </dgm:pt>
    <dgm:pt modelId="{5EC2325F-892E-49C5-B074-A89C627F0948}" type="pres">
      <dgm:prSet presAssocID="{BB32B90D-7B60-4071-84DA-8E4DC3BC622D}" presName="iconBgRect" presStyleLbl="bgShp" presStyleIdx="2" presStyleCnt="5"/>
      <dgm:spPr/>
    </dgm:pt>
    <dgm:pt modelId="{CCB511BB-D606-420C-A742-F8F56142A5C1}" type="pres">
      <dgm:prSet presAssocID="{BB32B90D-7B60-4071-84DA-8E4DC3BC622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73AB34FF-FCA8-471A-A439-89D09B73EEF8}" type="pres">
      <dgm:prSet presAssocID="{BB32B90D-7B60-4071-84DA-8E4DC3BC622D}" presName="spaceRect" presStyleCnt="0"/>
      <dgm:spPr/>
    </dgm:pt>
    <dgm:pt modelId="{A0CF6E99-2253-4A21-92E1-D368B6D9CE46}" type="pres">
      <dgm:prSet presAssocID="{BB32B90D-7B60-4071-84DA-8E4DC3BC622D}" presName="textRect" presStyleLbl="revTx" presStyleIdx="2" presStyleCnt="5">
        <dgm:presLayoutVars>
          <dgm:chMax val="1"/>
          <dgm:chPref val="1"/>
        </dgm:presLayoutVars>
      </dgm:prSet>
      <dgm:spPr/>
    </dgm:pt>
    <dgm:pt modelId="{B013623A-4CDB-4947-A5C2-BC5BDABD7705}" type="pres">
      <dgm:prSet presAssocID="{9474CE56-0318-4E8C-B32F-42677FC7093A}" presName="sibTrans" presStyleLbl="sibTrans2D1" presStyleIdx="0" presStyleCnt="0"/>
      <dgm:spPr/>
    </dgm:pt>
    <dgm:pt modelId="{A92648A3-7F85-4FF0-9EF9-6B6E193A55A7}" type="pres">
      <dgm:prSet presAssocID="{2843D0E2-5600-4E1C-897A-D2F215C43555}" presName="compNode" presStyleCnt="0"/>
      <dgm:spPr/>
    </dgm:pt>
    <dgm:pt modelId="{752877D7-4981-4616-9181-4E09170FF92B}" type="pres">
      <dgm:prSet presAssocID="{2843D0E2-5600-4E1C-897A-D2F215C43555}" presName="iconBgRect" presStyleLbl="bgShp" presStyleIdx="3" presStyleCnt="5"/>
      <dgm:spPr/>
    </dgm:pt>
    <dgm:pt modelId="{48703B76-68F0-41A9-A8C1-62C6291F20CC}" type="pres">
      <dgm:prSet presAssocID="{2843D0E2-5600-4E1C-897A-D2F215C4355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EEE8132-0D44-4C42-82C7-66ED3B64659D}" type="pres">
      <dgm:prSet presAssocID="{2843D0E2-5600-4E1C-897A-D2F215C43555}" presName="spaceRect" presStyleCnt="0"/>
      <dgm:spPr/>
    </dgm:pt>
    <dgm:pt modelId="{1F3F4251-7912-4E7B-9F53-1811097D43F4}" type="pres">
      <dgm:prSet presAssocID="{2843D0E2-5600-4E1C-897A-D2F215C43555}" presName="textRect" presStyleLbl="revTx" presStyleIdx="3" presStyleCnt="5">
        <dgm:presLayoutVars>
          <dgm:chMax val="1"/>
          <dgm:chPref val="1"/>
        </dgm:presLayoutVars>
      </dgm:prSet>
      <dgm:spPr/>
    </dgm:pt>
    <dgm:pt modelId="{08F70807-C702-403F-B584-D0F21CCE0F05}" type="pres">
      <dgm:prSet presAssocID="{8B1F3930-9037-43E8-A8BC-CD5E68D3D757}" presName="sibTrans" presStyleLbl="sibTrans2D1" presStyleIdx="0" presStyleCnt="0"/>
      <dgm:spPr/>
    </dgm:pt>
    <dgm:pt modelId="{B9464197-69D0-4961-94D8-8095D18A0E1B}" type="pres">
      <dgm:prSet presAssocID="{464848AB-587C-4510-A49F-401FF5EB2D3D}" presName="compNode" presStyleCnt="0"/>
      <dgm:spPr/>
    </dgm:pt>
    <dgm:pt modelId="{F5B50102-5D22-42F9-A16F-2DAC50B67832}" type="pres">
      <dgm:prSet presAssocID="{464848AB-587C-4510-A49F-401FF5EB2D3D}" presName="iconBgRect" presStyleLbl="bgShp" presStyleIdx="4" presStyleCnt="5"/>
      <dgm:spPr/>
    </dgm:pt>
    <dgm:pt modelId="{B1F77369-F641-4854-BF09-33CEB2AD1C4D}" type="pres">
      <dgm:prSet presAssocID="{464848AB-587C-4510-A49F-401FF5EB2D3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984D7B5-DE9C-4A9E-87D7-284F71F0ECD1}" type="pres">
      <dgm:prSet presAssocID="{464848AB-587C-4510-A49F-401FF5EB2D3D}" presName="spaceRect" presStyleCnt="0"/>
      <dgm:spPr/>
    </dgm:pt>
    <dgm:pt modelId="{14C0C0D9-4FE3-4D5D-8BFF-D6014BA7B86A}" type="pres">
      <dgm:prSet presAssocID="{464848AB-587C-4510-A49F-401FF5EB2D3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47FEE00-E082-42AE-817F-0D23255756BE}" type="presOf" srcId="{4CF09DF9-FE84-48CF-90C5-8EBD918C2B00}" destId="{9ED42FFF-5EB9-453F-8321-464FA8EC9943}" srcOrd="0" destOrd="0" presId="urn:microsoft.com/office/officeart/2018/2/layout/IconCircleList"/>
    <dgm:cxn modelId="{5234C901-6A3D-4BE0-9DE9-8AE165E79F3D}" type="presOf" srcId="{3550098B-8EC0-49A4-8429-B574F0992BAB}" destId="{88FD6F36-82D1-49FF-B751-D457979CCB93}" srcOrd="0" destOrd="0" presId="urn:microsoft.com/office/officeart/2018/2/layout/IconCircleList"/>
    <dgm:cxn modelId="{D5720304-1EBE-42F8-AA31-898788AEF036}" srcId="{8F284609-E898-464B-9266-E7DDCB0A1021}" destId="{BB32B90D-7B60-4071-84DA-8E4DC3BC622D}" srcOrd="2" destOrd="0" parTransId="{1DA885DC-08A7-43C2-AEBB-F69BD8FAB839}" sibTransId="{9474CE56-0318-4E8C-B32F-42677FC7093A}"/>
    <dgm:cxn modelId="{3C536F3D-0281-454B-9C00-ADB5AAB5903E}" srcId="{8F284609-E898-464B-9266-E7DDCB0A1021}" destId="{A1E86FCE-2B51-491F-B880-2523CAACD929}" srcOrd="1" destOrd="0" parTransId="{4CC68909-DBF9-44D7-9FE0-9C759299F8E4}" sibTransId="{3550098B-8EC0-49A4-8429-B574F0992BAB}"/>
    <dgm:cxn modelId="{09485C3F-2D4C-4340-9D0D-8E01E9BB1EBA}" srcId="{8F284609-E898-464B-9266-E7DDCB0A1021}" destId="{4CF09DF9-FE84-48CF-90C5-8EBD918C2B00}" srcOrd="0" destOrd="0" parTransId="{593E4BDB-411B-4424-AAE4-0FC07E10FB8B}" sibTransId="{D5FDC221-E1AF-4D6B-B6B2-0CA4CD1CC919}"/>
    <dgm:cxn modelId="{6949EA4E-D74C-44E4-9058-CF5EE9C44CFB}" srcId="{8F284609-E898-464B-9266-E7DDCB0A1021}" destId="{2843D0E2-5600-4E1C-897A-D2F215C43555}" srcOrd="3" destOrd="0" parTransId="{811F0CF8-957F-4DE1-9F1E-8CFB87AE56CB}" sibTransId="{8B1F3930-9037-43E8-A8BC-CD5E68D3D757}"/>
    <dgm:cxn modelId="{DB648E75-67CB-4571-B74F-EF4848F8019D}" type="presOf" srcId="{D5FDC221-E1AF-4D6B-B6B2-0CA4CD1CC919}" destId="{B4520433-D1A6-4BCF-975A-730FDC81B4A6}" srcOrd="0" destOrd="0" presId="urn:microsoft.com/office/officeart/2018/2/layout/IconCircleList"/>
    <dgm:cxn modelId="{23416B7A-72E2-4451-B244-01A8F99C6D50}" type="presOf" srcId="{8B1F3930-9037-43E8-A8BC-CD5E68D3D757}" destId="{08F70807-C702-403F-B584-D0F21CCE0F05}" srcOrd="0" destOrd="0" presId="urn:microsoft.com/office/officeart/2018/2/layout/IconCircleList"/>
    <dgm:cxn modelId="{10CE6385-862C-4E78-848C-0DB72DE99653}" type="presOf" srcId="{8F284609-E898-464B-9266-E7DDCB0A1021}" destId="{997AF8C3-E0EA-4DFC-AC3E-EF996B5B2E97}" srcOrd="0" destOrd="0" presId="urn:microsoft.com/office/officeart/2018/2/layout/IconCircleList"/>
    <dgm:cxn modelId="{E3127191-EB04-4BA9-991D-B5C72DEB8060}" type="presOf" srcId="{2843D0E2-5600-4E1C-897A-D2F215C43555}" destId="{1F3F4251-7912-4E7B-9F53-1811097D43F4}" srcOrd="0" destOrd="0" presId="urn:microsoft.com/office/officeart/2018/2/layout/IconCircleList"/>
    <dgm:cxn modelId="{6038F19C-4B5F-42FF-9E9D-B29E35F1B6F5}" type="presOf" srcId="{9474CE56-0318-4E8C-B32F-42677FC7093A}" destId="{B013623A-4CDB-4947-A5C2-BC5BDABD7705}" srcOrd="0" destOrd="0" presId="urn:microsoft.com/office/officeart/2018/2/layout/IconCircleList"/>
    <dgm:cxn modelId="{FB9F99AC-EC45-4FDE-A0B5-9921F307E25F}" type="presOf" srcId="{464848AB-587C-4510-A49F-401FF5EB2D3D}" destId="{14C0C0D9-4FE3-4D5D-8BFF-D6014BA7B86A}" srcOrd="0" destOrd="0" presId="urn:microsoft.com/office/officeart/2018/2/layout/IconCircleList"/>
    <dgm:cxn modelId="{B0FD99BB-CCEF-45CA-BF76-6117982789F9}" srcId="{8F284609-E898-464B-9266-E7DDCB0A1021}" destId="{464848AB-587C-4510-A49F-401FF5EB2D3D}" srcOrd="4" destOrd="0" parTransId="{B5FB3BEC-1633-4D5E-88D6-01841E7FA05C}" sibTransId="{DAFD3B75-FF02-4240-838C-E63523F0AF18}"/>
    <dgm:cxn modelId="{71C2DFF4-24CF-4AAA-A91C-88B7499BAD5C}" type="presOf" srcId="{A1E86FCE-2B51-491F-B880-2523CAACD929}" destId="{DF6C7EFC-515C-4808-B32E-10106902920A}" srcOrd="0" destOrd="0" presId="urn:microsoft.com/office/officeart/2018/2/layout/IconCircleList"/>
    <dgm:cxn modelId="{62DCC7F7-41FC-4CBB-9538-2FE4A4F2409C}" type="presOf" srcId="{BB32B90D-7B60-4071-84DA-8E4DC3BC622D}" destId="{A0CF6E99-2253-4A21-92E1-D368B6D9CE46}" srcOrd="0" destOrd="0" presId="urn:microsoft.com/office/officeart/2018/2/layout/IconCircleList"/>
    <dgm:cxn modelId="{38BF1486-3126-48B5-B0E7-83A5EAE72DBC}" type="presParOf" srcId="{997AF8C3-E0EA-4DFC-AC3E-EF996B5B2E97}" destId="{F6FADF06-EB59-423C-B42A-BCD0464EA987}" srcOrd="0" destOrd="0" presId="urn:microsoft.com/office/officeart/2018/2/layout/IconCircleList"/>
    <dgm:cxn modelId="{666C776C-F951-4AAF-9435-986EBA5C3308}" type="presParOf" srcId="{F6FADF06-EB59-423C-B42A-BCD0464EA987}" destId="{EA2AB891-0277-4898-8294-3B96B6B3EF43}" srcOrd="0" destOrd="0" presId="urn:microsoft.com/office/officeart/2018/2/layout/IconCircleList"/>
    <dgm:cxn modelId="{B70B6583-D058-4700-9A50-9852314A9461}" type="presParOf" srcId="{EA2AB891-0277-4898-8294-3B96B6B3EF43}" destId="{5C993BA4-9580-4854-85AD-B70C1B3105F9}" srcOrd="0" destOrd="0" presId="urn:microsoft.com/office/officeart/2018/2/layout/IconCircleList"/>
    <dgm:cxn modelId="{1596353B-48A6-4FEC-B6E0-4C4B0DACEA32}" type="presParOf" srcId="{EA2AB891-0277-4898-8294-3B96B6B3EF43}" destId="{87E94BBB-A262-44AE-B576-06287F0E3079}" srcOrd="1" destOrd="0" presId="urn:microsoft.com/office/officeart/2018/2/layout/IconCircleList"/>
    <dgm:cxn modelId="{9F118FFD-61C7-4B44-9D7B-2D527A25E73A}" type="presParOf" srcId="{EA2AB891-0277-4898-8294-3B96B6B3EF43}" destId="{C8E7B359-892F-43DF-93F9-992BEA40C295}" srcOrd="2" destOrd="0" presId="urn:microsoft.com/office/officeart/2018/2/layout/IconCircleList"/>
    <dgm:cxn modelId="{CC0EDE05-CA82-4921-8071-14774F1EEF3A}" type="presParOf" srcId="{EA2AB891-0277-4898-8294-3B96B6B3EF43}" destId="{9ED42FFF-5EB9-453F-8321-464FA8EC9943}" srcOrd="3" destOrd="0" presId="urn:microsoft.com/office/officeart/2018/2/layout/IconCircleList"/>
    <dgm:cxn modelId="{729354C9-B285-4CB1-9E62-E975145FA1A2}" type="presParOf" srcId="{F6FADF06-EB59-423C-B42A-BCD0464EA987}" destId="{B4520433-D1A6-4BCF-975A-730FDC81B4A6}" srcOrd="1" destOrd="0" presId="urn:microsoft.com/office/officeart/2018/2/layout/IconCircleList"/>
    <dgm:cxn modelId="{59668AF4-BCF0-46E8-A2EA-D40A70335F95}" type="presParOf" srcId="{F6FADF06-EB59-423C-B42A-BCD0464EA987}" destId="{29F287F2-9AB4-4B01-9FAB-D94013D7EA27}" srcOrd="2" destOrd="0" presId="urn:microsoft.com/office/officeart/2018/2/layout/IconCircleList"/>
    <dgm:cxn modelId="{FF4265C0-3568-4A70-99C7-2D3E815C63FC}" type="presParOf" srcId="{29F287F2-9AB4-4B01-9FAB-D94013D7EA27}" destId="{CDAFF5A7-E9B3-4115-8CFF-72CB53078394}" srcOrd="0" destOrd="0" presId="urn:microsoft.com/office/officeart/2018/2/layout/IconCircleList"/>
    <dgm:cxn modelId="{C4457473-C540-4EE5-A279-5E47F35F1A48}" type="presParOf" srcId="{29F287F2-9AB4-4B01-9FAB-D94013D7EA27}" destId="{CB9D9473-A158-44DA-BAAB-06E534B94FB3}" srcOrd="1" destOrd="0" presId="urn:microsoft.com/office/officeart/2018/2/layout/IconCircleList"/>
    <dgm:cxn modelId="{DF8BFC01-5CA8-40A5-B8FB-AF6E28BC8119}" type="presParOf" srcId="{29F287F2-9AB4-4B01-9FAB-D94013D7EA27}" destId="{AD246101-DAB2-4D02-9AE4-702D0D4C0384}" srcOrd="2" destOrd="0" presId="urn:microsoft.com/office/officeart/2018/2/layout/IconCircleList"/>
    <dgm:cxn modelId="{0FD57CC7-3B9C-41E8-8589-62595799A3BB}" type="presParOf" srcId="{29F287F2-9AB4-4B01-9FAB-D94013D7EA27}" destId="{DF6C7EFC-515C-4808-B32E-10106902920A}" srcOrd="3" destOrd="0" presId="urn:microsoft.com/office/officeart/2018/2/layout/IconCircleList"/>
    <dgm:cxn modelId="{1A8AFC01-DD58-4C35-B446-BDCB1CFB54C5}" type="presParOf" srcId="{F6FADF06-EB59-423C-B42A-BCD0464EA987}" destId="{88FD6F36-82D1-49FF-B751-D457979CCB93}" srcOrd="3" destOrd="0" presId="urn:microsoft.com/office/officeart/2018/2/layout/IconCircleList"/>
    <dgm:cxn modelId="{7A1E8FB3-A71F-48F1-AFD3-076688319FAA}" type="presParOf" srcId="{F6FADF06-EB59-423C-B42A-BCD0464EA987}" destId="{C624AAEA-9450-46C1-BEB4-9C8D7F3E4A30}" srcOrd="4" destOrd="0" presId="urn:microsoft.com/office/officeart/2018/2/layout/IconCircleList"/>
    <dgm:cxn modelId="{B85DC7CB-225D-43A6-B79F-C3C6BFB99F05}" type="presParOf" srcId="{C624AAEA-9450-46C1-BEB4-9C8D7F3E4A30}" destId="{5EC2325F-892E-49C5-B074-A89C627F0948}" srcOrd="0" destOrd="0" presId="urn:microsoft.com/office/officeart/2018/2/layout/IconCircleList"/>
    <dgm:cxn modelId="{FA0BDA91-FF71-4ACC-BAD8-CD2E5CC949A7}" type="presParOf" srcId="{C624AAEA-9450-46C1-BEB4-9C8D7F3E4A30}" destId="{CCB511BB-D606-420C-A742-F8F56142A5C1}" srcOrd="1" destOrd="0" presId="urn:microsoft.com/office/officeart/2018/2/layout/IconCircleList"/>
    <dgm:cxn modelId="{B1D29914-B260-453E-B480-80A3001F0E1D}" type="presParOf" srcId="{C624AAEA-9450-46C1-BEB4-9C8D7F3E4A30}" destId="{73AB34FF-FCA8-471A-A439-89D09B73EEF8}" srcOrd="2" destOrd="0" presId="urn:microsoft.com/office/officeart/2018/2/layout/IconCircleList"/>
    <dgm:cxn modelId="{84A1CC20-48F4-445D-AD29-59E0922C449D}" type="presParOf" srcId="{C624AAEA-9450-46C1-BEB4-9C8D7F3E4A30}" destId="{A0CF6E99-2253-4A21-92E1-D368B6D9CE46}" srcOrd="3" destOrd="0" presId="urn:microsoft.com/office/officeart/2018/2/layout/IconCircleList"/>
    <dgm:cxn modelId="{6BBC15F6-E770-4CA7-9431-E98F279F4F5A}" type="presParOf" srcId="{F6FADF06-EB59-423C-B42A-BCD0464EA987}" destId="{B013623A-4CDB-4947-A5C2-BC5BDABD7705}" srcOrd="5" destOrd="0" presId="urn:microsoft.com/office/officeart/2018/2/layout/IconCircleList"/>
    <dgm:cxn modelId="{FD9E80C9-08F9-4473-84D8-65F6FB09341F}" type="presParOf" srcId="{F6FADF06-EB59-423C-B42A-BCD0464EA987}" destId="{A92648A3-7F85-4FF0-9EF9-6B6E193A55A7}" srcOrd="6" destOrd="0" presId="urn:microsoft.com/office/officeart/2018/2/layout/IconCircleList"/>
    <dgm:cxn modelId="{30B32391-A263-488F-84BD-4201449DD4E9}" type="presParOf" srcId="{A92648A3-7F85-4FF0-9EF9-6B6E193A55A7}" destId="{752877D7-4981-4616-9181-4E09170FF92B}" srcOrd="0" destOrd="0" presId="urn:microsoft.com/office/officeart/2018/2/layout/IconCircleList"/>
    <dgm:cxn modelId="{97A543CC-9735-4CDD-90F4-5E47CCD10A08}" type="presParOf" srcId="{A92648A3-7F85-4FF0-9EF9-6B6E193A55A7}" destId="{48703B76-68F0-41A9-A8C1-62C6291F20CC}" srcOrd="1" destOrd="0" presId="urn:microsoft.com/office/officeart/2018/2/layout/IconCircleList"/>
    <dgm:cxn modelId="{3FCC2723-EA73-472D-91C2-1E6A8C443438}" type="presParOf" srcId="{A92648A3-7F85-4FF0-9EF9-6B6E193A55A7}" destId="{4EEE8132-0D44-4C42-82C7-66ED3B64659D}" srcOrd="2" destOrd="0" presId="urn:microsoft.com/office/officeart/2018/2/layout/IconCircleList"/>
    <dgm:cxn modelId="{A2B97738-8A30-489E-9D58-98B4841C8CDC}" type="presParOf" srcId="{A92648A3-7F85-4FF0-9EF9-6B6E193A55A7}" destId="{1F3F4251-7912-4E7B-9F53-1811097D43F4}" srcOrd="3" destOrd="0" presId="urn:microsoft.com/office/officeart/2018/2/layout/IconCircleList"/>
    <dgm:cxn modelId="{E1DDFADD-C3F3-4E20-B874-A71B596C0889}" type="presParOf" srcId="{F6FADF06-EB59-423C-B42A-BCD0464EA987}" destId="{08F70807-C702-403F-B584-D0F21CCE0F05}" srcOrd="7" destOrd="0" presId="urn:microsoft.com/office/officeart/2018/2/layout/IconCircleList"/>
    <dgm:cxn modelId="{65C1ED59-0176-4BD0-81D7-089E8292B659}" type="presParOf" srcId="{F6FADF06-EB59-423C-B42A-BCD0464EA987}" destId="{B9464197-69D0-4961-94D8-8095D18A0E1B}" srcOrd="8" destOrd="0" presId="urn:microsoft.com/office/officeart/2018/2/layout/IconCircleList"/>
    <dgm:cxn modelId="{99B58FE4-56FD-49C1-9EB5-FFDEB88DAC2F}" type="presParOf" srcId="{B9464197-69D0-4961-94D8-8095D18A0E1B}" destId="{F5B50102-5D22-42F9-A16F-2DAC50B67832}" srcOrd="0" destOrd="0" presId="urn:microsoft.com/office/officeart/2018/2/layout/IconCircleList"/>
    <dgm:cxn modelId="{45D329A2-51C4-47AA-9CD7-032E3C974DF0}" type="presParOf" srcId="{B9464197-69D0-4961-94D8-8095D18A0E1B}" destId="{B1F77369-F641-4854-BF09-33CEB2AD1C4D}" srcOrd="1" destOrd="0" presId="urn:microsoft.com/office/officeart/2018/2/layout/IconCircleList"/>
    <dgm:cxn modelId="{4794D99F-16FA-4160-ACF4-0DA4E495F2DD}" type="presParOf" srcId="{B9464197-69D0-4961-94D8-8095D18A0E1B}" destId="{2984D7B5-DE9C-4A9E-87D7-284F71F0ECD1}" srcOrd="2" destOrd="0" presId="urn:microsoft.com/office/officeart/2018/2/layout/IconCircleList"/>
    <dgm:cxn modelId="{4A5A3CC8-4CC4-4F2B-A275-C468EDE3E46F}" type="presParOf" srcId="{B9464197-69D0-4961-94D8-8095D18A0E1B}" destId="{14C0C0D9-4FE3-4D5D-8BFF-D6014BA7B86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22689E-A475-4620-9C5F-EBFDA87AE7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7CD7875-DE79-40AC-9B0A-047D9D6DF4C7}">
      <dgm:prSet/>
      <dgm:spPr/>
      <dgm:t>
        <a:bodyPr/>
        <a:lstStyle/>
        <a:p>
          <a:r>
            <a:rPr lang="en-US" b="1"/>
            <a:t>Faster Loan Processing</a:t>
          </a:r>
          <a:r>
            <a:rPr lang="en-US"/>
            <a:t>: Reduces wait times from days or weeks to minutes or hours, as automated risk scoring accelerates decision-making.</a:t>
          </a:r>
        </a:p>
      </dgm:t>
    </dgm:pt>
    <dgm:pt modelId="{F204DD58-8163-4DF7-A458-7D9146B95688}" type="parTrans" cxnId="{9B4AFFDB-D668-487E-A69F-E8182A5BBC49}">
      <dgm:prSet/>
      <dgm:spPr/>
      <dgm:t>
        <a:bodyPr/>
        <a:lstStyle/>
        <a:p>
          <a:endParaRPr lang="en-US"/>
        </a:p>
      </dgm:t>
    </dgm:pt>
    <dgm:pt modelId="{42265BC8-422C-4A0C-8D5B-CA795250CEAD}" type="sibTrans" cxnId="{9B4AFFDB-D668-487E-A69F-E8182A5BBC49}">
      <dgm:prSet/>
      <dgm:spPr/>
      <dgm:t>
        <a:bodyPr/>
        <a:lstStyle/>
        <a:p>
          <a:endParaRPr lang="en-US"/>
        </a:p>
      </dgm:t>
    </dgm:pt>
    <dgm:pt modelId="{70E639C2-3286-48EC-8A0D-BA2A0C91BDDD}">
      <dgm:prSet/>
      <dgm:spPr/>
      <dgm:t>
        <a:bodyPr/>
        <a:lstStyle/>
        <a:p>
          <a:r>
            <a:rPr lang="en-US" b="1"/>
            <a:t>Enhanced Fairness and Inclusivity</a:t>
          </a:r>
          <a:r>
            <a:rPr lang="en-US"/>
            <a:t>: Alternative data analysis allows lenders to approve more borrowers, particularly those with limited traditional credit histories.</a:t>
          </a:r>
        </a:p>
      </dgm:t>
    </dgm:pt>
    <dgm:pt modelId="{6734D2D7-7382-4CAC-8FDD-679D791C1AB4}" type="parTrans" cxnId="{51A0BC79-94F7-40E5-A87C-D529B99E382D}">
      <dgm:prSet/>
      <dgm:spPr/>
      <dgm:t>
        <a:bodyPr/>
        <a:lstStyle/>
        <a:p>
          <a:endParaRPr lang="en-US"/>
        </a:p>
      </dgm:t>
    </dgm:pt>
    <dgm:pt modelId="{9A48124D-9CE7-4FE4-9784-5E5287D57E2B}" type="sibTrans" cxnId="{51A0BC79-94F7-40E5-A87C-D529B99E382D}">
      <dgm:prSet/>
      <dgm:spPr/>
      <dgm:t>
        <a:bodyPr/>
        <a:lstStyle/>
        <a:p>
          <a:endParaRPr lang="en-US"/>
        </a:p>
      </dgm:t>
    </dgm:pt>
    <dgm:pt modelId="{59831EDA-D6A6-4816-9EF0-B7A36B7AB6A7}">
      <dgm:prSet/>
      <dgm:spPr/>
      <dgm:t>
        <a:bodyPr/>
        <a:lstStyle/>
        <a:p>
          <a:r>
            <a:rPr lang="en-US" b="1"/>
            <a:t>Reduced Default Risk</a:t>
          </a:r>
          <a:r>
            <a:rPr lang="en-US"/>
            <a:t>: Sophisticated risk assessment techniques lead to better loan performance and reduced defaults.</a:t>
          </a:r>
        </a:p>
      </dgm:t>
    </dgm:pt>
    <dgm:pt modelId="{655AC441-EDDD-4993-A8DA-9103998BEA62}" type="parTrans" cxnId="{EF15E515-3312-46C8-94DC-3FC8A4EFFDA8}">
      <dgm:prSet/>
      <dgm:spPr/>
      <dgm:t>
        <a:bodyPr/>
        <a:lstStyle/>
        <a:p>
          <a:endParaRPr lang="en-US"/>
        </a:p>
      </dgm:t>
    </dgm:pt>
    <dgm:pt modelId="{9F587FFA-C6A9-407F-B55C-AED01072A0F5}" type="sibTrans" cxnId="{EF15E515-3312-46C8-94DC-3FC8A4EFFDA8}">
      <dgm:prSet/>
      <dgm:spPr/>
      <dgm:t>
        <a:bodyPr/>
        <a:lstStyle/>
        <a:p>
          <a:endParaRPr lang="en-US"/>
        </a:p>
      </dgm:t>
    </dgm:pt>
    <dgm:pt modelId="{C73DCAC6-46E0-4F8E-9FAC-8567010F46B1}">
      <dgm:prSet/>
      <dgm:spPr/>
      <dgm:t>
        <a:bodyPr/>
        <a:lstStyle/>
        <a:p>
          <a:r>
            <a:rPr lang="en-US" b="1"/>
            <a:t>Fraud Prevention</a:t>
          </a:r>
          <a:r>
            <a:rPr lang="en-US"/>
            <a:t>: AI-driven fraud detection protects lenders from potential losses due to identity theft or fraudulent applications.</a:t>
          </a:r>
        </a:p>
      </dgm:t>
    </dgm:pt>
    <dgm:pt modelId="{9D4C7CFA-26B3-4D0E-863C-69777E789936}" type="parTrans" cxnId="{FF4D820E-83F2-437D-92E8-47EC7A8B9703}">
      <dgm:prSet/>
      <dgm:spPr/>
      <dgm:t>
        <a:bodyPr/>
        <a:lstStyle/>
        <a:p>
          <a:endParaRPr lang="en-US"/>
        </a:p>
      </dgm:t>
    </dgm:pt>
    <dgm:pt modelId="{A5DE1B03-25F9-4E77-8F96-4E581FED57CE}" type="sibTrans" cxnId="{FF4D820E-83F2-437D-92E8-47EC7A8B9703}">
      <dgm:prSet/>
      <dgm:spPr/>
      <dgm:t>
        <a:bodyPr/>
        <a:lstStyle/>
        <a:p>
          <a:endParaRPr lang="en-US"/>
        </a:p>
      </dgm:t>
    </dgm:pt>
    <dgm:pt modelId="{B5F8F776-58CD-416B-B9F4-794442C5EAF8}">
      <dgm:prSet/>
      <dgm:spPr/>
      <dgm:t>
        <a:bodyPr/>
        <a:lstStyle/>
        <a:p>
          <a:r>
            <a:rPr lang="en-US" b="1"/>
            <a:t>Transparency</a:t>
          </a:r>
          <a:r>
            <a:rPr lang="en-US"/>
            <a:t>: Explainable AI ensures applicants understand the loan decision, fostering trust and customer satisfaction.</a:t>
          </a:r>
        </a:p>
      </dgm:t>
    </dgm:pt>
    <dgm:pt modelId="{8CDFD090-2C90-4A07-85D3-AAC7EB7311E7}" type="parTrans" cxnId="{345A8024-0A2C-4267-A4DE-9FE8B90B0194}">
      <dgm:prSet/>
      <dgm:spPr/>
      <dgm:t>
        <a:bodyPr/>
        <a:lstStyle/>
        <a:p>
          <a:endParaRPr lang="en-US"/>
        </a:p>
      </dgm:t>
    </dgm:pt>
    <dgm:pt modelId="{D593C136-A247-4196-BE01-DD4B597F2A40}" type="sibTrans" cxnId="{345A8024-0A2C-4267-A4DE-9FE8B90B0194}">
      <dgm:prSet/>
      <dgm:spPr/>
      <dgm:t>
        <a:bodyPr/>
        <a:lstStyle/>
        <a:p>
          <a:endParaRPr lang="en-US"/>
        </a:p>
      </dgm:t>
    </dgm:pt>
    <dgm:pt modelId="{D7EE9EA1-8B00-455B-8DE8-5A6E2EC0F58C}" type="pres">
      <dgm:prSet presAssocID="{B422689E-A475-4620-9C5F-EBFDA87AE73C}" presName="root" presStyleCnt="0">
        <dgm:presLayoutVars>
          <dgm:dir/>
          <dgm:resizeHandles val="exact"/>
        </dgm:presLayoutVars>
      </dgm:prSet>
      <dgm:spPr/>
    </dgm:pt>
    <dgm:pt modelId="{662BDE7D-97AB-443E-9373-8582260F0315}" type="pres">
      <dgm:prSet presAssocID="{F7CD7875-DE79-40AC-9B0A-047D9D6DF4C7}" presName="compNode" presStyleCnt="0"/>
      <dgm:spPr/>
    </dgm:pt>
    <dgm:pt modelId="{E0A96724-CA1A-44DF-B856-69393510E222}" type="pres">
      <dgm:prSet presAssocID="{F7CD7875-DE79-40AC-9B0A-047D9D6DF4C7}" presName="bgRect" presStyleLbl="bgShp" presStyleIdx="0" presStyleCnt="5"/>
      <dgm:spPr/>
    </dgm:pt>
    <dgm:pt modelId="{2B6FC7FA-B1F3-4B1E-A394-8823082CC1EE}" type="pres">
      <dgm:prSet presAssocID="{F7CD7875-DE79-40AC-9B0A-047D9D6DF4C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8375D62-E454-4B7D-8B5C-B7C111E533E6}" type="pres">
      <dgm:prSet presAssocID="{F7CD7875-DE79-40AC-9B0A-047D9D6DF4C7}" presName="spaceRect" presStyleCnt="0"/>
      <dgm:spPr/>
    </dgm:pt>
    <dgm:pt modelId="{14C65003-CCBD-4D82-97CF-342F7C261684}" type="pres">
      <dgm:prSet presAssocID="{F7CD7875-DE79-40AC-9B0A-047D9D6DF4C7}" presName="parTx" presStyleLbl="revTx" presStyleIdx="0" presStyleCnt="5">
        <dgm:presLayoutVars>
          <dgm:chMax val="0"/>
          <dgm:chPref val="0"/>
        </dgm:presLayoutVars>
      </dgm:prSet>
      <dgm:spPr/>
    </dgm:pt>
    <dgm:pt modelId="{B25D25D7-8F55-4AD1-975F-B19364B46F00}" type="pres">
      <dgm:prSet presAssocID="{42265BC8-422C-4A0C-8D5B-CA795250CEAD}" presName="sibTrans" presStyleCnt="0"/>
      <dgm:spPr/>
    </dgm:pt>
    <dgm:pt modelId="{9B679260-795A-4B43-B0F0-82AD3F083196}" type="pres">
      <dgm:prSet presAssocID="{70E639C2-3286-48EC-8A0D-BA2A0C91BDDD}" presName="compNode" presStyleCnt="0"/>
      <dgm:spPr/>
    </dgm:pt>
    <dgm:pt modelId="{2BB9F885-A6DA-4D01-B8A8-B97267431ED1}" type="pres">
      <dgm:prSet presAssocID="{70E639C2-3286-48EC-8A0D-BA2A0C91BDDD}" presName="bgRect" presStyleLbl="bgShp" presStyleIdx="1" presStyleCnt="5"/>
      <dgm:spPr/>
    </dgm:pt>
    <dgm:pt modelId="{F7C341B8-5088-470F-89CF-803F9CED2D56}" type="pres">
      <dgm:prSet presAssocID="{70E639C2-3286-48EC-8A0D-BA2A0C91BDD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AED7EDA3-5356-487F-917B-AC5BAEDD23F9}" type="pres">
      <dgm:prSet presAssocID="{70E639C2-3286-48EC-8A0D-BA2A0C91BDDD}" presName="spaceRect" presStyleCnt="0"/>
      <dgm:spPr/>
    </dgm:pt>
    <dgm:pt modelId="{C87470EA-725D-492F-A18F-CE7AEC708340}" type="pres">
      <dgm:prSet presAssocID="{70E639C2-3286-48EC-8A0D-BA2A0C91BDDD}" presName="parTx" presStyleLbl="revTx" presStyleIdx="1" presStyleCnt="5">
        <dgm:presLayoutVars>
          <dgm:chMax val="0"/>
          <dgm:chPref val="0"/>
        </dgm:presLayoutVars>
      </dgm:prSet>
      <dgm:spPr/>
    </dgm:pt>
    <dgm:pt modelId="{768833DA-7D6D-4694-9A72-C538198884E1}" type="pres">
      <dgm:prSet presAssocID="{9A48124D-9CE7-4FE4-9784-5E5287D57E2B}" presName="sibTrans" presStyleCnt="0"/>
      <dgm:spPr/>
    </dgm:pt>
    <dgm:pt modelId="{583755C4-32E2-4BAB-92EC-B1EEB45D54F9}" type="pres">
      <dgm:prSet presAssocID="{59831EDA-D6A6-4816-9EF0-B7A36B7AB6A7}" presName="compNode" presStyleCnt="0"/>
      <dgm:spPr/>
    </dgm:pt>
    <dgm:pt modelId="{593C1A2B-17DB-45C1-B6B4-ADC9230124E8}" type="pres">
      <dgm:prSet presAssocID="{59831EDA-D6A6-4816-9EF0-B7A36B7AB6A7}" presName="bgRect" presStyleLbl="bgShp" presStyleIdx="2" presStyleCnt="5"/>
      <dgm:spPr/>
    </dgm:pt>
    <dgm:pt modelId="{0644EC51-E7F2-49C2-B210-C83E92792E74}" type="pres">
      <dgm:prSet presAssocID="{59831EDA-D6A6-4816-9EF0-B7A36B7AB6A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EFB585D0-3E03-4EB6-8ECD-7B25734DB6FF}" type="pres">
      <dgm:prSet presAssocID="{59831EDA-D6A6-4816-9EF0-B7A36B7AB6A7}" presName="spaceRect" presStyleCnt="0"/>
      <dgm:spPr/>
    </dgm:pt>
    <dgm:pt modelId="{0158BE19-0DC6-4578-BD32-51370B3ABC13}" type="pres">
      <dgm:prSet presAssocID="{59831EDA-D6A6-4816-9EF0-B7A36B7AB6A7}" presName="parTx" presStyleLbl="revTx" presStyleIdx="2" presStyleCnt="5">
        <dgm:presLayoutVars>
          <dgm:chMax val="0"/>
          <dgm:chPref val="0"/>
        </dgm:presLayoutVars>
      </dgm:prSet>
      <dgm:spPr/>
    </dgm:pt>
    <dgm:pt modelId="{7860F8A7-B703-4E4B-B451-A54C9F6F84CA}" type="pres">
      <dgm:prSet presAssocID="{9F587FFA-C6A9-407F-B55C-AED01072A0F5}" presName="sibTrans" presStyleCnt="0"/>
      <dgm:spPr/>
    </dgm:pt>
    <dgm:pt modelId="{1F4AD8D3-1608-43D2-B0B7-5A7902DC1D75}" type="pres">
      <dgm:prSet presAssocID="{C73DCAC6-46E0-4F8E-9FAC-8567010F46B1}" presName="compNode" presStyleCnt="0"/>
      <dgm:spPr/>
    </dgm:pt>
    <dgm:pt modelId="{B070E5E4-B287-49EF-AF45-A5C614FBDAC4}" type="pres">
      <dgm:prSet presAssocID="{C73DCAC6-46E0-4F8E-9FAC-8567010F46B1}" presName="bgRect" presStyleLbl="bgShp" presStyleIdx="3" presStyleCnt="5"/>
      <dgm:spPr/>
    </dgm:pt>
    <dgm:pt modelId="{E12ACDBF-63A9-4EFD-8C28-D08864E59BE5}" type="pres">
      <dgm:prSet presAssocID="{C73DCAC6-46E0-4F8E-9FAC-8567010F46B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437F4216-4A72-4B74-8F74-80CE1C3B9A6B}" type="pres">
      <dgm:prSet presAssocID="{C73DCAC6-46E0-4F8E-9FAC-8567010F46B1}" presName="spaceRect" presStyleCnt="0"/>
      <dgm:spPr/>
    </dgm:pt>
    <dgm:pt modelId="{8F57EBFD-79B8-4457-AF8B-AA126D8B814A}" type="pres">
      <dgm:prSet presAssocID="{C73DCAC6-46E0-4F8E-9FAC-8567010F46B1}" presName="parTx" presStyleLbl="revTx" presStyleIdx="3" presStyleCnt="5">
        <dgm:presLayoutVars>
          <dgm:chMax val="0"/>
          <dgm:chPref val="0"/>
        </dgm:presLayoutVars>
      </dgm:prSet>
      <dgm:spPr/>
    </dgm:pt>
    <dgm:pt modelId="{33E1B608-E5CA-49C0-AD2C-BFF5DAD4B6DC}" type="pres">
      <dgm:prSet presAssocID="{A5DE1B03-25F9-4E77-8F96-4E581FED57CE}" presName="sibTrans" presStyleCnt="0"/>
      <dgm:spPr/>
    </dgm:pt>
    <dgm:pt modelId="{7EFDBDE9-55F3-4540-B28F-F327F11A7293}" type="pres">
      <dgm:prSet presAssocID="{B5F8F776-58CD-416B-B9F4-794442C5EAF8}" presName="compNode" presStyleCnt="0"/>
      <dgm:spPr/>
    </dgm:pt>
    <dgm:pt modelId="{97C67A06-11D2-45CF-B4D7-F19BC02C3CFB}" type="pres">
      <dgm:prSet presAssocID="{B5F8F776-58CD-416B-B9F4-794442C5EAF8}" presName="bgRect" presStyleLbl="bgShp" presStyleIdx="4" presStyleCnt="5"/>
      <dgm:spPr/>
    </dgm:pt>
    <dgm:pt modelId="{013925C3-E4C3-49A4-B20D-74DB41E5831F}" type="pres">
      <dgm:prSet presAssocID="{B5F8F776-58CD-416B-B9F4-794442C5EAF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81D1167-92B5-463C-8554-0183215ED61B}" type="pres">
      <dgm:prSet presAssocID="{B5F8F776-58CD-416B-B9F4-794442C5EAF8}" presName="spaceRect" presStyleCnt="0"/>
      <dgm:spPr/>
    </dgm:pt>
    <dgm:pt modelId="{A9944B5F-2236-411D-A042-CF56030C5F01}" type="pres">
      <dgm:prSet presAssocID="{B5F8F776-58CD-416B-B9F4-794442C5EAF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F4D820E-83F2-437D-92E8-47EC7A8B9703}" srcId="{B422689E-A475-4620-9C5F-EBFDA87AE73C}" destId="{C73DCAC6-46E0-4F8E-9FAC-8567010F46B1}" srcOrd="3" destOrd="0" parTransId="{9D4C7CFA-26B3-4D0E-863C-69777E789936}" sibTransId="{A5DE1B03-25F9-4E77-8F96-4E581FED57CE}"/>
    <dgm:cxn modelId="{EF15E515-3312-46C8-94DC-3FC8A4EFFDA8}" srcId="{B422689E-A475-4620-9C5F-EBFDA87AE73C}" destId="{59831EDA-D6A6-4816-9EF0-B7A36B7AB6A7}" srcOrd="2" destOrd="0" parTransId="{655AC441-EDDD-4993-A8DA-9103998BEA62}" sibTransId="{9F587FFA-C6A9-407F-B55C-AED01072A0F5}"/>
    <dgm:cxn modelId="{345A8024-0A2C-4267-A4DE-9FE8B90B0194}" srcId="{B422689E-A475-4620-9C5F-EBFDA87AE73C}" destId="{B5F8F776-58CD-416B-B9F4-794442C5EAF8}" srcOrd="4" destOrd="0" parTransId="{8CDFD090-2C90-4A07-85D3-AAC7EB7311E7}" sibTransId="{D593C136-A247-4196-BE01-DD4B597F2A40}"/>
    <dgm:cxn modelId="{5E29A633-C1FC-45AC-82AC-6BCD9B4DD412}" type="presOf" srcId="{C73DCAC6-46E0-4F8E-9FAC-8567010F46B1}" destId="{8F57EBFD-79B8-4457-AF8B-AA126D8B814A}" srcOrd="0" destOrd="0" presId="urn:microsoft.com/office/officeart/2018/2/layout/IconVerticalSolidList"/>
    <dgm:cxn modelId="{EF468A61-DB42-41A5-A633-615C90DD8B24}" type="presOf" srcId="{B422689E-A475-4620-9C5F-EBFDA87AE73C}" destId="{D7EE9EA1-8B00-455B-8DE8-5A6E2EC0F58C}" srcOrd="0" destOrd="0" presId="urn:microsoft.com/office/officeart/2018/2/layout/IconVerticalSolidList"/>
    <dgm:cxn modelId="{51A0BC79-94F7-40E5-A87C-D529B99E382D}" srcId="{B422689E-A475-4620-9C5F-EBFDA87AE73C}" destId="{70E639C2-3286-48EC-8A0D-BA2A0C91BDDD}" srcOrd="1" destOrd="0" parTransId="{6734D2D7-7382-4CAC-8FDD-679D791C1AB4}" sibTransId="{9A48124D-9CE7-4FE4-9784-5E5287D57E2B}"/>
    <dgm:cxn modelId="{CE9EF97C-9C34-40B2-89ED-69ED9EE1A720}" type="presOf" srcId="{F7CD7875-DE79-40AC-9B0A-047D9D6DF4C7}" destId="{14C65003-CCBD-4D82-97CF-342F7C261684}" srcOrd="0" destOrd="0" presId="urn:microsoft.com/office/officeart/2018/2/layout/IconVerticalSolidList"/>
    <dgm:cxn modelId="{4614F580-F8DC-43F0-AAFD-9A60CC414CFF}" type="presOf" srcId="{70E639C2-3286-48EC-8A0D-BA2A0C91BDDD}" destId="{C87470EA-725D-492F-A18F-CE7AEC708340}" srcOrd="0" destOrd="0" presId="urn:microsoft.com/office/officeart/2018/2/layout/IconVerticalSolidList"/>
    <dgm:cxn modelId="{943FC9B6-B3A3-4E6C-A943-FBA8A518A685}" type="presOf" srcId="{59831EDA-D6A6-4816-9EF0-B7A36B7AB6A7}" destId="{0158BE19-0DC6-4578-BD32-51370B3ABC13}" srcOrd="0" destOrd="0" presId="urn:microsoft.com/office/officeart/2018/2/layout/IconVerticalSolidList"/>
    <dgm:cxn modelId="{16061ED8-A967-47FD-928E-99AA2D23A642}" type="presOf" srcId="{B5F8F776-58CD-416B-B9F4-794442C5EAF8}" destId="{A9944B5F-2236-411D-A042-CF56030C5F01}" srcOrd="0" destOrd="0" presId="urn:microsoft.com/office/officeart/2018/2/layout/IconVerticalSolidList"/>
    <dgm:cxn modelId="{9B4AFFDB-D668-487E-A69F-E8182A5BBC49}" srcId="{B422689E-A475-4620-9C5F-EBFDA87AE73C}" destId="{F7CD7875-DE79-40AC-9B0A-047D9D6DF4C7}" srcOrd="0" destOrd="0" parTransId="{F204DD58-8163-4DF7-A458-7D9146B95688}" sibTransId="{42265BC8-422C-4A0C-8D5B-CA795250CEAD}"/>
    <dgm:cxn modelId="{D2D7DF74-C904-4EDE-AF80-1262E0FCA286}" type="presParOf" srcId="{D7EE9EA1-8B00-455B-8DE8-5A6E2EC0F58C}" destId="{662BDE7D-97AB-443E-9373-8582260F0315}" srcOrd="0" destOrd="0" presId="urn:microsoft.com/office/officeart/2018/2/layout/IconVerticalSolidList"/>
    <dgm:cxn modelId="{556D5019-1A4F-4BAA-A594-9DB1A3B1C07D}" type="presParOf" srcId="{662BDE7D-97AB-443E-9373-8582260F0315}" destId="{E0A96724-CA1A-44DF-B856-69393510E222}" srcOrd="0" destOrd="0" presId="urn:microsoft.com/office/officeart/2018/2/layout/IconVerticalSolidList"/>
    <dgm:cxn modelId="{BB03D1CE-D90E-49D0-88CB-D393E11C7E6C}" type="presParOf" srcId="{662BDE7D-97AB-443E-9373-8582260F0315}" destId="{2B6FC7FA-B1F3-4B1E-A394-8823082CC1EE}" srcOrd="1" destOrd="0" presId="urn:microsoft.com/office/officeart/2018/2/layout/IconVerticalSolidList"/>
    <dgm:cxn modelId="{C0FDAA61-78E1-4CF3-831D-72BE3634B69A}" type="presParOf" srcId="{662BDE7D-97AB-443E-9373-8582260F0315}" destId="{18375D62-E454-4B7D-8B5C-B7C111E533E6}" srcOrd="2" destOrd="0" presId="urn:microsoft.com/office/officeart/2018/2/layout/IconVerticalSolidList"/>
    <dgm:cxn modelId="{9B795263-8D2B-4F92-B323-F3F4A7CC8FDC}" type="presParOf" srcId="{662BDE7D-97AB-443E-9373-8582260F0315}" destId="{14C65003-CCBD-4D82-97CF-342F7C261684}" srcOrd="3" destOrd="0" presId="urn:microsoft.com/office/officeart/2018/2/layout/IconVerticalSolidList"/>
    <dgm:cxn modelId="{96205421-7F2C-4B90-8DDD-0D1F500AA7B5}" type="presParOf" srcId="{D7EE9EA1-8B00-455B-8DE8-5A6E2EC0F58C}" destId="{B25D25D7-8F55-4AD1-975F-B19364B46F00}" srcOrd="1" destOrd="0" presId="urn:microsoft.com/office/officeart/2018/2/layout/IconVerticalSolidList"/>
    <dgm:cxn modelId="{4C783D74-9F18-49CF-9967-FAB76371D17D}" type="presParOf" srcId="{D7EE9EA1-8B00-455B-8DE8-5A6E2EC0F58C}" destId="{9B679260-795A-4B43-B0F0-82AD3F083196}" srcOrd="2" destOrd="0" presId="urn:microsoft.com/office/officeart/2018/2/layout/IconVerticalSolidList"/>
    <dgm:cxn modelId="{D5E7E0E1-130C-43CC-85C5-ACC95B68BA10}" type="presParOf" srcId="{9B679260-795A-4B43-B0F0-82AD3F083196}" destId="{2BB9F885-A6DA-4D01-B8A8-B97267431ED1}" srcOrd="0" destOrd="0" presId="urn:microsoft.com/office/officeart/2018/2/layout/IconVerticalSolidList"/>
    <dgm:cxn modelId="{D36CD1B5-D0E8-4875-A474-133B0411F6E3}" type="presParOf" srcId="{9B679260-795A-4B43-B0F0-82AD3F083196}" destId="{F7C341B8-5088-470F-89CF-803F9CED2D56}" srcOrd="1" destOrd="0" presId="urn:microsoft.com/office/officeart/2018/2/layout/IconVerticalSolidList"/>
    <dgm:cxn modelId="{1E09AB77-927E-4F86-82D0-58E09D9C2B8E}" type="presParOf" srcId="{9B679260-795A-4B43-B0F0-82AD3F083196}" destId="{AED7EDA3-5356-487F-917B-AC5BAEDD23F9}" srcOrd="2" destOrd="0" presId="urn:microsoft.com/office/officeart/2018/2/layout/IconVerticalSolidList"/>
    <dgm:cxn modelId="{C2DFB30D-43AA-471D-A71F-8CD83C6F8F01}" type="presParOf" srcId="{9B679260-795A-4B43-B0F0-82AD3F083196}" destId="{C87470EA-725D-492F-A18F-CE7AEC708340}" srcOrd="3" destOrd="0" presId="urn:microsoft.com/office/officeart/2018/2/layout/IconVerticalSolidList"/>
    <dgm:cxn modelId="{D08C9034-7A79-433A-A2C3-8D2A13F41AD4}" type="presParOf" srcId="{D7EE9EA1-8B00-455B-8DE8-5A6E2EC0F58C}" destId="{768833DA-7D6D-4694-9A72-C538198884E1}" srcOrd="3" destOrd="0" presId="urn:microsoft.com/office/officeart/2018/2/layout/IconVerticalSolidList"/>
    <dgm:cxn modelId="{4CFE3F55-0297-4D61-A01C-836AC0E254C2}" type="presParOf" srcId="{D7EE9EA1-8B00-455B-8DE8-5A6E2EC0F58C}" destId="{583755C4-32E2-4BAB-92EC-B1EEB45D54F9}" srcOrd="4" destOrd="0" presId="urn:microsoft.com/office/officeart/2018/2/layout/IconVerticalSolidList"/>
    <dgm:cxn modelId="{4D74159E-3802-4E42-ADDA-6B933160E906}" type="presParOf" srcId="{583755C4-32E2-4BAB-92EC-B1EEB45D54F9}" destId="{593C1A2B-17DB-45C1-B6B4-ADC9230124E8}" srcOrd="0" destOrd="0" presId="urn:microsoft.com/office/officeart/2018/2/layout/IconVerticalSolidList"/>
    <dgm:cxn modelId="{5F08E8FA-B9ED-4233-B714-C6F04CEC7584}" type="presParOf" srcId="{583755C4-32E2-4BAB-92EC-B1EEB45D54F9}" destId="{0644EC51-E7F2-49C2-B210-C83E92792E74}" srcOrd="1" destOrd="0" presId="urn:microsoft.com/office/officeart/2018/2/layout/IconVerticalSolidList"/>
    <dgm:cxn modelId="{D972C8DE-62FC-4CA7-879D-93A9D959D367}" type="presParOf" srcId="{583755C4-32E2-4BAB-92EC-B1EEB45D54F9}" destId="{EFB585D0-3E03-4EB6-8ECD-7B25734DB6FF}" srcOrd="2" destOrd="0" presId="urn:microsoft.com/office/officeart/2018/2/layout/IconVerticalSolidList"/>
    <dgm:cxn modelId="{924E6FF7-A6C4-4754-9D55-4A427D607D22}" type="presParOf" srcId="{583755C4-32E2-4BAB-92EC-B1EEB45D54F9}" destId="{0158BE19-0DC6-4578-BD32-51370B3ABC13}" srcOrd="3" destOrd="0" presId="urn:microsoft.com/office/officeart/2018/2/layout/IconVerticalSolidList"/>
    <dgm:cxn modelId="{74D89118-5840-4933-9E00-F8A41FB1BE1E}" type="presParOf" srcId="{D7EE9EA1-8B00-455B-8DE8-5A6E2EC0F58C}" destId="{7860F8A7-B703-4E4B-B451-A54C9F6F84CA}" srcOrd="5" destOrd="0" presId="urn:microsoft.com/office/officeart/2018/2/layout/IconVerticalSolidList"/>
    <dgm:cxn modelId="{EBDA64D0-6AA7-40D5-B9D1-1012D1723F70}" type="presParOf" srcId="{D7EE9EA1-8B00-455B-8DE8-5A6E2EC0F58C}" destId="{1F4AD8D3-1608-43D2-B0B7-5A7902DC1D75}" srcOrd="6" destOrd="0" presId="urn:microsoft.com/office/officeart/2018/2/layout/IconVerticalSolidList"/>
    <dgm:cxn modelId="{4D39837F-91E7-4889-8928-A78E26359DAD}" type="presParOf" srcId="{1F4AD8D3-1608-43D2-B0B7-5A7902DC1D75}" destId="{B070E5E4-B287-49EF-AF45-A5C614FBDAC4}" srcOrd="0" destOrd="0" presId="urn:microsoft.com/office/officeart/2018/2/layout/IconVerticalSolidList"/>
    <dgm:cxn modelId="{4CD66AFC-F2B0-46AC-84F2-A3472BE9AEC6}" type="presParOf" srcId="{1F4AD8D3-1608-43D2-B0B7-5A7902DC1D75}" destId="{E12ACDBF-63A9-4EFD-8C28-D08864E59BE5}" srcOrd="1" destOrd="0" presId="urn:microsoft.com/office/officeart/2018/2/layout/IconVerticalSolidList"/>
    <dgm:cxn modelId="{C7184113-350E-465F-95D3-DD36B7517312}" type="presParOf" srcId="{1F4AD8D3-1608-43D2-B0B7-5A7902DC1D75}" destId="{437F4216-4A72-4B74-8F74-80CE1C3B9A6B}" srcOrd="2" destOrd="0" presId="urn:microsoft.com/office/officeart/2018/2/layout/IconVerticalSolidList"/>
    <dgm:cxn modelId="{DD73B7B6-658F-4051-8256-73B98CC41419}" type="presParOf" srcId="{1F4AD8D3-1608-43D2-B0B7-5A7902DC1D75}" destId="{8F57EBFD-79B8-4457-AF8B-AA126D8B814A}" srcOrd="3" destOrd="0" presId="urn:microsoft.com/office/officeart/2018/2/layout/IconVerticalSolidList"/>
    <dgm:cxn modelId="{AEB1728F-6E5F-40FF-AD30-69FCF0A45133}" type="presParOf" srcId="{D7EE9EA1-8B00-455B-8DE8-5A6E2EC0F58C}" destId="{33E1B608-E5CA-49C0-AD2C-BFF5DAD4B6DC}" srcOrd="7" destOrd="0" presId="urn:microsoft.com/office/officeart/2018/2/layout/IconVerticalSolidList"/>
    <dgm:cxn modelId="{922B6391-4D90-4E66-90E9-FC55ACC13317}" type="presParOf" srcId="{D7EE9EA1-8B00-455B-8DE8-5A6E2EC0F58C}" destId="{7EFDBDE9-55F3-4540-B28F-F327F11A7293}" srcOrd="8" destOrd="0" presId="urn:microsoft.com/office/officeart/2018/2/layout/IconVerticalSolidList"/>
    <dgm:cxn modelId="{C426D3EA-B6A3-43AC-97AB-DA4A2D2239BE}" type="presParOf" srcId="{7EFDBDE9-55F3-4540-B28F-F327F11A7293}" destId="{97C67A06-11D2-45CF-B4D7-F19BC02C3CFB}" srcOrd="0" destOrd="0" presId="urn:microsoft.com/office/officeart/2018/2/layout/IconVerticalSolidList"/>
    <dgm:cxn modelId="{A8290A00-98B1-4DD5-9AD8-C5DEC5941F93}" type="presParOf" srcId="{7EFDBDE9-55F3-4540-B28F-F327F11A7293}" destId="{013925C3-E4C3-49A4-B20D-74DB41E5831F}" srcOrd="1" destOrd="0" presId="urn:microsoft.com/office/officeart/2018/2/layout/IconVerticalSolidList"/>
    <dgm:cxn modelId="{292F25D0-EF13-40F4-BCFE-3771C3FAF6C6}" type="presParOf" srcId="{7EFDBDE9-55F3-4540-B28F-F327F11A7293}" destId="{581D1167-92B5-463C-8554-0183215ED61B}" srcOrd="2" destOrd="0" presId="urn:microsoft.com/office/officeart/2018/2/layout/IconVerticalSolidList"/>
    <dgm:cxn modelId="{85CDD7EE-ED46-4D1A-AF82-A093C0ADA786}" type="presParOf" srcId="{7EFDBDE9-55F3-4540-B28F-F327F11A7293}" destId="{A9944B5F-2236-411D-A042-CF56030C5F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C46446-B018-4451-BA7F-72DA9F1D080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3B10F56-418B-4518-B849-FFE707F4AEE8}">
      <dgm:prSet/>
      <dgm:spPr/>
      <dgm:t>
        <a:bodyPr/>
        <a:lstStyle/>
        <a:p>
          <a:r>
            <a:rPr lang="en-US" b="1"/>
            <a:t>Banks and Financial Institutions</a:t>
          </a:r>
          <a:r>
            <a:rPr lang="en-US"/>
            <a:t>: Seeking to improve their loan processing efficiency and increase approval rates without sacrificing accuracy.</a:t>
          </a:r>
        </a:p>
      </dgm:t>
    </dgm:pt>
    <dgm:pt modelId="{671FBF2F-0F27-4D34-9CDE-3E43B0F4835B}" type="parTrans" cxnId="{7405FF3B-7651-4C53-ADAC-0D23C22039C4}">
      <dgm:prSet/>
      <dgm:spPr/>
      <dgm:t>
        <a:bodyPr/>
        <a:lstStyle/>
        <a:p>
          <a:endParaRPr lang="en-US"/>
        </a:p>
      </dgm:t>
    </dgm:pt>
    <dgm:pt modelId="{1AC7E2CA-0839-406C-AE6B-62998A5474D1}" type="sibTrans" cxnId="{7405FF3B-7651-4C53-ADAC-0D23C22039C4}">
      <dgm:prSet/>
      <dgm:spPr/>
      <dgm:t>
        <a:bodyPr/>
        <a:lstStyle/>
        <a:p>
          <a:endParaRPr lang="en-US"/>
        </a:p>
      </dgm:t>
    </dgm:pt>
    <dgm:pt modelId="{C046E79D-FFBF-4C36-80FC-FE2600DA0F55}">
      <dgm:prSet/>
      <dgm:spPr/>
      <dgm:t>
        <a:bodyPr/>
        <a:lstStyle/>
        <a:p>
          <a:r>
            <a:rPr lang="en-US" b="1"/>
            <a:t>Alternative Lenders and Fintechs</a:t>
          </a:r>
          <a:r>
            <a:rPr lang="en-US"/>
            <a:t>: Particularly interested in servicing thin-file or underserved borrowers who might not meet traditional credit criteria.</a:t>
          </a:r>
        </a:p>
      </dgm:t>
    </dgm:pt>
    <dgm:pt modelId="{572599D7-B30C-4231-9D9F-EED89E841A8E}" type="parTrans" cxnId="{9D8EF81E-EF2E-43C9-AE4F-9B9443B70468}">
      <dgm:prSet/>
      <dgm:spPr/>
      <dgm:t>
        <a:bodyPr/>
        <a:lstStyle/>
        <a:p>
          <a:endParaRPr lang="en-US"/>
        </a:p>
      </dgm:t>
    </dgm:pt>
    <dgm:pt modelId="{42317D88-CC66-4EAE-9912-6BDC1660DC78}" type="sibTrans" cxnId="{9D8EF81E-EF2E-43C9-AE4F-9B9443B70468}">
      <dgm:prSet/>
      <dgm:spPr/>
      <dgm:t>
        <a:bodyPr/>
        <a:lstStyle/>
        <a:p>
          <a:endParaRPr lang="en-US"/>
        </a:p>
      </dgm:t>
    </dgm:pt>
    <dgm:pt modelId="{0BC52FDC-F340-42CC-A047-EFAA3D38E72F}">
      <dgm:prSet/>
      <dgm:spPr/>
      <dgm:t>
        <a:bodyPr/>
        <a:lstStyle/>
        <a:p>
          <a:r>
            <a:rPr lang="en-US" b="1"/>
            <a:t>SME and Retail Customers</a:t>
          </a:r>
          <a:r>
            <a:rPr lang="en-US"/>
            <a:t>: Small businesses and individual borrowers benefit from rapid decisions and personalized loan terms.</a:t>
          </a:r>
        </a:p>
      </dgm:t>
    </dgm:pt>
    <dgm:pt modelId="{D4EADD24-23F1-4DA2-A4EA-D501AB2A8822}" type="parTrans" cxnId="{AE988271-1BEB-4FF6-9DCB-79D004A0D3FC}">
      <dgm:prSet/>
      <dgm:spPr/>
      <dgm:t>
        <a:bodyPr/>
        <a:lstStyle/>
        <a:p>
          <a:endParaRPr lang="en-US"/>
        </a:p>
      </dgm:t>
    </dgm:pt>
    <dgm:pt modelId="{269B9172-3CDE-408B-99D2-C56592DADBF3}" type="sibTrans" cxnId="{AE988271-1BEB-4FF6-9DCB-79D004A0D3FC}">
      <dgm:prSet/>
      <dgm:spPr/>
      <dgm:t>
        <a:bodyPr/>
        <a:lstStyle/>
        <a:p>
          <a:endParaRPr lang="en-US"/>
        </a:p>
      </dgm:t>
    </dgm:pt>
    <dgm:pt modelId="{350DCC61-716C-442E-9F73-E69AE21EC4C6}" type="pres">
      <dgm:prSet presAssocID="{0CC46446-B018-4451-BA7F-72DA9F1D0801}" presName="root" presStyleCnt="0">
        <dgm:presLayoutVars>
          <dgm:dir/>
          <dgm:resizeHandles val="exact"/>
        </dgm:presLayoutVars>
      </dgm:prSet>
      <dgm:spPr/>
    </dgm:pt>
    <dgm:pt modelId="{9BEE4AC1-D56E-4A43-9EF0-B7E0A8B0B5E5}" type="pres">
      <dgm:prSet presAssocID="{0CC46446-B018-4451-BA7F-72DA9F1D0801}" presName="container" presStyleCnt="0">
        <dgm:presLayoutVars>
          <dgm:dir/>
          <dgm:resizeHandles val="exact"/>
        </dgm:presLayoutVars>
      </dgm:prSet>
      <dgm:spPr/>
    </dgm:pt>
    <dgm:pt modelId="{FE7FD465-9676-4033-8A75-FD7D80A39C22}" type="pres">
      <dgm:prSet presAssocID="{C3B10F56-418B-4518-B849-FFE707F4AEE8}" presName="compNode" presStyleCnt="0"/>
      <dgm:spPr/>
    </dgm:pt>
    <dgm:pt modelId="{55C98BCB-B0A0-46BE-B5B3-7CEBDBD9A77C}" type="pres">
      <dgm:prSet presAssocID="{C3B10F56-418B-4518-B849-FFE707F4AEE8}" presName="iconBgRect" presStyleLbl="bgShp" presStyleIdx="0" presStyleCnt="3"/>
      <dgm:spPr/>
    </dgm:pt>
    <dgm:pt modelId="{6D33EDD1-40B6-4377-A099-2C532AA1E74B}" type="pres">
      <dgm:prSet presAssocID="{C3B10F56-418B-4518-B849-FFE707F4AE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293A914A-4000-44CB-BA18-BE4189900DCA}" type="pres">
      <dgm:prSet presAssocID="{C3B10F56-418B-4518-B849-FFE707F4AEE8}" presName="spaceRect" presStyleCnt="0"/>
      <dgm:spPr/>
    </dgm:pt>
    <dgm:pt modelId="{13B746E7-AFEF-462E-A10A-4159BD1E8C98}" type="pres">
      <dgm:prSet presAssocID="{C3B10F56-418B-4518-B849-FFE707F4AEE8}" presName="textRect" presStyleLbl="revTx" presStyleIdx="0" presStyleCnt="3">
        <dgm:presLayoutVars>
          <dgm:chMax val="1"/>
          <dgm:chPref val="1"/>
        </dgm:presLayoutVars>
      </dgm:prSet>
      <dgm:spPr/>
    </dgm:pt>
    <dgm:pt modelId="{80D0A8A4-0E0D-4015-8E9F-71AB7879FF9F}" type="pres">
      <dgm:prSet presAssocID="{1AC7E2CA-0839-406C-AE6B-62998A5474D1}" presName="sibTrans" presStyleLbl="sibTrans2D1" presStyleIdx="0" presStyleCnt="0"/>
      <dgm:spPr/>
    </dgm:pt>
    <dgm:pt modelId="{E78DA9B1-8F78-4807-A4E7-A8939D1910B2}" type="pres">
      <dgm:prSet presAssocID="{C046E79D-FFBF-4C36-80FC-FE2600DA0F55}" presName="compNode" presStyleCnt="0"/>
      <dgm:spPr/>
    </dgm:pt>
    <dgm:pt modelId="{4B2B4B4D-2123-4E62-8A16-822AFE2332FD}" type="pres">
      <dgm:prSet presAssocID="{C046E79D-FFBF-4C36-80FC-FE2600DA0F55}" presName="iconBgRect" presStyleLbl="bgShp" presStyleIdx="1" presStyleCnt="3"/>
      <dgm:spPr/>
    </dgm:pt>
    <dgm:pt modelId="{F94FE071-1DE2-4FC4-81A3-017934E8B0AF}" type="pres">
      <dgm:prSet presAssocID="{C046E79D-FFBF-4C36-80FC-FE2600DA0F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6F05B77-B1DB-48DE-A08E-5D2C1FBC09C2}" type="pres">
      <dgm:prSet presAssocID="{C046E79D-FFBF-4C36-80FC-FE2600DA0F55}" presName="spaceRect" presStyleCnt="0"/>
      <dgm:spPr/>
    </dgm:pt>
    <dgm:pt modelId="{FF7D8C55-644D-4724-B9D0-6A2A9935B5B2}" type="pres">
      <dgm:prSet presAssocID="{C046E79D-FFBF-4C36-80FC-FE2600DA0F55}" presName="textRect" presStyleLbl="revTx" presStyleIdx="1" presStyleCnt="3">
        <dgm:presLayoutVars>
          <dgm:chMax val="1"/>
          <dgm:chPref val="1"/>
        </dgm:presLayoutVars>
      </dgm:prSet>
      <dgm:spPr/>
    </dgm:pt>
    <dgm:pt modelId="{7865F944-B01D-49DF-BA7A-C8C0BA1798B9}" type="pres">
      <dgm:prSet presAssocID="{42317D88-CC66-4EAE-9912-6BDC1660DC78}" presName="sibTrans" presStyleLbl="sibTrans2D1" presStyleIdx="0" presStyleCnt="0"/>
      <dgm:spPr/>
    </dgm:pt>
    <dgm:pt modelId="{227AD6CF-2D2A-4E71-BE82-735BDD1CC9CB}" type="pres">
      <dgm:prSet presAssocID="{0BC52FDC-F340-42CC-A047-EFAA3D38E72F}" presName="compNode" presStyleCnt="0"/>
      <dgm:spPr/>
    </dgm:pt>
    <dgm:pt modelId="{088FBCFA-6306-420C-BAD7-61D0C35B2D9C}" type="pres">
      <dgm:prSet presAssocID="{0BC52FDC-F340-42CC-A047-EFAA3D38E72F}" presName="iconBgRect" presStyleLbl="bgShp" presStyleIdx="2" presStyleCnt="3"/>
      <dgm:spPr/>
    </dgm:pt>
    <dgm:pt modelId="{9BF7F6CB-3469-4F9A-9E8B-2D71C9B16D1D}" type="pres">
      <dgm:prSet presAssocID="{0BC52FDC-F340-42CC-A047-EFAA3D38E7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rt"/>
        </a:ext>
      </dgm:extLst>
    </dgm:pt>
    <dgm:pt modelId="{1C6668FB-2609-436E-8F89-ABE3BB0CADFD}" type="pres">
      <dgm:prSet presAssocID="{0BC52FDC-F340-42CC-A047-EFAA3D38E72F}" presName="spaceRect" presStyleCnt="0"/>
      <dgm:spPr/>
    </dgm:pt>
    <dgm:pt modelId="{7467594B-01E7-4072-AF30-0B0E039208F4}" type="pres">
      <dgm:prSet presAssocID="{0BC52FDC-F340-42CC-A047-EFAA3D38E7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D8EF81E-EF2E-43C9-AE4F-9B9443B70468}" srcId="{0CC46446-B018-4451-BA7F-72DA9F1D0801}" destId="{C046E79D-FFBF-4C36-80FC-FE2600DA0F55}" srcOrd="1" destOrd="0" parTransId="{572599D7-B30C-4231-9D9F-EED89E841A8E}" sibTransId="{42317D88-CC66-4EAE-9912-6BDC1660DC78}"/>
    <dgm:cxn modelId="{5C6C182D-A0BC-444D-9E5A-E7980C9E8A52}" type="presOf" srcId="{1AC7E2CA-0839-406C-AE6B-62998A5474D1}" destId="{80D0A8A4-0E0D-4015-8E9F-71AB7879FF9F}" srcOrd="0" destOrd="0" presId="urn:microsoft.com/office/officeart/2018/2/layout/IconCircleList"/>
    <dgm:cxn modelId="{7405FF3B-7651-4C53-ADAC-0D23C22039C4}" srcId="{0CC46446-B018-4451-BA7F-72DA9F1D0801}" destId="{C3B10F56-418B-4518-B849-FFE707F4AEE8}" srcOrd="0" destOrd="0" parTransId="{671FBF2F-0F27-4D34-9CDE-3E43B0F4835B}" sibTransId="{1AC7E2CA-0839-406C-AE6B-62998A5474D1}"/>
    <dgm:cxn modelId="{2687FC69-4985-4DE9-8CFB-B35CB432A822}" type="presOf" srcId="{C3B10F56-418B-4518-B849-FFE707F4AEE8}" destId="{13B746E7-AFEF-462E-A10A-4159BD1E8C98}" srcOrd="0" destOrd="0" presId="urn:microsoft.com/office/officeart/2018/2/layout/IconCircleList"/>
    <dgm:cxn modelId="{AE988271-1BEB-4FF6-9DCB-79D004A0D3FC}" srcId="{0CC46446-B018-4451-BA7F-72DA9F1D0801}" destId="{0BC52FDC-F340-42CC-A047-EFAA3D38E72F}" srcOrd="2" destOrd="0" parTransId="{D4EADD24-23F1-4DA2-A4EA-D501AB2A8822}" sibTransId="{269B9172-3CDE-408B-99D2-C56592DADBF3}"/>
    <dgm:cxn modelId="{7A900F83-391F-4280-A13B-8741D0439167}" type="presOf" srcId="{0CC46446-B018-4451-BA7F-72DA9F1D0801}" destId="{350DCC61-716C-442E-9F73-E69AE21EC4C6}" srcOrd="0" destOrd="0" presId="urn:microsoft.com/office/officeart/2018/2/layout/IconCircleList"/>
    <dgm:cxn modelId="{DD36D5AF-EE25-4860-A2F5-E96F80D0252C}" type="presOf" srcId="{0BC52FDC-F340-42CC-A047-EFAA3D38E72F}" destId="{7467594B-01E7-4072-AF30-0B0E039208F4}" srcOrd="0" destOrd="0" presId="urn:microsoft.com/office/officeart/2018/2/layout/IconCircleList"/>
    <dgm:cxn modelId="{EE2D2DC8-3858-4F4E-9679-FEFEB3504888}" type="presOf" srcId="{C046E79D-FFBF-4C36-80FC-FE2600DA0F55}" destId="{FF7D8C55-644D-4724-B9D0-6A2A9935B5B2}" srcOrd="0" destOrd="0" presId="urn:microsoft.com/office/officeart/2018/2/layout/IconCircleList"/>
    <dgm:cxn modelId="{70AFABF2-FB67-4F38-AC8D-CB24EC695F3B}" type="presOf" srcId="{42317D88-CC66-4EAE-9912-6BDC1660DC78}" destId="{7865F944-B01D-49DF-BA7A-C8C0BA1798B9}" srcOrd="0" destOrd="0" presId="urn:microsoft.com/office/officeart/2018/2/layout/IconCircleList"/>
    <dgm:cxn modelId="{9FD4D1F0-3A76-472D-A971-E795441537E3}" type="presParOf" srcId="{350DCC61-716C-442E-9F73-E69AE21EC4C6}" destId="{9BEE4AC1-D56E-4A43-9EF0-B7E0A8B0B5E5}" srcOrd="0" destOrd="0" presId="urn:microsoft.com/office/officeart/2018/2/layout/IconCircleList"/>
    <dgm:cxn modelId="{4C9BB8E5-EAE0-4881-96DB-214F8221B367}" type="presParOf" srcId="{9BEE4AC1-D56E-4A43-9EF0-B7E0A8B0B5E5}" destId="{FE7FD465-9676-4033-8A75-FD7D80A39C22}" srcOrd="0" destOrd="0" presId="urn:microsoft.com/office/officeart/2018/2/layout/IconCircleList"/>
    <dgm:cxn modelId="{BC21DC3F-5797-4461-98F1-3302E13B45EF}" type="presParOf" srcId="{FE7FD465-9676-4033-8A75-FD7D80A39C22}" destId="{55C98BCB-B0A0-46BE-B5B3-7CEBDBD9A77C}" srcOrd="0" destOrd="0" presId="urn:microsoft.com/office/officeart/2018/2/layout/IconCircleList"/>
    <dgm:cxn modelId="{00DB8050-0484-40CF-AB83-A95F9EA823C9}" type="presParOf" srcId="{FE7FD465-9676-4033-8A75-FD7D80A39C22}" destId="{6D33EDD1-40B6-4377-A099-2C532AA1E74B}" srcOrd="1" destOrd="0" presId="urn:microsoft.com/office/officeart/2018/2/layout/IconCircleList"/>
    <dgm:cxn modelId="{B1ADD5E4-0A9A-49A2-918E-388B73C15FDD}" type="presParOf" srcId="{FE7FD465-9676-4033-8A75-FD7D80A39C22}" destId="{293A914A-4000-44CB-BA18-BE4189900DCA}" srcOrd="2" destOrd="0" presId="urn:microsoft.com/office/officeart/2018/2/layout/IconCircleList"/>
    <dgm:cxn modelId="{99DAC115-B112-4F28-AC1A-CF17717CC0D0}" type="presParOf" srcId="{FE7FD465-9676-4033-8A75-FD7D80A39C22}" destId="{13B746E7-AFEF-462E-A10A-4159BD1E8C98}" srcOrd="3" destOrd="0" presId="urn:microsoft.com/office/officeart/2018/2/layout/IconCircleList"/>
    <dgm:cxn modelId="{BD57BFB5-9211-4418-BB36-ADD49B37BD43}" type="presParOf" srcId="{9BEE4AC1-D56E-4A43-9EF0-B7E0A8B0B5E5}" destId="{80D0A8A4-0E0D-4015-8E9F-71AB7879FF9F}" srcOrd="1" destOrd="0" presId="urn:microsoft.com/office/officeart/2018/2/layout/IconCircleList"/>
    <dgm:cxn modelId="{D0CB2613-8DBD-4E6D-80C6-ACBC3E5305A3}" type="presParOf" srcId="{9BEE4AC1-D56E-4A43-9EF0-B7E0A8B0B5E5}" destId="{E78DA9B1-8F78-4807-A4E7-A8939D1910B2}" srcOrd="2" destOrd="0" presId="urn:microsoft.com/office/officeart/2018/2/layout/IconCircleList"/>
    <dgm:cxn modelId="{B9A5F1A3-98E0-491C-8334-A6FA478D9B42}" type="presParOf" srcId="{E78DA9B1-8F78-4807-A4E7-A8939D1910B2}" destId="{4B2B4B4D-2123-4E62-8A16-822AFE2332FD}" srcOrd="0" destOrd="0" presId="urn:microsoft.com/office/officeart/2018/2/layout/IconCircleList"/>
    <dgm:cxn modelId="{4F9BFE09-DC93-403F-9739-308F7081743A}" type="presParOf" srcId="{E78DA9B1-8F78-4807-A4E7-A8939D1910B2}" destId="{F94FE071-1DE2-4FC4-81A3-017934E8B0AF}" srcOrd="1" destOrd="0" presId="urn:microsoft.com/office/officeart/2018/2/layout/IconCircleList"/>
    <dgm:cxn modelId="{534CEC02-451A-464B-B537-387ADA53A6BF}" type="presParOf" srcId="{E78DA9B1-8F78-4807-A4E7-A8939D1910B2}" destId="{16F05B77-B1DB-48DE-A08E-5D2C1FBC09C2}" srcOrd="2" destOrd="0" presId="urn:microsoft.com/office/officeart/2018/2/layout/IconCircleList"/>
    <dgm:cxn modelId="{C06A311C-6E0A-4C22-997A-71D80EAF7387}" type="presParOf" srcId="{E78DA9B1-8F78-4807-A4E7-A8939D1910B2}" destId="{FF7D8C55-644D-4724-B9D0-6A2A9935B5B2}" srcOrd="3" destOrd="0" presId="urn:microsoft.com/office/officeart/2018/2/layout/IconCircleList"/>
    <dgm:cxn modelId="{0EDEE594-FA5D-4001-A7FF-6EF0C25C3128}" type="presParOf" srcId="{9BEE4AC1-D56E-4A43-9EF0-B7E0A8B0B5E5}" destId="{7865F944-B01D-49DF-BA7A-C8C0BA1798B9}" srcOrd="3" destOrd="0" presId="urn:microsoft.com/office/officeart/2018/2/layout/IconCircleList"/>
    <dgm:cxn modelId="{CF3D9A63-7825-4028-A4DF-825AF23E0103}" type="presParOf" srcId="{9BEE4AC1-D56E-4A43-9EF0-B7E0A8B0B5E5}" destId="{227AD6CF-2D2A-4E71-BE82-735BDD1CC9CB}" srcOrd="4" destOrd="0" presId="urn:microsoft.com/office/officeart/2018/2/layout/IconCircleList"/>
    <dgm:cxn modelId="{CFACA6DF-9195-476B-84DA-B255214976D8}" type="presParOf" srcId="{227AD6CF-2D2A-4E71-BE82-735BDD1CC9CB}" destId="{088FBCFA-6306-420C-BAD7-61D0C35B2D9C}" srcOrd="0" destOrd="0" presId="urn:microsoft.com/office/officeart/2018/2/layout/IconCircleList"/>
    <dgm:cxn modelId="{0922371C-8BB2-4E73-A8FD-DBDE94739660}" type="presParOf" srcId="{227AD6CF-2D2A-4E71-BE82-735BDD1CC9CB}" destId="{9BF7F6CB-3469-4F9A-9E8B-2D71C9B16D1D}" srcOrd="1" destOrd="0" presId="urn:microsoft.com/office/officeart/2018/2/layout/IconCircleList"/>
    <dgm:cxn modelId="{AEEC6F60-E52E-498A-A3C8-FFA8D2B56547}" type="presParOf" srcId="{227AD6CF-2D2A-4E71-BE82-735BDD1CC9CB}" destId="{1C6668FB-2609-436E-8F89-ABE3BB0CADFD}" srcOrd="2" destOrd="0" presId="urn:microsoft.com/office/officeart/2018/2/layout/IconCircleList"/>
    <dgm:cxn modelId="{B5728B37-64C6-401F-A97D-2F76E9D98401}" type="presParOf" srcId="{227AD6CF-2D2A-4E71-BE82-735BDD1CC9CB}" destId="{7467594B-01E7-4072-AF30-0B0E039208F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551AA5-431E-44A3-A0FF-33B57A23240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ED44581-DA69-4F2B-A965-E16FC5D46756}">
      <dgm:prSet/>
      <dgm:spPr/>
      <dgm:t>
        <a:bodyPr/>
        <a:lstStyle/>
        <a:p>
          <a:r>
            <a:rPr lang="en-US"/>
            <a:t>Identify and Understand</a:t>
          </a:r>
        </a:p>
      </dgm:t>
    </dgm:pt>
    <dgm:pt modelId="{3CAF3F50-D8FE-48C7-88D3-7D92E4C37A3E}" type="parTrans" cxnId="{F99AE715-A4D0-4C3D-9773-F50C66F9A73A}">
      <dgm:prSet/>
      <dgm:spPr/>
      <dgm:t>
        <a:bodyPr/>
        <a:lstStyle/>
        <a:p>
          <a:endParaRPr lang="en-US"/>
        </a:p>
      </dgm:t>
    </dgm:pt>
    <dgm:pt modelId="{CC42BC0E-7171-40D5-BFEC-1686E2B3F1B1}" type="sibTrans" cxnId="{F99AE715-A4D0-4C3D-9773-F50C66F9A73A}">
      <dgm:prSet/>
      <dgm:spPr/>
      <dgm:t>
        <a:bodyPr/>
        <a:lstStyle/>
        <a:p>
          <a:endParaRPr lang="en-US"/>
        </a:p>
      </dgm:t>
    </dgm:pt>
    <dgm:pt modelId="{0DAAE772-901F-402E-BD2A-A7E5BCCD6A71}">
      <dgm:prSet/>
      <dgm:spPr/>
      <dgm:t>
        <a:bodyPr/>
        <a:lstStyle/>
        <a:p>
          <a:r>
            <a:rPr lang="en-US"/>
            <a:t>Identify and Understand Stakeholders</a:t>
          </a:r>
        </a:p>
      </dgm:t>
    </dgm:pt>
    <dgm:pt modelId="{9FE71347-07C9-4372-AF45-F6F86AE3E105}" type="parTrans" cxnId="{B54BF594-697E-48F4-BCF1-3B1291A3302C}">
      <dgm:prSet/>
      <dgm:spPr/>
      <dgm:t>
        <a:bodyPr/>
        <a:lstStyle/>
        <a:p>
          <a:endParaRPr lang="en-US"/>
        </a:p>
      </dgm:t>
    </dgm:pt>
    <dgm:pt modelId="{4A730559-02D2-4349-A7F3-1092B17F7FFE}" type="sibTrans" cxnId="{B54BF594-697E-48F4-BCF1-3B1291A3302C}">
      <dgm:prSet/>
      <dgm:spPr/>
      <dgm:t>
        <a:bodyPr/>
        <a:lstStyle/>
        <a:p>
          <a:endParaRPr lang="en-US"/>
        </a:p>
      </dgm:t>
    </dgm:pt>
    <dgm:pt modelId="{8700B8D7-1D67-4FF4-A929-DAF25F39E40E}">
      <dgm:prSet/>
      <dgm:spPr/>
      <dgm:t>
        <a:bodyPr/>
        <a:lstStyle/>
        <a:p>
          <a:r>
            <a:rPr lang="en-US"/>
            <a:t>Customers (Lenders): Banks, credit unions, and fintechs need a reliable, fast, and flexible loan assessment tool to streamline approval processes, reduce fraud, and manage risk.</a:t>
          </a:r>
        </a:p>
      </dgm:t>
    </dgm:pt>
    <dgm:pt modelId="{78EFE380-074E-43BF-8E32-6187AF39914B}" type="parTrans" cxnId="{8E927301-D47F-49EF-8AA9-2EDC343B214F}">
      <dgm:prSet/>
      <dgm:spPr/>
      <dgm:t>
        <a:bodyPr/>
        <a:lstStyle/>
        <a:p>
          <a:endParaRPr lang="en-US"/>
        </a:p>
      </dgm:t>
    </dgm:pt>
    <dgm:pt modelId="{8018C45E-94F9-49FC-9843-384BC5DD94A2}" type="sibTrans" cxnId="{8E927301-D47F-49EF-8AA9-2EDC343B214F}">
      <dgm:prSet/>
      <dgm:spPr/>
      <dgm:t>
        <a:bodyPr/>
        <a:lstStyle/>
        <a:p>
          <a:endParaRPr lang="en-US"/>
        </a:p>
      </dgm:t>
    </dgm:pt>
    <dgm:pt modelId="{86D3A5FA-F11C-45BB-8781-E116CEBADBE2}">
      <dgm:prSet/>
      <dgm:spPr/>
      <dgm:t>
        <a:bodyPr/>
        <a:lstStyle/>
        <a:p>
          <a:r>
            <a:rPr lang="en-US"/>
            <a:t>End-Users (Borrowers): Individuals and small-to-medium-sized businesses (SMEs) who need quick, fair, and transparent loan decisions, especially those with limited credit histories.</a:t>
          </a:r>
        </a:p>
      </dgm:t>
    </dgm:pt>
    <dgm:pt modelId="{0BAD9632-FE1E-4646-A53B-7F7792A233B3}" type="parTrans" cxnId="{7CC4625E-CBF6-49BF-8EA3-1C8406A9E18F}">
      <dgm:prSet/>
      <dgm:spPr/>
      <dgm:t>
        <a:bodyPr/>
        <a:lstStyle/>
        <a:p>
          <a:endParaRPr lang="en-US"/>
        </a:p>
      </dgm:t>
    </dgm:pt>
    <dgm:pt modelId="{34FF27B0-F79A-4991-BF67-B2F5297480BC}" type="sibTrans" cxnId="{7CC4625E-CBF6-49BF-8EA3-1C8406A9E18F}">
      <dgm:prSet/>
      <dgm:spPr/>
      <dgm:t>
        <a:bodyPr/>
        <a:lstStyle/>
        <a:p>
          <a:endParaRPr lang="en-US"/>
        </a:p>
      </dgm:t>
    </dgm:pt>
    <dgm:pt modelId="{072FF223-7955-48F7-BEB8-0BC10847CFE9}">
      <dgm:prSet/>
      <dgm:spPr/>
      <dgm:t>
        <a:bodyPr/>
        <a:lstStyle/>
        <a:p>
          <a:r>
            <a:rPr lang="en-US"/>
            <a:t>Regulators and Compliance Teams: Given the regulatory requirements in financial services, the product must meet data privacy and compliance standards.</a:t>
          </a:r>
        </a:p>
      </dgm:t>
    </dgm:pt>
    <dgm:pt modelId="{99D48DC3-05D1-4D7F-B4A0-0E285B413B3D}" type="parTrans" cxnId="{5C84CA4C-0F19-45D3-BED7-30FE3EB10FE2}">
      <dgm:prSet/>
      <dgm:spPr/>
      <dgm:t>
        <a:bodyPr/>
        <a:lstStyle/>
        <a:p>
          <a:endParaRPr lang="en-US"/>
        </a:p>
      </dgm:t>
    </dgm:pt>
    <dgm:pt modelId="{53AE5596-97FF-4C49-9280-EAAD1174651B}" type="sibTrans" cxnId="{5C84CA4C-0F19-45D3-BED7-30FE3EB10FE2}">
      <dgm:prSet/>
      <dgm:spPr/>
      <dgm:t>
        <a:bodyPr/>
        <a:lstStyle/>
        <a:p>
          <a:endParaRPr lang="en-US"/>
        </a:p>
      </dgm:t>
    </dgm:pt>
    <dgm:pt modelId="{BE9FE808-C709-4365-A96F-787653A7B683}">
      <dgm:prSet/>
      <dgm:spPr/>
      <dgm:t>
        <a:bodyPr/>
        <a:lstStyle/>
        <a:p>
          <a:r>
            <a:rPr lang="en-US"/>
            <a:t>Market</a:t>
          </a:r>
        </a:p>
      </dgm:t>
    </dgm:pt>
    <dgm:pt modelId="{927D58DB-2AED-4FF1-9AB9-6064107D169C}" type="parTrans" cxnId="{FE78F84A-5C84-438F-99A3-77D727FAAE07}">
      <dgm:prSet/>
      <dgm:spPr/>
      <dgm:t>
        <a:bodyPr/>
        <a:lstStyle/>
        <a:p>
          <a:endParaRPr lang="en-US"/>
        </a:p>
      </dgm:t>
    </dgm:pt>
    <dgm:pt modelId="{5CEA50B9-428E-487B-B4CA-48EA867D54A2}" type="sibTrans" cxnId="{FE78F84A-5C84-438F-99A3-77D727FAAE07}">
      <dgm:prSet/>
      <dgm:spPr/>
      <dgm:t>
        <a:bodyPr/>
        <a:lstStyle/>
        <a:p>
          <a:endParaRPr lang="en-US"/>
        </a:p>
      </dgm:t>
    </dgm:pt>
    <dgm:pt modelId="{B334A712-E583-48D0-B7BC-320D4310A5E6}">
      <dgm:prSet/>
      <dgm:spPr/>
      <dgm:t>
        <a:bodyPr/>
        <a:lstStyle/>
        <a:p>
          <a:r>
            <a:rPr lang="en-US"/>
            <a:t>Market and Competitor Analysis</a:t>
          </a:r>
        </a:p>
      </dgm:t>
    </dgm:pt>
    <dgm:pt modelId="{2324F110-8581-410D-94EB-3CE32B6452BC}" type="parTrans" cxnId="{B7AD7038-D177-4F73-8F39-9A3C97779F93}">
      <dgm:prSet/>
      <dgm:spPr/>
      <dgm:t>
        <a:bodyPr/>
        <a:lstStyle/>
        <a:p>
          <a:endParaRPr lang="en-US"/>
        </a:p>
      </dgm:t>
    </dgm:pt>
    <dgm:pt modelId="{6ED82F20-E410-421D-AB13-14D0A0A508FE}" type="sibTrans" cxnId="{B7AD7038-D177-4F73-8F39-9A3C97779F93}">
      <dgm:prSet/>
      <dgm:spPr/>
      <dgm:t>
        <a:bodyPr/>
        <a:lstStyle/>
        <a:p>
          <a:endParaRPr lang="en-US"/>
        </a:p>
      </dgm:t>
    </dgm:pt>
    <dgm:pt modelId="{B7D43EB5-11A2-4BD8-B539-4C10A432CF71}">
      <dgm:prSet/>
      <dgm:spPr/>
      <dgm:t>
        <a:bodyPr/>
        <a:lstStyle/>
        <a:p>
          <a:r>
            <a:rPr lang="en-US"/>
            <a:t>Conduct a SWOT analysis to understand the product’s strengths, weaknesses, opportunities, and threats in the market.</a:t>
          </a:r>
        </a:p>
      </dgm:t>
    </dgm:pt>
    <dgm:pt modelId="{ACD37AB0-6C05-4ECD-BC1C-AC831EC127AA}" type="parTrans" cxnId="{72A4770C-569D-439A-85EA-AA25E83BA697}">
      <dgm:prSet/>
      <dgm:spPr/>
      <dgm:t>
        <a:bodyPr/>
        <a:lstStyle/>
        <a:p>
          <a:endParaRPr lang="en-US"/>
        </a:p>
      </dgm:t>
    </dgm:pt>
    <dgm:pt modelId="{EA69CC11-36DF-4DE5-B334-22EEBC50F9D0}" type="sibTrans" cxnId="{72A4770C-569D-439A-85EA-AA25E83BA697}">
      <dgm:prSet/>
      <dgm:spPr/>
      <dgm:t>
        <a:bodyPr/>
        <a:lstStyle/>
        <a:p>
          <a:endParaRPr lang="en-US"/>
        </a:p>
      </dgm:t>
    </dgm:pt>
    <dgm:pt modelId="{1F2E06FB-4208-430F-B548-EA7F2D9D2519}">
      <dgm:prSet/>
      <dgm:spPr/>
      <dgm:t>
        <a:bodyPr/>
        <a:lstStyle/>
        <a:p>
          <a:r>
            <a:rPr lang="en-US"/>
            <a:t>Identify existing competitors and perform a gap analysis to find areas where our Smart Loan Approval System can differentiate (e.g., alternative data usage, real-time decisions, enhanced fraud detection).</a:t>
          </a:r>
        </a:p>
      </dgm:t>
    </dgm:pt>
    <dgm:pt modelId="{7495B16B-69D6-4E85-B410-161B0B4EBBE9}" type="parTrans" cxnId="{5465B951-54E4-4BBC-8E3D-B45E125284C3}">
      <dgm:prSet/>
      <dgm:spPr/>
      <dgm:t>
        <a:bodyPr/>
        <a:lstStyle/>
        <a:p>
          <a:endParaRPr lang="en-US"/>
        </a:p>
      </dgm:t>
    </dgm:pt>
    <dgm:pt modelId="{09D538E2-0373-4E1B-8CB1-2CC2FEABC92C}" type="sibTrans" cxnId="{5465B951-54E4-4BBC-8E3D-B45E125284C3}">
      <dgm:prSet/>
      <dgm:spPr/>
      <dgm:t>
        <a:bodyPr/>
        <a:lstStyle/>
        <a:p>
          <a:endParaRPr lang="en-US"/>
        </a:p>
      </dgm:t>
    </dgm:pt>
    <dgm:pt modelId="{B0352E7C-BD65-499F-A9D1-4A05C7D19CB7}">
      <dgm:prSet/>
      <dgm:spPr/>
      <dgm:t>
        <a:bodyPr/>
        <a:lstStyle/>
        <a:p>
          <a:r>
            <a:rPr lang="en-US"/>
            <a:t>Define</a:t>
          </a:r>
        </a:p>
      </dgm:t>
    </dgm:pt>
    <dgm:pt modelId="{DFA84693-D626-4F57-BC8E-4B45BA593253}" type="parTrans" cxnId="{A348F068-6372-425A-A363-3023D206C78B}">
      <dgm:prSet/>
      <dgm:spPr/>
      <dgm:t>
        <a:bodyPr/>
        <a:lstStyle/>
        <a:p>
          <a:endParaRPr lang="en-US"/>
        </a:p>
      </dgm:t>
    </dgm:pt>
    <dgm:pt modelId="{6F46F194-6507-4DDB-AE08-CC761862A5FC}" type="sibTrans" cxnId="{A348F068-6372-425A-A363-3023D206C78B}">
      <dgm:prSet/>
      <dgm:spPr/>
      <dgm:t>
        <a:bodyPr/>
        <a:lstStyle/>
        <a:p>
          <a:endParaRPr lang="en-US"/>
        </a:p>
      </dgm:t>
    </dgm:pt>
    <dgm:pt modelId="{24E73524-AE24-45C3-8F51-85BCC46994EF}">
      <dgm:prSet/>
      <dgm:spPr/>
      <dgm:t>
        <a:bodyPr/>
        <a:lstStyle/>
        <a:p>
          <a:r>
            <a:rPr lang="en-US"/>
            <a:t>Define Product Vision and Objectives</a:t>
          </a:r>
        </a:p>
      </dgm:t>
    </dgm:pt>
    <dgm:pt modelId="{BA5C9699-E9F3-4FD1-978D-85FEE4F3B9EB}" type="parTrans" cxnId="{8A0085C3-D3F5-4A1C-882F-10AF8E4A961C}">
      <dgm:prSet/>
      <dgm:spPr/>
      <dgm:t>
        <a:bodyPr/>
        <a:lstStyle/>
        <a:p>
          <a:endParaRPr lang="en-US"/>
        </a:p>
      </dgm:t>
    </dgm:pt>
    <dgm:pt modelId="{8BDE4FAE-DFAF-4B95-94A5-BBE4D77E3745}" type="sibTrans" cxnId="{8A0085C3-D3F5-4A1C-882F-10AF8E4A961C}">
      <dgm:prSet/>
      <dgm:spPr/>
      <dgm:t>
        <a:bodyPr/>
        <a:lstStyle/>
        <a:p>
          <a:endParaRPr lang="en-US"/>
        </a:p>
      </dgm:t>
    </dgm:pt>
    <dgm:pt modelId="{E1D1A80E-3FCB-4DA5-99D8-6F41AE31A8B5}">
      <dgm:prSet/>
      <dgm:spPr/>
      <dgm:t>
        <a:bodyPr/>
        <a:lstStyle/>
        <a:p>
          <a:r>
            <a:rPr lang="en-US"/>
            <a:t>Vision: “Enable faster, fairer, and data-driven loan approvals accessible to all credit profiles.”</a:t>
          </a:r>
        </a:p>
      </dgm:t>
    </dgm:pt>
    <dgm:pt modelId="{01FC5251-1A8E-4D4F-8ECE-3896078D16C3}" type="parTrans" cxnId="{1355A218-3C5A-4616-A75B-6D1AA818F9BC}">
      <dgm:prSet/>
      <dgm:spPr/>
      <dgm:t>
        <a:bodyPr/>
        <a:lstStyle/>
        <a:p>
          <a:endParaRPr lang="en-US"/>
        </a:p>
      </dgm:t>
    </dgm:pt>
    <dgm:pt modelId="{1F8B6E3F-FE83-4B77-80B1-EB735C431C38}" type="sibTrans" cxnId="{1355A218-3C5A-4616-A75B-6D1AA818F9BC}">
      <dgm:prSet/>
      <dgm:spPr/>
      <dgm:t>
        <a:bodyPr/>
        <a:lstStyle/>
        <a:p>
          <a:endParaRPr lang="en-US"/>
        </a:p>
      </dgm:t>
    </dgm:pt>
    <dgm:pt modelId="{391B2C6F-5C13-4544-863E-93BA2EC87B25}">
      <dgm:prSet/>
      <dgm:spPr/>
      <dgm:t>
        <a:bodyPr/>
        <a:lstStyle/>
        <a:p>
          <a:r>
            <a:rPr lang="en-US"/>
            <a:t>Objectives: </a:t>
          </a:r>
        </a:p>
      </dgm:t>
    </dgm:pt>
    <dgm:pt modelId="{712605A7-CBA2-4B7D-80A5-2FDA35E166AD}" type="parTrans" cxnId="{AE46DAA0-6C56-40AC-AD7C-4A0805F7E8A9}">
      <dgm:prSet/>
      <dgm:spPr/>
      <dgm:t>
        <a:bodyPr/>
        <a:lstStyle/>
        <a:p>
          <a:endParaRPr lang="en-US"/>
        </a:p>
      </dgm:t>
    </dgm:pt>
    <dgm:pt modelId="{F87476EA-A4DB-4DC2-9568-D25905EA1C33}" type="sibTrans" cxnId="{AE46DAA0-6C56-40AC-AD7C-4A0805F7E8A9}">
      <dgm:prSet/>
      <dgm:spPr/>
      <dgm:t>
        <a:bodyPr/>
        <a:lstStyle/>
        <a:p>
          <a:endParaRPr lang="en-US"/>
        </a:p>
      </dgm:t>
    </dgm:pt>
    <dgm:pt modelId="{B46030A3-06F1-4409-BBB3-178A9668BABA}">
      <dgm:prSet/>
      <dgm:spPr/>
      <dgm:t>
        <a:bodyPr/>
        <a:lstStyle/>
        <a:p>
          <a:r>
            <a:rPr lang="en-US"/>
            <a:t>Create</a:t>
          </a:r>
        </a:p>
      </dgm:t>
    </dgm:pt>
    <dgm:pt modelId="{44567376-D45F-4CC5-9F48-4268CED3AAEA}" type="parTrans" cxnId="{342F0D8A-C536-4ACA-99FC-59BF6C259B7E}">
      <dgm:prSet/>
      <dgm:spPr/>
      <dgm:t>
        <a:bodyPr/>
        <a:lstStyle/>
        <a:p>
          <a:endParaRPr lang="en-US"/>
        </a:p>
      </dgm:t>
    </dgm:pt>
    <dgm:pt modelId="{4B604214-6D55-48D5-B1DC-734CC4C9CE5D}" type="sibTrans" cxnId="{342F0D8A-C536-4ACA-99FC-59BF6C259B7E}">
      <dgm:prSet/>
      <dgm:spPr/>
      <dgm:t>
        <a:bodyPr/>
        <a:lstStyle/>
        <a:p>
          <a:endParaRPr lang="en-US"/>
        </a:p>
      </dgm:t>
    </dgm:pt>
    <dgm:pt modelId="{D5E41F6E-C37B-41B1-BB3D-C642F1E05477}">
      <dgm:prSet/>
      <dgm:spPr/>
      <dgm:t>
        <a:bodyPr/>
        <a:lstStyle/>
        <a:p>
          <a:r>
            <a:rPr lang="en-US"/>
            <a:t>Create a High-Level Roadmap</a:t>
          </a:r>
        </a:p>
      </dgm:t>
    </dgm:pt>
    <dgm:pt modelId="{6CA6E5CE-6CC6-4BA0-AA99-20ED88C5F688}" type="parTrans" cxnId="{24907A45-EFFE-417C-B9D5-28900275A6B0}">
      <dgm:prSet/>
      <dgm:spPr/>
      <dgm:t>
        <a:bodyPr/>
        <a:lstStyle/>
        <a:p>
          <a:endParaRPr lang="en-US"/>
        </a:p>
      </dgm:t>
    </dgm:pt>
    <dgm:pt modelId="{26532396-D0D1-44C8-A1DA-3198C58B8F34}" type="sibTrans" cxnId="{24907A45-EFFE-417C-B9D5-28900275A6B0}">
      <dgm:prSet/>
      <dgm:spPr/>
      <dgm:t>
        <a:bodyPr/>
        <a:lstStyle/>
        <a:p>
          <a:endParaRPr lang="en-US"/>
        </a:p>
      </dgm:t>
    </dgm:pt>
    <dgm:pt modelId="{E6A38875-BAC9-47DF-86D5-60C3C1BB0464}">
      <dgm:prSet/>
      <dgm:spPr/>
      <dgm:t>
        <a:bodyPr/>
        <a:lstStyle/>
        <a:p>
          <a:r>
            <a:rPr lang="en-US"/>
            <a:t>Divide the roadmap into phases: MVP (Minimum Viable Product), Version 1.0, and Expansion stages.</a:t>
          </a:r>
        </a:p>
      </dgm:t>
    </dgm:pt>
    <dgm:pt modelId="{6E22B125-FB62-4201-A8E8-BFE4635E761D}" type="parTrans" cxnId="{EA174E3F-C019-408A-9DED-72436CF9622B}">
      <dgm:prSet/>
      <dgm:spPr/>
      <dgm:t>
        <a:bodyPr/>
        <a:lstStyle/>
        <a:p>
          <a:endParaRPr lang="en-US"/>
        </a:p>
      </dgm:t>
    </dgm:pt>
    <dgm:pt modelId="{272033DA-C7AC-46FA-8FA1-CE93EDB7668F}" type="sibTrans" cxnId="{EA174E3F-C019-408A-9DED-72436CF9622B}">
      <dgm:prSet/>
      <dgm:spPr/>
      <dgm:t>
        <a:bodyPr/>
        <a:lstStyle/>
        <a:p>
          <a:endParaRPr lang="en-US"/>
        </a:p>
      </dgm:t>
    </dgm:pt>
    <dgm:pt modelId="{51F89BD3-3F53-479C-893D-4E1C13120B55}">
      <dgm:prSet/>
      <dgm:spPr/>
      <dgm:t>
        <a:bodyPr/>
        <a:lstStyle/>
        <a:p>
          <a:r>
            <a:rPr lang="en-US"/>
            <a:t>Set milestones for initial market testing, full-scale rollout, and additional features (e.g., explainable AI, support for more complex loan products).</a:t>
          </a:r>
        </a:p>
      </dgm:t>
    </dgm:pt>
    <dgm:pt modelId="{9F9A3201-4FD9-45E0-8786-33E0001CCC5A}" type="parTrans" cxnId="{98599AF4-86C1-44CE-B430-01218D906C4E}">
      <dgm:prSet/>
      <dgm:spPr/>
      <dgm:t>
        <a:bodyPr/>
        <a:lstStyle/>
        <a:p>
          <a:endParaRPr lang="en-US"/>
        </a:p>
      </dgm:t>
    </dgm:pt>
    <dgm:pt modelId="{0FABA10E-3B96-4596-BC01-89C1E31B6FF9}" type="sibTrans" cxnId="{98599AF4-86C1-44CE-B430-01218D906C4E}">
      <dgm:prSet/>
      <dgm:spPr/>
      <dgm:t>
        <a:bodyPr/>
        <a:lstStyle/>
        <a:p>
          <a:endParaRPr lang="en-US"/>
        </a:p>
      </dgm:t>
    </dgm:pt>
    <dgm:pt modelId="{28E47434-2E15-43C8-A608-F20BC26B9897}" type="pres">
      <dgm:prSet presAssocID="{07551AA5-431E-44A3-A0FF-33B57A232409}" presName="Name0" presStyleCnt="0">
        <dgm:presLayoutVars>
          <dgm:dir/>
          <dgm:animLvl val="lvl"/>
          <dgm:resizeHandles val="exact"/>
        </dgm:presLayoutVars>
      </dgm:prSet>
      <dgm:spPr/>
    </dgm:pt>
    <dgm:pt modelId="{17211305-E876-40C5-AE29-96B540231CE4}" type="pres">
      <dgm:prSet presAssocID="{B46030A3-06F1-4409-BBB3-178A9668BABA}" presName="boxAndChildren" presStyleCnt="0"/>
      <dgm:spPr/>
    </dgm:pt>
    <dgm:pt modelId="{1A787D0A-BDDD-462B-8164-2FF29EC505A1}" type="pres">
      <dgm:prSet presAssocID="{B46030A3-06F1-4409-BBB3-178A9668BABA}" presName="parentTextBox" presStyleLbl="alignNode1" presStyleIdx="0" presStyleCnt="4"/>
      <dgm:spPr/>
    </dgm:pt>
    <dgm:pt modelId="{A0A368DB-0617-4E05-8246-CC741484F450}" type="pres">
      <dgm:prSet presAssocID="{B46030A3-06F1-4409-BBB3-178A9668BABA}" presName="descendantBox" presStyleLbl="bgAccFollowNode1" presStyleIdx="0" presStyleCnt="4"/>
      <dgm:spPr/>
    </dgm:pt>
    <dgm:pt modelId="{6A3C6A30-FFA8-4B71-9886-853DA257DABA}" type="pres">
      <dgm:prSet presAssocID="{6F46F194-6507-4DDB-AE08-CC761862A5FC}" presName="sp" presStyleCnt="0"/>
      <dgm:spPr/>
    </dgm:pt>
    <dgm:pt modelId="{9F0D3BC5-D674-4FEC-80B0-A2D7714DA8C6}" type="pres">
      <dgm:prSet presAssocID="{B0352E7C-BD65-499F-A9D1-4A05C7D19CB7}" presName="arrowAndChildren" presStyleCnt="0"/>
      <dgm:spPr/>
    </dgm:pt>
    <dgm:pt modelId="{B3206EA4-E61E-42B1-8466-818AB243499F}" type="pres">
      <dgm:prSet presAssocID="{B0352E7C-BD65-499F-A9D1-4A05C7D19CB7}" presName="parentTextArrow" presStyleLbl="node1" presStyleIdx="0" presStyleCnt="0"/>
      <dgm:spPr/>
    </dgm:pt>
    <dgm:pt modelId="{7128D3A5-4E61-48E2-BD3E-107F8E1655AD}" type="pres">
      <dgm:prSet presAssocID="{B0352E7C-BD65-499F-A9D1-4A05C7D19CB7}" presName="arrow" presStyleLbl="alignNode1" presStyleIdx="1" presStyleCnt="4"/>
      <dgm:spPr/>
    </dgm:pt>
    <dgm:pt modelId="{6A0FCE95-8B5B-411F-91BE-7808B2C7A80A}" type="pres">
      <dgm:prSet presAssocID="{B0352E7C-BD65-499F-A9D1-4A05C7D19CB7}" presName="descendantArrow" presStyleLbl="bgAccFollowNode1" presStyleIdx="1" presStyleCnt="4"/>
      <dgm:spPr/>
    </dgm:pt>
    <dgm:pt modelId="{591A9A2F-704F-4BA3-A134-75F7DD0661B0}" type="pres">
      <dgm:prSet presAssocID="{5CEA50B9-428E-487B-B4CA-48EA867D54A2}" presName="sp" presStyleCnt="0"/>
      <dgm:spPr/>
    </dgm:pt>
    <dgm:pt modelId="{98809006-B7A8-428A-8DE8-CD584C38910D}" type="pres">
      <dgm:prSet presAssocID="{BE9FE808-C709-4365-A96F-787653A7B683}" presName="arrowAndChildren" presStyleCnt="0"/>
      <dgm:spPr/>
    </dgm:pt>
    <dgm:pt modelId="{F339C22A-D119-4AAD-9089-2E3A53534506}" type="pres">
      <dgm:prSet presAssocID="{BE9FE808-C709-4365-A96F-787653A7B683}" presName="parentTextArrow" presStyleLbl="node1" presStyleIdx="0" presStyleCnt="0"/>
      <dgm:spPr/>
    </dgm:pt>
    <dgm:pt modelId="{DB7717A3-7CBC-4258-92A1-947B0E8AF761}" type="pres">
      <dgm:prSet presAssocID="{BE9FE808-C709-4365-A96F-787653A7B683}" presName="arrow" presStyleLbl="alignNode1" presStyleIdx="2" presStyleCnt="4"/>
      <dgm:spPr/>
    </dgm:pt>
    <dgm:pt modelId="{43C361FF-54E8-4D06-8DE0-46866156AD98}" type="pres">
      <dgm:prSet presAssocID="{BE9FE808-C709-4365-A96F-787653A7B683}" presName="descendantArrow" presStyleLbl="bgAccFollowNode1" presStyleIdx="2" presStyleCnt="4"/>
      <dgm:spPr/>
    </dgm:pt>
    <dgm:pt modelId="{DCBF7EB4-8CB4-4695-B509-6461FBCCE217}" type="pres">
      <dgm:prSet presAssocID="{CC42BC0E-7171-40D5-BFEC-1686E2B3F1B1}" presName="sp" presStyleCnt="0"/>
      <dgm:spPr/>
    </dgm:pt>
    <dgm:pt modelId="{C4CE6F64-6362-432F-A028-6D76F10C7A55}" type="pres">
      <dgm:prSet presAssocID="{FED44581-DA69-4F2B-A965-E16FC5D46756}" presName="arrowAndChildren" presStyleCnt="0"/>
      <dgm:spPr/>
    </dgm:pt>
    <dgm:pt modelId="{2903BC40-75B3-4DA0-B9CB-2869858C0220}" type="pres">
      <dgm:prSet presAssocID="{FED44581-DA69-4F2B-A965-E16FC5D46756}" presName="parentTextArrow" presStyleLbl="node1" presStyleIdx="0" presStyleCnt="0"/>
      <dgm:spPr/>
    </dgm:pt>
    <dgm:pt modelId="{196A7592-41C9-4FC2-9F91-6B2CADCA1D1B}" type="pres">
      <dgm:prSet presAssocID="{FED44581-DA69-4F2B-A965-E16FC5D46756}" presName="arrow" presStyleLbl="alignNode1" presStyleIdx="3" presStyleCnt="4"/>
      <dgm:spPr/>
    </dgm:pt>
    <dgm:pt modelId="{CE5633EA-BA73-4995-9741-70D1FA02F3DB}" type="pres">
      <dgm:prSet presAssocID="{FED44581-DA69-4F2B-A965-E16FC5D46756}" presName="descendantArrow" presStyleLbl="bgAccFollowNode1" presStyleIdx="3" presStyleCnt="4"/>
      <dgm:spPr/>
    </dgm:pt>
  </dgm:ptLst>
  <dgm:cxnLst>
    <dgm:cxn modelId="{8E927301-D47F-49EF-8AA9-2EDC343B214F}" srcId="{0DAAE772-901F-402E-BD2A-A7E5BCCD6A71}" destId="{8700B8D7-1D67-4FF4-A929-DAF25F39E40E}" srcOrd="0" destOrd="0" parTransId="{78EFE380-074E-43BF-8E32-6187AF39914B}" sibTransId="{8018C45E-94F9-49FC-9843-384BC5DD94A2}"/>
    <dgm:cxn modelId="{AE3FB207-5B2B-48F6-ACC4-01F929113794}" type="presOf" srcId="{391B2C6F-5C13-4544-863E-93BA2EC87B25}" destId="{6A0FCE95-8B5B-411F-91BE-7808B2C7A80A}" srcOrd="0" destOrd="2" presId="urn:microsoft.com/office/officeart/2016/7/layout/VerticalDownArrowProcess"/>
    <dgm:cxn modelId="{DD50EF09-8603-47E1-BD29-FB7E4E131AFE}" type="presOf" srcId="{B0352E7C-BD65-499F-A9D1-4A05C7D19CB7}" destId="{B3206EA4-E61E-42B1-8466-818AB243499F}" srcOrd="0" destOrd="0" presId="urn:microsoft.com/office/officeart/2016/7/layout/VerticalDownArrowProcess"/>
    <dgm:cxn modelId="{7E0B890B-1208-4D80-BB47-861780F36EA5}" type="presOf" srcId="{B7D43EB5-11A2-4BD8-B539-4C10A432CF71}" destId="{43C361FF-54E8-4D06-8DE0-46866156AD98}" srcOrd="0" destOrd="1" presId="urn:microsoft.com/office/officeart/2016/7/layout/VerticalDownArrowProcess"/>
    <dgm:cxn modelId="{72A4770C-569D-439A-85EA-AA25E83BA697}" srcId="{B334A712-E583-48D0-B7BC-320D4310A5E6}" destId="{B7D43EB5-11A2-4BD8-B539-4C10A432CF71}" srcOrd="0" destOrd="0" parTransId="{ACD37AB0-6C05-4ECD-BC1C-AC831EC127AA}" sibTransId="{EA69CC11-36DF-4DE5-B334-22EEBC50F9D0}"/>
    <dgm:cxn modelId="{F99AE715-A4D0-4C3D-9773-F50C66F9A73A}" srcId="{07551AA5-431E-44A3-A0FF-33B57A232409}" destId="{FED44581-DA69-4F2B-A965-E16FC5D46756}" srcOrd="0" destOrd="0" parTransId="{3CAF3F50-D8FE-48C7-88D3-7D92E4C37A3E}" sibTransId="{CC42BC0E-7171-40D5-BFEC-1686E2B3F1B1}"/>
    <dgm:cxn modelId="{06DCD516-3E98-451B-89E0-4FAA055EB526}" type="presOf" srcId="{24E73524-AE24-45C3-8F51-85BCC46994EF}" destId="{6A0FCE95-8B5B-411F-91BE-7808B2C7A80A}" srcOrd="0" destOrd="0" presId="urn:microsoft.com/office/officeart/2016/7/layout/VerticalDownArrowProcess"/>
    <dgm:cxn modelId="{1355A218-3C5A-4616-A75B-6D1AA818F9BC}" srcId="{24E73524-AE24-45C3-8F51-85BCC46994EF}" destId="{E1D1A80E-3FCB-4DA5-99D8-6F41AE31A8B5}" srcOrd="0" destOrd="0" parTransId="{01FC5251-1A8E-4D4F-8ECE-3896078D16C3}" sibTransId="{1F8B6E3F-FE83-4B77-80B1-EB735C431C38}"/>
    <dgm:cxn modelId="{BB053A2E-60F1-4E18-824F-3D92B53B76A7}" type="presOf" srcId="{86D3A5FA-F11C-45BB-8781-E116CEBADBE2}" destId="{CE5633EA-BA73-4995-9741-70D1FA02F3DB}" srcOrd="0" destOrd="2" presId="urn:microsoft.com/office/officeart/2016/7/layout/VerticalDownArrowProcess"/>
    <dgm:cxn modelId="{B7AD7038-D177-4F73-8F39-9A3C97779F93}" srcId="{BE9FE808-C709-4365-A96F-787653A7B683}" destId="{B334A712-E583-48D0-B7BC-320D4310A5E6}" srcOrd="0" destOrd="0" parTransId="{2324F110-8581-410D-94EB-3CE32B6452BC}" sibTransId="{6ED82F20-E410-421D-AB13-14D0A0A508FE}"/>
    <dgm:cxn modelId="{EA174E3F-C019-408A-9DED-72436CF9622B}" srcId="{D5E41F6E-C37B-41B1-BB3D-C642F1E05477}" destId="{E6A38875-BAC9-47DF-86D5-60C3C1BB0464}" srcOrd="0" destOrd="0" parTransId="{6E22B125-FB62-4201-A8E8-BFE4635E761D}" sibTransId="{272033DA-C7AC-46FA-8FA1-CE93EDB7668F}"/>
    <dgm:cxn modelId="{70E1C55D-4505-4A4C-8CA5-21ACAEEFC966}" type="presOf" srcId="{1F2E06FB-4208-430F-B548-EA7F2D9D2519}" destId="{43C361FF-54E8-4D06-8DE0-46866156AD98}" srcOrd="0" destOrd="2" presId="urn:microsoft.com/office/officeart/2016/7/layout/VerticalDownArrowProcess"/>
    <dgm:cxn modelId="{7CC4625E-CBF6-49BF-8EA3-1C8406A9E18F}" srcId="{0DAAE772-901F-402E-BD2A-A7E5BCCD6A71}" destId="{86D3A5FA-F11C-45BB-8781-E116CEBADBE2}" srcOrd="1" destOrd="0" parTransId="{0BAD9632-FE1E-4646-A53B-7F7792A233B3}" sibTransId="{34FF27B0-F79A-4991-BF67-B2F5297480BC}"/>
    <dgm:cxn modelId="{24907A45-EFFE-417C-B9D5-28900275A6B0}" srcId="{B46030A3-06F1-4409-BBB3-178A9668BABA}" destId="{D5E41F6E-C37B-41B1-BB3D-C642F1E05477}" srcOrd="0" destOrd="0" parTransId="{6CA6E5CE-6CC6-4BA0-AA99-20ED88C5F688}" sibTransId="{26532396-D0D1-44C8-A1DA-3198C58B8F34}"/>
    <dgm:cxn modelId="{69C5BE48-E702-4E78-ABB9-448C37C7A49A}" type="presOf" srcId="{51F89BD3-3F53-479C-893D-4E1C13120B55}" destId="{A0A368DB-0617-4E05-8246-CC741484F450}" srcOrd="0" destOrd="2" presId="urn:microsoft.com/office/officeart/2016/7/layout/VerticalDownArrowProcess"/>
    <dgm:cxn modelId="{A348F068-6372-425A-A363-3023D206C78B}" srcId="{07551AA5-431E-44A3-A0FF-33B57A232409}" destId="{B0352E7C-BD65-499F-A9D1-4A05C7D19CB7}" srcOrd="2" destOrd="0" parTransId="{DFA84693-D626-4F57-BC8E-4B45BA593253}" sibTransId="{6F46F194-6507-4DDB-AE08-CC761862A5FC}"/>
    <dgm:cxn modelId="{FD8CD46A-49DA-44AB-97AD-30F7A607E03F}" type="presOf" srcId="{B0352E7C-BD65-499F-A9D1-4A05C7D19CB7}" destId="{7128D3A5-4E61-48E2-BD3E-107F8E1655AD}" srcOrd="1" destOrd="0" presId="urn:microsoft.com/office/officeart/2016/7/layout/VerticalDownArrowProcess"/>
    <dgm:cxn modelId="{FE78F84A-5C84-438F-99A3-77D727FAAE07}" srcId="{07551AA5-431E-44A3-A0FF-33B57A232409}" destId="{BE9FE808-C709-4365-A96F-787653A7B683}" srcOrd="1" destOrd="0" parTransId="{927D58DB-2AED-4FF1-9AB9-6064107D169C}" sibTransId="{5CEA50B9-428E-487B-B4CA-48EA867D54A2}"/>
    <dgm:cxn modelId="{5C84CA4C-0F19-45D3-BED7-30FE3EB10FE2}" srcId="{0DAAE772-901F-402E-BD2A-A7E5BCCD6A71}" destId="{072FF223-7955-48F7-BEB8-0BC10847CFE9}" srcOrd="2" destOrd="0" parTransId="{99D48DC3-05D1-4D7F-B4A0-0E285B413B3D}" sibTransId="{53AE5596-97FF-4C49-9280-EAAD1174651B}"/>
    <dgm:cxn modelId="{80511F51-3FED-4566-991D-52C8EDC651BC}" type="presOf" srcId="{07551AA5-431E-44A3-A0FF-33B57A232409}" destId="{28E47434-2E15-43C8-A608-F20BC26B9897}" srcOrd="0" destOrd="0" presId="urn:microsoft.com/office/officeart/2016/7/layout/VerticalDownArrowProcess"/>
    <dgm:cxn modelId="{5465B951-54E4-4BBC-8E3D-B45E125284C3}" srcId="{B334A712-E583-48D0-B7BC-320D4310A5E6}" destId="{1F2E06FB-4208-430F-B548-EA7F2D9D2519}" srcOrd="1" destOrd="0" parTransId="{7495B16B-69D6-4E85-B410-161B0B4EBBE9}" sibTransId="{09D538E2-0373-4E1B-8CB1-2CC2FEABC92C}"/>
    <dgm:cxn modelId="{41E4F154-BB8E-49D7-A553-DBBB4F34E289}" type="presOf" srcId="{FED44581-DA69-4F2B-A965-E16FC5D46756}" destId="{2903BC40-75B3-4DA0-B9CB-2869858C0220}" srcOrd="0" destOrd="0" presId="urn:microsoft.com/office/officeart/2016/7/layout/VerticalDownArrowProcess"/>
    <dgm:cxn modelId="{2B994186-8713-4E21-9EC8-68B2B19D6AD5}" type="presOf" srcId="{E6A38875-BAC9-47DF-86D5-60C3C1BB0464}" destId="{A0A368DB-0617-4E05-8246-CC741484F450}" srcOrd="0" destOrd="1" presId="urn:microsoft.com/office/officeart/2016/7/layout/VerticalDownArrowProcess"/>
    <dgm:cxn modelId="{342F0D8A-C536-4ACA-99FC-59BF6C259B7E}" srcId="{07551AA5-431E-44A3-A0FF-33B57A232409}" destId="{B46030A3-06F1-4409-BBB3-178A9668BABA}" srcOrd="3" destOrd="0" parTransId="{44567376-D45F-4CC5-9F48-4268CED3AAEA}" sibTransId="{4B604214-6D55-48D5-B1DC-734CC4C9CE5D}"/>
    <dgm:cxn modelId="{A237D893-12C1-47B1-BCA3-39673DC66799}" type="presOf" srcId="{8700B8D7-1D67-4FF4-A929-DAF25F39E40E}" destId="{CE5633EA-BA73-4995-9741-70D1FA02F3DB}" srcOrd="0" destOrd="1" presId="urn:microsoft.com/office/officeart/2016/7/layout/VerticalDownArrowProcess"/>
    <dgm:cxn modelId="{B54BF594-697E-48F4-BCF1-3B1291A3302C}" srcId="{FED44581-DA69-4F2B-A965-E16FC5D46756}" destId="{0DAAE772-901F-402E-BD2A-A7E5BCCD6A71}" srcOrd="0" destOrd="0" parTransId="{9FE71347-07C9-4372-AF45-F6F86AE3E105}" sibTransId="{4A730559-02D2-4349-A7F3-1092B17F7FFE}"/>
    <dgm:cxn modelId="{268B9A9D-A55D-4E9E-86F9-7D3DCEB545DD}" type="presOf" srcId="{B334A712-E583-48D0-B7BC-320D4310A5E6}" destId="{43C361FF-54E8-4D06-8DE0-46866156AD98}" srcOrd="0" destOrd="0" presId="urn:microsoft.com/office/officeart/2016/7/layout/VerticalDownArrowProcess"/>
    <dgm:cxn modelId="{AE46DAA0-6C56-40AC-AD7C-4A0805F7E8A9}" srcId="{24E73524-AE24-45C3-8F51-85BCC46994EF}" destId="{391B2C6F-5C13-4544-863E-93BA2EC87B25}" srcOrd="1" destOrd="0" parTransId="{712605A7-CBA2-4B7D-80A5-2FDA35E166AD}" sibTransId="{F87476EA-A4DB-4DC2-9568-D25905EA1C33}"/>
    <dgm:cxn modelId="{92C351A4-61E8-4496-AECD-3B1A6F0C6B3A}" type="presOf" srcId="{D5E41F6E-C37B-41B1-BB3D-C642F1E05477}" destId="{A0A368DB-0617-4E05-8246-CC741484F450}" srcOrd="0" destOrd="0" presId="urn:microsoft.com/office/officeart/2016/7/layout/VerticalDownArrowProcess"/>
    <dgm:cxn modelId="{8636A0AF-34AB-4CAC-87C1-D171513CFCB4}" type="presOf" srcId="{072FF223-7955-48F7-BEB8-0BC10847CFE9}" destId="{CE5633EA-BA73-4995-9741-70D1FA02F3DB}" srcOrd="0" destOrd="3" presId="urn:microsoft.com/office/officeart/2016/7/layout/VerticalDownArrowProcess"/>
    <dgm:cxn modelId="{7B7728B9-BCEC-493B-AEFC-B00FF5E32D5F}" type="presOf" srcId="{FED44581-DA69-4F2B-A965-E16FC5D46756}" destId="{196A7592-41C9-4FC2-9F91-6B2CADCA1D1B}" srcOrd="1" destOrd="0" presId="urn:microsoft.com/office/officeart/2016/7/layout/VerticalDownArrowProcess"/>
    <dgm:cxn modelId="{8A0085C3-D3F5-4A1C-882F-10AF8E4A961C}" srcId="{B0352E7C-BD65-499F-A9D1-4A05C7D19CB7}" destId="{24E73524-AE24-45C3-8F51-85BCC46994EF}" srcOrd="0" destOrd="0" parTransId="{BA5C9699-E9F3-4FD1-978D-85FEE4F3B9EB}" sibTransId="{8BDE4FAE-DFAF-4B95-94A5-BBE4D77E3745}"/>
    <dgm:cxn modelId="{DEAB49D8-4971-498B-8B25-BB2D32C17952}" type="presOf" srcId="{BE9FE808-C709-4365-A96F-787653A7B683}" destId="{F339C22A-D119-4AAD-9089-2E3A53534506}" srcOrd="0" destOrd="0" presId="urn:microsoft.com/office/officeart/2016/7/layout/VerticalDownArrowProcess"/>
    <dgm:cxn modelId="{99AED2E4-E30E-43A0-8D57-F0BEE452313E}" type="presOf" srcId="{BE9FE808-C709-4365-A96F-787653A7B683}" destId="{DB7717A3-7CBC-4258-92A1-947B0E8AF761}" srcOrd="1" destOrd="0" presId="urn:microsoft.com/office/officeart/2016/7/layout/VerticalDownArrowProcess"/>
    <dgm:cxn modelId="{98599AF4-86C1-44CE-B430-01218D906C4E}" srcId="{D5E41F6E-C37B-41B1-BB3D-C642F1E05477}" destId="{51F89BD3-3F53-479C-893D-4E1C13120B55}" srcOrd="1" destOrd="0" parTransId="{9F9A3201-4FD9-45E0-8786-33E0001CCC5A}" sibTransId="{0FABA10E-3B96-4596-BC01-89C1E31B6FF9}"/>
    <dgm:cxn modelId="{42AABCF7-7423-4933-925C-25AC2CD4A4C2}" type="presOf" srcId="{B46030A3-06F1-4409-BBB3-178A9668BABA}" destId="{1A787D0A-BDDD-462B-8164-2FF29EC505A1}" srcOrd="0" destOrd="0" presId="urn:microsoft.com/office/officeart/2016/7/layout/VerticalDownArrowProcess"/>
    <dgm:cxn modelId="{812D52F8-CFBB-4CEE-8356-A6BF22F4EEA7}" type="presOf" srcId="{0DAAE772-901F-402E-BD2A-A7E5BCCD6A71}" destId="{CE5633EA-BA73-4995-9741-70D1FA02F3DB}" srcOrd="0" destOrd="0" presId="urn:microsoft.com/office/officeart/2016/7/layout/VerticalDownArrowProcess"/>
    <dgm:cxn modelId="{CDF140FC-CCBF-409A-8669-0613832C300B}" type="presOf" srcId="{E1D1A80E-3FCB-4DA5-99D8-6F41AE31A8B5}" destId="{6A0FCE95-8B5B-411F-91BE-7808B2C7A80A}" srcOrd="0" destOrd="1" presId="urn:microsoft.com/office/officeart/2016/7/layout/VerticalDownArrowProcess"/>
    <dgm:cxn modelId="{CE49E2C6-4C8C-4DE4-BC6A-9B8BC8BE8A23}" type="presParOf" srcId="{28E47434-2E15-43C8-A608-F20BC26B9897}" destId="{17211305-E876-40C5-AE29-96B540231CE4}" srcOrd="0" destOrd="0" presId="urn:microsoft.com/office/officeart/2016/7/layout/VerticalDownArrowProcess"/>
    <dgm:cxn modelId="{F6C42025-5401-4545-AA9A-570636AEFF5A}" type="presParOf" srcId="{17211305-E876-40C5-AE29-96B540231CE4}" destId="{1A787D0A-BDDD-462B-8164-2FF29EC505A1}" srcOrd="0" destOrd="0" presId="urn:microsoft.com/office/officeart/2016/7/layout/VerticalDownArrowProcess"/>
    <dgm:cxn modelId="{8201BB4E-B22F-4E15-944B-C0A4464C40C0}" type="presParOf" srcId="{17211305-E876-40C5-AE29-96B540231CE4}" destId="{A0A368DB-0617-4E05-8246-CC741484F450}" srcOrd="1" destOrd="0" presId="urn:microsoft.com/office/officeart/2016/7/layout/VerticalDownArrowProcess"/>
    <dgm:cxn modelId="{1524A3A3-3EAE-4286-B974-465BAE7490B5}" type="presParOf" srcId="{28E47434-2E15-43C8-A608-F20BC26B9897}" destId="{6A3C6A30-FFA8-4B71-9886-853DA257DABA}" srcOrd="1" destOrd="0" presId="urn:microsoft.com/office/officeart/2016/7/layout/VerticalDownArrowProcess"/>
    <dgm:cxn modelId="{8619DEF9-0925-448A-81A1-116F387F8754}" type="presParOf" srcId="{28E47434-2E15-43C8-A608-F20BC26B9897}" destId="{9F0D3BC5-D674-4FEC-80B0-A2D7714DA8C6}" srcOrd="2" destOrd="0" presId="urn:microsoft.com/office/officeart/2016/7/layout/VerticalDownArrowProcess"/>
    <dgm:cxn modelId="{4DF6C8B8-AE4C-4465-89E7-690351A461D4}" type="presParOf" srcId="{9F0D3BC5-D674-4FEC-80B0-A2D7714DA8C6}" destId="{B3206EA4-E61E-42B1-8466-818AB243499F}" srcOrd="0" destOrd="0" presId="urn:microsoft.com/office/officeart/2016/7/layout/VerticalDownArrowProcess"/>
    <dgm:cxn modelId="{3340CA49-73A9-4CA5-9A41-59A419D05840}" type="presParOf" srcId="{9F0D3BC5-D674-4FEC-80B0-A2D7714DA8C6}" destId="{7128D3A5-4E61-48E2-BD3E-107F8E1655AD}" srcOrd="1" destOrd="0" presId="urn:microsoft.com/office/officeart/2016/7/layout/VerticalDownArrowProcess"/>
    <dgm:cxn modelId="{A57812D3-5ED5-42F5-B430-C1726A0DD9F6}" type="presParOf" srcId="{9F0D3BC5-D674-4FEC-80B0-A2D7714DA8C6}" destId="{6A0FCE95-8B5B-411F-91BE-7808B2C7A80A}" srcOrd="2" destOrd="0" presId="urn:microsoft.com/office/officeart/2016/7/layout/VerticalDownArrowProcess"/>
    <dgm:cxn modelId="{137B87DC-F097-4E09-8416-5278C480351C}" type="presParOf" srcId="{28E47434-2E15-43C8-A608-F20BC26B9897}" destId="{591A9A2F-704F-4BA3-A134-75F7DD0661B0}" srcOrd="3" destOrd="0" presId="urn:microsoft.com/office/officeart/2016/7/layout/VerticalDownArrowProcess"/>
    <dgm:cxn modelId="{EA80C7E0-DFEE-4D5E-99C7-44AB3198FB75}" type="presParOf" srcId="{28E47434-2E15-43C8-A608-F20BC26B9897}" destId="{98809006-B7A8-428A-8DE8-CD584C38910D}" srcOrd="4" destOrd="0" presId="urn:microsoft.com/office/officeart/2016/7/layout/VerticalDownArrowProcess"/>
    <dgm:cxn modelId="{B9A01CB8-7285-4818-BD6A-45E1455FD2C3}" type="presParOf" srcId="{98809006-B7A8-428A-8DE8-CD584C38910D}" destId="{F339C22A-D119-4AAD-9089-2E3A53534506}" srcOrd="0" destOrd="0" presId="urn:microsoft.com/office/officeart/2016/7/layout/VerticalDownArrowProcess"/>
    <dgm:cxn modelId="{8F99D494-99FB-48DB-892D-88960F44A086}" type="presParOf" srcId="{98809006-B7A8-428A-8DE8-CD584C38910D}" destId="{DB7717A3-7CBC-4258-92A1-947B0E8AF761}" srcOrd="1" destOrd="0" presId="urn:microsoft.com/office/officeart/2016/7/layout/VerticalDownArrowProcess"/>
    <dgm:cxn modelId="{7A45CF16-B402-4C2B-B9CF-493C444856FA}" type="presParOf" srcId="{98809006-B7A8-428A-8DE8-CD584C38910D}" destId="{43C361FF-54E8-4D06-8DE0-46866156AD98}" srcOrd="2" destOrd="0" presId="urn:microsoft.com/office/officeart/2016/7/layout/VerticalDownArrowProcess"/>
    <dgm:cxn modelId="{1CA7CE0E-0BAB-4295-BEC3-C778C2247189}" type="presParOf" srcId="{28E47434-2E15-43C8-A608-F20BC26B9897}" destId="{DCBF7EB4-8CB4-4695-B509-6461FBCCE217}" srcOrd="5" destOrd="0" presId="urn:microsoft.com/office/officeart/2016/7/layout/VerticalDownArrowProcess"/>
    <dgm:cxn modelId="{555055CA-15F7-4757-BD7D-53B852BAFE55}" type="presParOf" srcId="{28E47434-2E15-43C8-A608-F20BC26B9897}" destId="{C4CE6F64-6362-432F-A028-6D76F10C7A55}" srcOrd="6" destOrd="0" presId="urn:microsoft.com/office/officeart/2016/7/layout/VerticalDownArrowProcess"/>
    <dgm:cxn modelId="{91D21822-51BE-45F7-846F-B21011586088}" type="presParOf" srcId="{C4CE6F64-6362-432F-A028-6D76F10C7A55}" destId="{2903BC40-75B3-4DA0-B9CB-2869858C0220}" srcOrd="0" destOrd="0" presId="urn:microsoft.com/office/officeart/2016/7/layout/VerticalDownArrowProcess"/>
    <dgm:cxn modelId="{A8EEEC22-B8A9-490F-BBA7-38DDAC0DA1AA}" type="presParOf" srcId="{C4CE6F64-6362-432F-A028-6D76F10C7A55}" destId="{196A7592-41C9-4FC2-9F91-6B2CADCA1D1B}" srcOrd="1" destOrd="0" presId="urn:microsoft.com/office/officeart/2016/7/layout/VerticalDownArrowProcess"/>
    <dgm:cxn modelId="{C4CC2110-F722-4B09-AE82-920E4124B2AC}" type="presParOf" srcId="{C4CE6F64-6362-432F-A028-6D76F10C7A55}" destId="{CE5633EA-BA73-4995-9741-70D1FA02F3D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255C5F3-3F8A-4DF4-9F9F-B914424A320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8EC498-502B-4BEA-8C3E-25A831B39414}">
      <dgm:prSet/>
      <dgm:spPr/>
      <dgm:t>
        <a:bodyPr/>
        <a:lstStyle/>
        <a:p>
          <a:r>
            <a:rPr lang="en-US" b="1"/>
            <a:t>a. Define Core Features and User Stories</a:t>
          </a:r>
          <a:endParaRPr lang="en-US"/>
        </a:p>
      </dgm:t>
    </dgm:pt>
    <dgm:pt modelId="{5A0F93BE-8596-41FE-A701-79E43822C3E3}" type="parTrans" cxnId="{F8F7DDFD-F6C4-4DA2-818D-F01549F36163}">
      <dgm:prSet/>
      <dgm:spPr/>
      <dgm:t>
        <a:bodyPr/>
        <a:lstStyle/>
        <a:p>
          <a:endParaRPr lang="en-US"/>
        </a:p>
      </dgm:t>
    </dgm:pt>
    <dgm:pt modelId="{E029A7B2-141A-4B09-8318-A85E109E382B}" type="sibTrans" cxnId="{F8F7DDFD-F6C4-4DA2-818D-F01549F36163}">
      <dgm:prSet/>
      <dgm:spPr/>
      <dgm:t>
        <a:bodyPr/>
        <a:lstStyle/>
        <a:p>
          <a:endParaRPr lang="en-US"/>
        </a:p>
      </dgm:t>
    </dgm:pt>
    <dgm:pt modelId="{12A1C21D-FF62-4A51-8F6B-592BD95905D3}">
      <dgm:prSet/>
      <dgm:spPr/>
      <dgm:t>
        <a:bodyPr/>
        <a:lstStyle/>
        <a:p>
          <a:r>
            <a:rPr lang="en-US"/>
            <a:t>Work with cross-functional teams (engineering, data science, compliance, UX/UI) to define requirements for the core features: </a:t>
          </a:r>
        </a:p>
      </dgm:t>
    </dgm:pt>
    <dgm:pt modelId="{6E55ECC1-356A-4D28-AA87-C5F467B21B2D}" type="parTrans" cxnId="{53E27C53-1B76-4079-9DF7-17129595A4CF}">
      <dgm:prSet/>
      <dgm:spPr/>
      <dgm:t>
        <a:bodyPr/>
        <a:lstStyle/>
        <a:p>
          <a:endParaRPr lang="en-US"/>
        </a:p>
      </dgm:t>
    </dgm:pt>
    <dgm:pt modelId="{8A351DFE-66FF-4C1C-961D-05D0DAEA33C3}" type="sibTrans" cxnId="{53E27C53-1B76-4079-9DF7-17129595A4CF}">
      <dgm:prSet/>
      <dgm:spPr/>
      <dgm:t>
        <a:bodyPr/>
        <a:lstStyle/>
        <a:p>
          <a:endParaRPr lang="en-US"/>
        </a:p>
      </dgm:t>
    </dgm:pt>
    <dgm:pt modelId="{72D5DA9C-F0E0-4EAD-9315-C155D2546269}">
      <dgm:prSet/>
      <dgm:spPr/>
      <dgm:t>
        <a:bodyPr/>
        <a:lstStyle/>
        <a:p>
          <a:r>
            <a:rPr lang="en-US" b="1"/>
            <a:t>Automated Creditworthiness Evaluation</a:t>
          </a:r>
          <a:r>
            <a:rPr lang="en-US"/>
            <a:t>: Define data inputs (traditional and alternative data) and model requirements.</a:t>
          </a:r>
        </a:p>
      </dgm:t>
    </dgm:pt>
    <dgm:pt modelId="{48F817C2-BE8C-45F1-ACF9-CC68233B0A2B}" type="parTrans" cxnId="{1DF26211-C3FC-4F2D-B385-18C93CD539B9}">
      <dgm:prSet/>
      <dgm:spPr/>
      <dgm:t>
        <a:bodyPr/>
        <a:lstStyle/>
        <a:p>
          <a:endParaRPr lang="en-US"/>
        </a:p>
      </dgm:t>
    </dgm:pt>
    <dgm:pt modelId="{32B92F0D-D0F0-405F-8812-4F144F553393}" type="sibTrans" cxnId="{1DF26211-C3FC-4F2D-B385-18C93CD539B9}">
      <dgm:prSet/>
      <dgm:spPr/>
      <dgm:t>
        <a:bodyPr/>
        <a:lstStyle/>
        <a:p>
          <a:endParaRPr lang="en-US"/>
        </a:p>
      </dgm:t>
    </dgm:pt>
    <dgm:pt modelId="{5C8D5E0E-A7B9-457D-AE3D-6F9BD75D0598}">
      <dgm:prSet/>
      <dgm:spPr/>
      <dgm:t>
        <a:bodyPr/>
        <a:lstStyle/>
        <a:p>
          <a:r>
            <a:rPr lang="en-US" b="1"/>
            <a:t>Real-Time Risk Scoring</a:t>
          </a:r>
          <a:r>
            <a:rPr lang="en-US"/>
            <a:t>: Outline the risk scoring criteria and decision-making thresholds.</a:t>
          </a:r>
        </a:p>
      </dgm:t>
    </dgm:pt>
    <dgm:pt modelId="{467B982D-23AA-4155-B6AE-A4412669FAC9}" type="parTrans" cxnId="{70A355B9-786B-49D6-B40F-5E8644A4EA69}">
      <dgm:prSet/>
      <dgm:spPr/>
      <dgm:t>
        <a:bodyPr/>
        <a:lstStyle/>
        <a:p>
          <a:endParaRPr lang="en-US"/>
        </a:p>
      </dgm:t>
    </dgm:pt>
    <dgm:pt modelId="{BDE170AC-F8F9-403E-94E6-10BE805431AC}" type="sibTrans" cxnId="{70A355B9-786B-49D6-B40F-5E8644A4EA69}">
      <dgm:prSet/>
      <dgm:spPr/>
      <dgm:t>
        <a:bodyPr/>
        <a:lstStyle/>
        <a:p>
          <a:endParaRPr lang="en-US"/>
        </a:p>
      </dgm:t>
    </dgm:pt>
    <dgm:pt modelId="{E6965889-5244-4296-9606-01DC920FE0C7}">
      <dgm:prSet/>
      <dgm:spPr/>
      <dgm:t>
        <a:bodyPr/>
        <a:lstStyle/>
        <a:p>
          <a:r>
            <a:rPr lang="en-US" b="1"/>
            <a:t>Fraud Detection</a:t>
          </a:r>
          <a:r>
            <a:rPr lang="en-US"/>
            <a:t>: Identify key fraud indicators and anomaly detection requirements.</a:t>
          </a:r>
        </a:p>
      </dgm:t>
    </dgm:pt>
    <dgm:pt modelId="{1C7E09CA-3692-400F-AA6C-1889416F5755}" type="parTrans" cxnId="{8EF1DBBE-4B57-4E9E-91FD-53812ADEFBF3}">
      <dgm:prSet/>
      <dgm:spPr/>
      <dgm:t>
        <a:bodyPr/>
        <a:lstStyle/>
        <a:p>
          <a:endParaRPr lang="en-US"/>
        </a:p>
      </dgm:t>
    </dgm:pt>
    <dgm:pt modelId="{252BCA4D-E414-469D-82A5-E2CF30A7584E}" type="sibTrans" cxnId="{8EF1DBBE-4B57-4E9E-91FD-53812ADEFBF3}">
      <dgm:prSet/>
      <dgm:spPr/>
      <dgm:t>
        <a:bodyPr/>
        <a:lstStyle/>
        <a:p>
          <a:endParaRPr lang="en-US"/>
        </a:p>
      </dgm:t>
    </dgm:pt>
    <dgm:pt modelId="{802CFF29-92B2-49D8-AEBC-72833B9B0C64}">
      <dgm:prSet/>
      <dgm:spPr/>
      <dgm:t>
        <a:bodyPr/>
        <a:lstStyle/>
        <a:p>
          <a:r>
            <a:rPr lang="en-US" b="1"/>
            <a:t>Alternative Data Utilization</a:t>
          </a:r>
          <a:r>
            <a:rPr lang="en-US"/>
            <a:t>: Specify alternative data sources and how they will be integrated and standardized.</a:t>
          </a:r>
        </a:p>
      </dgm:t>
    </dgm:pt>
    <dgm:pt modelId="{C2CA96B1-8850-48E0-84B4-9B9428FCAB46}" type="parTrans" cxnId="{733A27BD-66E3-425F-A6AB-2533CA86AB0E}">
      <dgm:prSet/>
      <dgm:spPr/>
      <dgm:t>
        <a:bodyPr/>
        <a:lstStyle/>
        <a:p>
          <a:endParaRPr lang="en-US"/>
        </a:p>
      </dgm:t>
    </dgm:pt>
    <dgm:pt modelId="{25F51C46-8C68-4F2A-87F5-429D6C47F86A}" type="sibTrans" cxnId="{733A27BD-66E3-425F-A6AB-2533CA86AB0E}">
      <dgm:prSet/>
      <dgm:spPr/>
      <dgm:t>
        <a:bodyPr/>
        <a:lstStyle/>
        <a:p>
          <a:endParaRPr lang="en-US"/>
        </a:p>
      </dgm:t>
    </dgm:pt>
    <dgm:pt modelId="{C2CB29D1-8C17-469E-88B9-DF22840A5F17}">
      <dgm:prSet/>
      <dgm:spPr/>
      <dgm:t>
        <a:bodyPr/>
        <a:lstStyle/>
        <a:p>
          <a:r>
            <a:rPr lang="en-US" b="1"/>
            <a:t>Explainable AI (XAI)</a:t>
          </a:r>
          <a:r>
            <a:rPr lang="en-US"/>
            <a:t>: Design a user-friendly interface that explains loan decisions to users.</a:t>
          </a:r>
        </a:p>
      </dgm:t>
    </dgm:pt>
    <dgm:pt modelId="{0AFDBD07-381E-415E-985B-E0638BF39C7A}" type="parTrans" cxnId="{F496FF44-9416-4429-B219-CEA614EC8929}">
      <dgm:prSet/>
      <dgm:spPr/>
      <dgm:t>
        <a:bodyPr/>
        <a:lstStyle/>
        <a:p>
          <a:endParaRPr lang="en-US"/>
        </a:p>
      </dgm:t>
    </dgm:pt>
    <dgm:pt modelId="{55E5BBDE-1841-4369-B415-45C85D7E03FA}" type="sibTrans" cxnId="{F496FF44-9416-4429-B219-CEA614EC8929}">
      <dgm:prSet/>
      <dgm:spPr/>
      <dgm:t>
        <a:bodyPr/>
        <a:lstStyle/>
        <a:p>
          <a:endParaRPr lang="en-US"/>
        </a:p>
      </dgm:t>
    </dgm:pt>
    <dgm:pt modelId="{29763F3D-68A1-43D7-B55D-D6D04EFB6DBD}">
      <dgm:prSet/>
      <dgm:spPr/>
      <dgm:t>
        <a:bodyPr/>
        <a:lstStyle/>
        <a:p>
          <a:r>
            <a:rPr lang="en-US" b="1"/>
            <a:t>b. Develop Product Requirements Document (PRD)</a:t>
          </a:r>
          <a:endParaRPr lang="en-US"/>
        </a:p>
      </dgm:t>
    </dgm:pt>
    <dgm:pt modelId="{4989AEBD-8731-4ECD-82C5-01FF0B707A27}" type="parTrans" cxnId="{D97C9013-4056-4950-97AF-7717D3CEDDD4}">
      <dgm:prSet/>
      <dgm:spPr/>
      <dgm:t>
        <a:bodyPr/>
        <a:lstStyle/>
        <a:p>
          <a:endParaRPr lang="en-US"/>
        </a:p>
      </dgm:t>
    </dgm:pt>
    <dgm:pt modelId="{D47B7005-3673-40CA-B61B-04F13236A5DF}" type="sibTrans" cxnId="{D97C9013-4056-4950-97AF-7717D3CEDDD4}">
      <dgm:prSet/>
      <dgm:spPr/>
      <dgm:t>
        <a:bodyPr/>
        <a:lstStyle/>
        <a:p>
          <a:endParaRPr lang="en-US"/>
        </a:p>
      </dgm:t>
    </dgm:pt>
    <dgm:pt modelId="{3E5057E3-AC62-4100-A9BB-ED956554E049}">
      <dgm:prSet/>
      <dgm:spPr/>
      <dgm:t>
        <a:bodyPr/>
        <a:lstStyle/>
        <a:p>
          <a:r>
            <a:rPr lang="en-US"/>
            <a:t>Document functional requirements, technical specifications, and compliance needs.</a:t>
          </a:r>
        </a:p>
      </dgm:t>
    </dgm:pt>
    <dgm:pt modelId="{AF20005C-56EC-4EF4-BD9E-898FD331774B}" type="parTrans" cxnId="{739A1788-50D0-4ECD-9742-DA32AAF8E99B}">
      <dgm:prSet/>
      <dgm:spPr/>
      <dgm:t>
        <a:bodyPr/>
        <a:lstStyle/>
        <a:p>
          <a:endParaRPr lang="en-US"/>
        </a:p>
      </dgm:t>
    </dgm:pt>
    <dgm:pt modelId="{607DC2B1-9E0D-42E6-887B-BD5784C135D6}" type="sibTrans" cxnId="{739A1788-50D0-4ECD-9742-DA32AAF8E99B}">
      <dgm:prSet/>
      <dgm:spPr/>
      <dgm:t>
        <a:bodyPr/>
        <a:lstStyle/>
        <a:p>
          <a:endParaRPr lang="en-US"/>
        </a:p>
      </dgm:t>
    </dgm:pt>
    <dgm:pt modelId="{0F90651F-5DA6-4A9E-BF8C-65179E2738CA}">
      <dgm:prSet/>
      <dgm:spPr/>
      <dgm:t>
        <a:bodyPr/>
        <a:lstStyle/>
        <a:p>
          <a:r>
            <a:rPr lang="en-US"/>
            <a:t>Outline performance metrics (e.g., approval speed, accuracy of fraud detection, transparency rating) and ensure clear alignment with business goals.</a:t>
          </a:r>
        </a:p>
      </dgm:t>
    </dgm:pt>
    <dgm:pt modelId="{75EDD5A4-572D-4C17-B948-38072D14494A}" type="parTrans" cxnId="{D52E4D68-EFE7-4F8B-9E7B-2ACAB6A77D48}">
      <dgm:prSet/>
      <dgm:spPr/>
      <dgm:t>
        <a:bodyPr/>
        <a:lstStyle/>
        <a:p>
          <a:endParaRPr lang="en-US"/>
        </a:p>
      </dgm:t>
    </dgm:pt>
    <dgm:pt modelId="{88BE2C94-0690-4732-AFB0-B3CF25056DA5}" type="sibTrans" cxnId="{D52E4D68-EFE7-4F8B-9E7B-2ACAB6A77D48}">
      <dgm:prSet/>
      <dgm:spPr/>
      <dgm:t>
        <a:bodyPr/>
        <a:lstStyle/>
        <a:p>
          <a:endParaRPr lang="en-US"/>
        </a:p>
      </dgm:t>
    </dgm:pt>
    <dgm:pt modelId="{C1D57301-1C64-42B6-B4C3-88F638B6216C}">
      <dgm:prSet/>
      <dgm:spPr/>
      <dgm:t>
        <a:bodyPr/>
        <a:lstStyle/>
        <a:p>
          <a:r>
            <a:rPr lang="en-US" b="1"/>
            <a:t>c. UX/UI Design</a:t>
          </a:r>
          <a:endParaRPr lang="en-US"/>
        </a:p>
      </dgm:t>
    </dgm:pt>
    <dgm:pt modelId="{72A32004-C358-47E8-BFBA-28B268594656}" type="parTrans" cxnId="{C4044AE9-BE80-4877-AE7A-44C333941C21}">
      <dgm:prSet/>
      <dgm:spPr/>
      <dgm:t>
        <a:bodyPr/>
        <a:lstStyle/>
        <a:p>
          <a:endParaRPr lang="en-US"/>
        </a:p>
      </dgm:t>
    </dgm:pt>
    <dgm:pt modelId="{1F37F819-C327-4691-9192-06A3E0D3C279}" type="sibTrans" cxnId="{C4044AE9-BE80-4877-AE7A-44C333941C21}">
      <dgm:prSet/>
      <dgm:spPr/>
      <dgm:t>
        <a:bodyPr/>
        <a:lstStyle/>
        <a:p>
          <a:endParaRPr lang="en-US"/>
        </a:p>
      </dgm:t>
    </dgm:pt>
    <dgm:pt modelId="{F80788A2-CF1D-495C-93DA-52C69B6B4431}">
      <dgm:prSet/>
      <dgm:spPr/>
      <dgm:t>
        <a:bodyPr/>
        <a:lstStyle/>
        <a:p>
          <a:r>
            <a:rPr lang="en-US" b="1"/>
            <a:t>User-Centric Design</a:t>
          </a:r>
          <a:r>
            <a:rPr lang="en-US"/>
            <a:t>: Work with UX designers to create an intuitive, simple application process that provides applicants with clear instructions and feedback at every step.</a:t>
          </a:r>
        </a:p>
      </dgm:t>
    </dgm:pt>
    <dgm:pt modelId="{006933A4-261A-4C18-B198-22CD696F7DFF}" type="parTrans" cxnId="{63B4A23E-E0AA-4EFD-B20B-A6A6A7B1B679}">
      <dgm:prSet/>
      <dgm:spPr/>
      <dgm:t>
        <a:bodyPr/>
        <a:lstStyle/>
        <a:p>
          <a:endParaRPr lang="en-US"/>
        </a:p>
      </dgm:t>
    </dgm:pt>
    <dgm:pt modelId="{7856EA90-45B9-46A1-A758-173EB85565EC}" type="sibTrans" cxnId="{63B4A23E-E0AA-4EFD-B20B-A6A6A7B1B679}">
      <dgm:prSet/>
      <dgm:spPr/>
      <dgm:t>
        <a:bodyPr/>
        <a:lstStyle/>
        <a:p>
          <a:endParaRPr lang="en-US"/>
        </a:p>
      </dgm:t>
    </dgm:pt>
    <dgm:pt modelId="{72A6A708-2C3B-45A6-8103-B6191AAAA3C6}">
      <dgm:prSet/>
      <dgm:spPr/>
      <dgm:t>
        <a:bodyPr/>
        <a:lstStyle/>
        <a:p>
          <a:r>
            <a:rPr lang="en-US" b="1"/>
            <a:t>Transparent Decisions</a:t>
          </a:r>
          <a:r>
            <a:rPr lang="en-US"/>
            <a:t>: Include Explainable AI components in the UI, allowing users to see the factors influencing loan decisions.</a:t>
          </a:r>
        </a:p>
      </dgm:t>
    </dgm:pt>
    <dgm:pt modelId="{0AC30F66-09A2-418B-8750-F04749053859}" type="parTrans" cxnId="{8B2CBD60-B9C3-4807-9630-C99E6222A4D1}">
      <dgm:prSet/>
      <dgm:spPr/>
      <dgm:t>
        <a:bodyPr/>
        <a:lstStyle/>
        <a:p>
          <a:endParaRPr lang="en-US"/>
        </a:p>
      </dgm:t>
    </dgm:pt>
    <dgm:pt modelId="{A892C4EF-3A5C-4BAF-84F5-E685E989381E}" type="sibTrans" cxnId="{8B2CBD60-B9C3-4807-9630-C99E6222A4D1}">
      <dgm:prSet/>
      <dgm:spPr/>
      <dgm:t>
        <a:bodyPr/>
        <a:lstStyle/>
        <a:p>
          <a:endParaRPr lang="en-US"/>
        </a:p>
      </dgm:t>
    </dgm:pt>
    <dgm:pt modelId="{14D91B48-A489-41AA-A31F-A439F4E8D082}">
      <dgm:prSet/>
      <dgm:spPr/>
      <dgm:t>
        <a:bodyPr/>
        <a:lstStyle/>
        <a:p>
          <a:r>
            <a:rPr lang="en-US" b="1"/>
            <a:t>Accessibility</a:t>
          </a:r>
          <a:r>
            <a:rPr lang="en-US"/>
            <a:t>: Design for mobile and web to ensure reach across diverse customer bases.</a:t>
          </a:r>
        </a:p>
      </dgm:t>
    </dgm:pt>
    <dgm:pt modelId="{F827424A-AAF6-411E-A064-E7D751F3000D}" type="parTrans" cxnId="{726A5AB7-8414-4B0F-9A28-18155AAC624F}">
      <dgm:prSet/>
      <dgm:spPr/>
      <dgm:t>
        <a:bodyPr/>
        <a:lstStyle/>
        <a:p>
          <a:endParaRPr lang="en-US"/>
        </a:p>
      </dgm:t>
    </dgm:pt>
    <dgm:pt modelId="{9FFC78CA-144B-4982-A1D4-9B8020C6C091}" type="sibTrans" cxnId="{726A5AB7-8414-4B0F-9A28-18155AAC624F}">
      <dgm:prSet/>
      <dgm:spPr/>
      <dgm:t>
        <a:bodyPr/>
        <a:lstStyle/>
        <a:p>
          <a:endParaRPr lang="en-US"/>
        </a:p>
      </dgm:t>
    </dgm:pt>
    <dgm:pt modelId="{9B935B80-1629-4D99-AA60-8A00DD887DA9}" type="pres">
      <dgm:prSet presAssocID="{7255C5F3-3F8A-4DF4-9F9F-B914424A320B}" presName="diagram" presStyleCnt="0">
        <dgm:presLayoutVars>
          <dgm:dir/>
          <dgm:resizeHandles val="exact"/>
        </dgm:presLayoutVars>
      </dgm:prSet>
      <dgm:spPr/>
    </dgm:pt>
    <dgm:pt modelId="{BE5367F4-0D1A-4F0C-BBF6-A8E133A6E0C9}" type="pres">
      <dgm:prSet presAssocID="{968EC498-502B-4BEA-8C3E-25A831B39414}" presName="node" presStyleLbl="node1" presStyleIdx="0" presStyleCnt="3">
        <dgm:presLayoutVars>
          <dgm:bulletEnabled val="1"/>
        </dgm:presLayoutVars>
      </dgm:prSet>
      <dgm:spPr/>
    </dgm:pt>
    <dgm:pt modelId="{FA18AEB1-DF61-4CA4-BFF7-7DFBCF809641}" type="pres">
      <dgm:prSet presAssocID="{E029A7B2-141A-4B09-8318-A85E109E382B}" presName="sibTrans" presStyleCnt="0"/>
      <dgm:spPr/>
    </dgm:pt>
    <dgm:pt modelId="{BF941E33-9F21-4472-A1CB-7694716660A9}" type="pres">
      <dgm:prSet presAssocID="{29763F3D-68A1-43D7-B55D-D6D04EFB6DBD}" presName="node" presStyleLbl="node1" presStyleIdx="1" presStyleCnt="3">
        <dgm:presLayoutVars>
          <dgm:bulletEnabled val="1"/>
        </dgm:presLayoutVars>
      </dgm:prSet>
      <dgm:spPr/>
    </dgm:pt>
    <dgm:pt modelId="{46806B47-942E-453F-8C3D-6C0C60185242}" type="pres">
      <dgm:prSet presAssocID="{D47B7005-3673-40CA-B61B-04F13236A5DF}" presName="sibTrans" presStyleCnt="0"/>
      <dgm:spPr/>
    </dgm:pt>
    <dgm:pt modelId="{130C0A62-36DC-4EE6-B58B-C15833EA104F}" type="pres">
      <dgm:prSet presAssocID="{C1D57301-1C64-42B6-B4C3-88F638B6216C}" presName="node" presStyleLbl="node1" presStyleIdx="2" presStyleCnt="3">
        <dgm:presLayoutVars>
          <dgm:bulletEnabled val="1"/>
        </dgm:presLayoutVars>
      </dgm:prSet>
      <dgm:spPr/>
    </dgm:pt>
  </dgm:ptLst>
  <dgm:cxnLst>
    <dgm:cxn modelId="{6E550004-CD34-4D3E-A563-DA349B4E07AB}" type="presOf" srcId="{E6965889-5244-4296-9606-01DC920FE0C7}" destId="{BE5367F4-0D1A-4F0C-BBF6-A8E133A6E0C9}" srcOrd="0" destOrd="4" presId="urn:microsoft.com/office/officeart/2005/8/layout/default"/>
    <dgm:cxn modelId="{82787D09-B008-4CFB-A97B-C83CA9DFB764}" type="presOf" srcId="{0F90651F-5DA6-4A9E-BF8C-65179E2738CA}" destId="{BF941E33-9F21-4472-A1CB-7694716660A9}" srcOrd="0" destOrd="2" presId="urn:microsoft.com/office/officeart/2005/8/layout/default"/>
    <dgm:cxn modelId="{0220010C-0C3B-4894-AEAD-A8327784754B}" type="presOf" srcId="{F80788A2-CF1D-495C-93DA-52C69B6B4431}" destId="{130C0A62-36DC-4EE6-B58B-C15833EA104F}" srcOrd="0" destOrd="1" presId="urn:microsoft.com/office/officeart/2005/8/layout/default"/>
    <dgm:cxn modelId="{D4BEC10F-D68F-4CDE-9C55-AFC5E8F248DF}" type="presOf" srcId="{968EC498-502B-4BEA-8C3E-25A831B39414}" destId="{BE5367F4-0D1A-4F0C-BBF6-A8E133A6E0C9}" srcOrd="0" destOrd="0" presId="urn:microsoft.com/office/officeart/2005/8/layout/default"/>
    <dgm:cxn modelId="{1DF26211-C3FC-4F2D-B385-18C93CD539B9}" srcId="{12A1C21D-FF62-4A51-8F6B-592BD95905D3}" destId="{72D5DA9C-F0E0-4EAD-9315-C155D2546269}" srcOrd="0" destOrd="0" parTransId="{48F817C2-BE8C-45F1-ACF9-CC68233B0A2B}" sibTransId="{32B92F0D-D0F0-405F-8812-4F144F553393}"/>
    <dgm:cxn modelId="{7E8C8B11-7A4F-48E3-8681-862254D8DDEA}" type="presOf" srcId="{C1D57301-1C64-42B6-B4C3-88F638B6216C}" destId="{130C0A62-36DC-4EE6-B58B-C15833EA104F}" srcOrd="0" destOrd="0" presId="urn:microsoft.com/office/officeart/2005/8/layout/default"/>
    <dgm:cxn modelId="{D97C9013-4056-4950-97AF-7717D3CEDDD4}" srcId="{7255C5F3-3F8A-4DF4-9F9F-B914424A320B}" destId="{29763F3D-68A1-43D7-B55D-D6D04EFB6DBD}" srcOrd="1" destOrd="0" parTransId="{4989AEBD-8731-4ECD-82C5-01FF0B707A27}" sibTransId="{D47B7005-3673-40CA-B61B-04F13236A5DF}"/>
    <dgm:cxn modelId="{0FE36937-C3D3-4FAB-8E95-736F6E58909D}" type="presOf" srcId="{C2CB29D1-8C17-469E-88B9-DF22840A5F17}" destId="{BE5367F4-0D1A-4F0C-BBF6-A8E133A6E0C9}" srcOrd="0" destOrd="6" presId="urn:microsoft.com/office/officeart/2005/8/layout/default"/>
    <dgm:cxn modelId="{CE835F3B-DFE9-4889-9D3A-C0B73D7C65C2}" type="presOf" srcId="{29763F3D-68A1-43D7-B55D-D6D04EFB6DBD}" destId="{BF941E33-9F21-4472-A1CB-7694716660A9}" srcOrd="0" destOrd="0" presId="urn:microsoft.com/office/officeart/2005/8/layout/default"/>
    <dgm:cxn modelId="{63B4A23E-E0AA-4EFD-B20B-A6A6A7B1B679}" srcId="{C1D57301-1C64-42B6-B4C3-88F638B6216C}" destId="{F80788A2-CF1D-495C-93DA-52C69B6B4431}" srcOrd="0" destOrd="0" parTransId="{006933A4-261A-4C18-B198-22CD696F7DFF}" sibTransId="{7856EA90-45B9-46A1-A758-173EB85565EC}"/>
    <dgm:cxn modelId="{8B2CBD60-B9C3-4807-9630-C99E6222A4D1}" srcId="{C1D57301-1C64-42B6-B4C3-88F638B6216C}" destId="{72A6A708-2C3B-45A6-8103-B6191AAAA3C6}" srcOrd="1" destOrd="0" parTransId="{0AC30F66-09A2-418B-8750-F04749053859}" sibTransId="{A892C4EF-3A5C-4BAF-84F5-E685E989381E}"/>
    <dgm:cxn modelId="{F496FF44-9416-4429-B219-CEA614EC8929}" srcId="{12A1C21D-FF62-4A51-8F6B-592BD95905D3}" destId="{C2CB29D1-8C17-469E-88B9-DF22840A5F17}" srcOrd="4" destOrd="0" parTransId="{0AFDBD07-381E-415E-985B-E0638BF39C7A}" sibTransId="{55E5BBDE-1841-4369-B415-45C85D7E03FA}"/>
    <dgm:cxn modelId="{958C6465-3261-43DE-8A68-26123787010D}" type="presOf" srcId="{802CFF29-92B2-49D8-AEBC-72833B9B0C64}" destId="{BE5367F4-0D1A-4F0C-BBF6-A8E133A6E0C9}" srcOrd="0" destOrd="5" presId="urn:microsoft.com/office/officeart/2005/8/layout/default"/>
    <dgm:cxn modelId="{D52E4D68-EFE7-4F8B-9E7B-2ACAB6A77D48}" srcId="{29763F3D-68A1-43D7-B55D-D6D04EFB6DBD}" destId="{0F90651F-5DA6-4A9E-BF8C-65179E2738CA}" srcOrd="1" destOrd="0" parTransId="{75EDD5A4-572D-4C17-B948-38072D14494A}" sibTransId="{88BE2C94-0690-4732-AFB0-B3CF25056DA5}"/>
    <dgm:cxn modelId="{53E27C53-1B76-4079-9DF7-17129595A4CF}" srcId="{968EC498-502B-4BEA-8C3E-25A831B39414}" destId="{12A1C21D-FF62-4A51-8F6B-592BD95905D3}" srcOrd="0" destOrd="0" parTransId="{6E55ECC1-356A-4D28-AA87-C5F467B21B2D}" sibTransId="{8A351DFE-66FF-4C1C-961D-05D0DAEA33C3}"/>
    <dgm:cxn modelId="{73EB1455-55EE-42A3-8169-0E02FA698E0B}" type="presOf" srcId="{72D5DA9C-F0E0-4EAD-9315-C155D2546269}" destId="{BE5367F4-0D1A-4F0C-BBF6-A8E133A6E0C9}" srcOrd="0" destOrd="2" presId="urn:microsoft.com/office/officeart/2005/8/layout/default"/>
    <dgm:cxn modelId="{739A1788-50D0-4ECD-9742-DA32AAF8E99B}" srcId="{29763F3D-68A1-43D7-B55D-D6D04EFB6DBD}" destId="{3E5057E3-AC62-4100-A9BB-ED956554E049}" srcOrd="0" destOrd="0" parTransId="{AF20005C-56EC-4EF4-BD9E-898FD331774B}" sibTransId="{607DC2B1-9E0D-42E6-887B-BD5784C135D6}"/>
    <dgm:cxn modelId="{969AD0A3-0980-4D56-8AA8-0DFE5CC9A46F}" type="presOf" srcId="{14D91B48-A489-41AA-A31F-A439F4E8D082}" destId="{130C0A62-36DC-4EE6-B58B-C15833EA104F}" srcOrd="0" destOrd="3" presId="urn:microsoft.com/office/officeart/2005/8/layout/default"/>
    <dgm:cxn modelId="{27DF06B3-4B55-42BF-9FBF-D194F19B7B33}" type="presOf" srcId="{12A1C21D-FF62-4A51-8F6B-592BD95905D3}" destId="{BE5367F4-0D1A-4F0C-BBF6-A8E133A6E0C9}" srcOrd="0" destOrd="1" presId="urn:microsoft.com/office/officeart/2005/8/layout/default"/>
    <dgm:cxn modelId="{726A5AB7-8414-4B0F-9A28-18155AAC624F}" srcId="{C1D57301-1C64-42B6-B4C3-88F638B6216C}" destId="{14D91B48-A489-41AA-A31F-A439F4E8D082}" srcOrd="2" destOrd="0" parTransId="{F827424A-AAF6-411E-A064-E7D751F3000D}" sibTransId="{9FFC78CA-144B-4982-A1D4-9B8020C6C091}"/>
    <dgm:cxn modelId="{70A355B9-786B-49D6-B40F-5E8644A4EA69}" srcId="{12A1C21D-FF62-4A51-8F6B-592BD95905D3}" destId="{5C8D5E0E-A7B9-457D-AE3D-6F9BD75D0598}" srcOrd="1" destOrd="0" parTransId="{467B982D-23AA-4155-B6AE-A4412669FAC9}" sibTransId="{BDE170AC-F8F9-403E-94E6-10BE805431AC}"/>
    <dgm:cxn modelId="{733A27BD-66E3-425F-A6AB-2533CA86AB0E}" srcId="{12A1C21D-FF62-4A51-8F6B-592BD95905D3}" destId="{802CFF29-92B2-49D8-AEBC-72833B9B0C64}" srcOrd="3" destOrd="0" parTransId="{C2CA96B1-8850-48E0-84B4-9B9428FCAB46}" sibTransId="{25F51C46-8C68-4F2A-87F5-429D6C47F86A}"/>
    <dgm:cxn modelId="{8EF1DBBE-4B57-4E9E-91FD-53812ADEFBF3}" srcId="{12A1C21D-FF62-4A51-8F6B-592BD95905D3}" destId="{E6965889-5244-4296-9606-01DC920FE0C7}" srcOrd="2" destOrd="0" parTransId="{1C7E09CA-3692-400F-AA6C-1889416F5755}" sibTransId="{252BCA4D-E414-469D-82A5-E2CF30A7584E}"/>
    <dgm:cxn modelId="{DB0A08C9-7B0F-4534-9195-A2B727B2BFA6}" type="presOf" srcId="{5C8D5E0E-A7B9-457D-AE3D-6F9BD75D0598}" destId="{BE5367F4-0D1A-4F0C-BBF6-A8E133A6E0C9}" srcOrd="0" destOrd="3" presId="urn:microsoft.com/office/officeart/2005/8/layout/default"/>
    <dgm:cxn modelId="{4D5B10C9-EACF-45F0-85EE-512648172270}" type="presOf" srcId="{7255C5F3-3F8A-4DF4-9F9F-B914424A320B}" destId="{9B935B80-1629-4D99-AA60-8A00DD887DA9}" srcOrd="0" destOrd="0" presId="urn:microsoft.com/office/officeart/2005/8/layout/default"/>
    <dgm:cxn modelId="{C4044AE9-BE80-4877-AE7A-44C333941C21}" srcId="{7255C5F3-3F8A-4DF4-9F9F-B914424A320B}" destId="{C1D57301-1C64-42B6-B4C3-88F638B6216C}" srcOrd="2" destOrd="0" parTransId="{72A32004-C358-47E8-BFBA-28B268594656}" sibTransId="{1F37F819-C327-4691-9192-06A3E0D3C279}"/>
    <dgm:cxn modelId="{FB66A9F6-A24F-440F-BAFA-69AA9BD5675C}" type="presOf" srcId="{72A6A708-2C3B-45A6-8103-B6191AAAA3C6}" destId="{130C0A62-36DC-4EE6-B58B-C15833EA104F}" srcOrd="0" destOrd="2" presId="urn:microsoft.com/office/officeart/2005/8/layout/default"/>
    <dgm:cxn modelId="{84F262F8-56C7-4AC7-A45F-614B39B6200E}" type="presOf" srcId="{3E5057E3-AC62-4100-A9BB-ED956554E049}" destId="{BF941E33-9F21-4472-A1CB-7694716660A9}" srcOrd="0" destOrd="1" presId="urn:microsoft.com/office/officeart/2005/8/layout/default"/>
    <dgm:cxn modelId="{F8F7DDFD-F6C4-4DA2-818D-F01549F36163}" srcId="{7255C5F3-3F8A-4DF4-9F9F-B914424A320B}" destId="{968EC498-502B-4BEA-8C3E-25A831B39414}" srcOrd="0" destOrd="0" parTransId="{5A0F93BE-8596-41FE-A701-79E43822C3E3}" sibTransId="{E029A7B2-141A-4B09-8318-A85E109E382B}"/>
    <dgm:cxn modelId="{D55CD5E7-53B4-4A4A-908F-3DA033F04423}" type="presParOf" srcId="{9B935B80-1629-4D99-AA60-8A00DD887DA9}" destId="{BE5367F4-0D1A-4F0C-BBF6-A8E133A6E0C9}" srcOrd="0" destOrd="0" presId="urn:microsoft.com/office/officeart/2005/8/layout/default"/>
    <dgm:cxn modelId="{F33E4434-0A57-4534-9BFF-2B10F997A9ED}" type="presParOf" srcId="{9B935B80-1629-4D99-AA60-8A00DD887DA9}" destId="{FA18AEB1-DF61-4CA4-BFF7-7DFBCF809641}" srcOrd="1" destOrd="0" presId="urn:microsoft.com/office/officeart/2005/8/layout/default"/>
    <dgm:cxn modelId="{0E8514F1-91E5-4B31-BDD2-8DC6C0FEC2D0}" type="presParOf" srcId="{9B935B80-1629-4D99-AA60-8A00DD887DA9}" destId="{BF941E33-9F21-4472-A1CB-7694716660A9}" srcOrd="2" destOrd="0" presId="urn:microsoft.com/office/officeart/2005/8/layout/default"/>
    <dgm:cxn modelId="{CE25F0BF-3520-463C-AE1A-AEBE62533E5A}" type="presParOf" srcId="{9B935B80-1629-4D99-AA60-8A00DD887DA9}" destId="{46806B47-942E-453F-8C3D-6C0C60185242}" srcOrd="3" destOrd="0" presId="urn:microsoft.com/office/officeart/2005/8/layout/default"/>
    <dgm:cxn modelId="{03C2B7E7-9130-4FB3-8EAA-7C49464EE986}" type="presParOf" srcId="{9B935B80-1629-4D99-AA60-8A00DD887DA9}" destId="{130C0A62-36DC-4EE6-B58B-C15833EA104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1736A0-28F5-4AC6-BEFC-F291E233F37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9200EF6-C1D4-41A0-8BA8-62FC4CD3A762}">
      <dgm:prSet/>
      <dgm:spPr/>
      <dgm:t>
        <a:bodyPr/>
        <a:lstStyle/>
        <a:p>
          <a:r>
            <a:rPr lang="en-US" b="1"/>
            <a:t>. Data Science and Engineering Collaboration</a:t>
          </a:r>
          <a:endParaRPr lang="en-US"/>
        </a:p>
      </dgm:t>
    </dgm:pt>
    <dgm:pt modelId="{4E3038A0-A514-4245-A9CD-1BB2B5AFD865}" type="parTrans" cxnId="{6612B6A1-BA1A-4179-A5DA-64C77E4E529C}">
      <dgm:prSet/>
      <dgm:spPr/>
      <dgm:t>
        <a:bodyPr/>
        <a:lstStyle/>
        <a:p>
          <a:endParaRPr lang="en-US"/>
        </a:p>
      </dgm:t>
    </dgm:pt>
    <dgm:pt modelId="{C86A9CA4-CA89-46B5-8A54-2AD9040F34E4}" type="sibTrans" cxnId="{6612B6A1-BA1A-4179-A5DA-64C77E4E529C}">
      <dgm:prSet/>
      <dgm:spPr/>
      <dgm:t>
        <a:bodyPr/>
        <a:lstStyle/>
        <a:p>
          <a:endParaRPr lang="en-US"/>
        </a:p>
      </dgm:t>
    </dgm:pt>
    <dgm:pt modelId="{6A212130-EA7B-47BA-94C5-5579ADBE2C7D}">
      <dgm:prSet/>
      <dgm:spPr/>
      <dgm:t>
        <a:bodyPr/>
        <a:lstStyle/>
        <a:p>
          <a:r>
            <a:rPr lang="en-US" b="1"/>
            <a:t>Machine Learning Models</a:t>
          </a:r>
          <a:r>
            <a:rPr lang="en-US"/>
            <a:t>: Collaborate with data scientists to develop, test, and validate the key models: </a:t>
          </a:r>
        </a:p>
      </dgm:t>
    </dgm:pt>
    <dgm:pt modelId="{C81BCDC8-4DBC-4B00-B06B-FF199EEBDDCA}" type="parTrans" cxnId="{05EDFEAC-4DEF-44C1-B5CD-5AFBC1A674E8}">
      <dgm:prSet/>
      <dgm:spPr/>
      <dgm:t>
        <a:bodyPr/>
        <a:lstStyle/>
        <a:p>
          <a:endParaRPr lang="en-US"/>
        </a:p>
      </dgm:t>
    </dgm:pt>
    <dgm:pt modelId="{1B1E6787-B854-4FEA-BED3-0B1FEE268DDF}" type="sibTrans" cxnId="{05EDFEAC-4DEF-44C1-B5CD-5AFBC1A674E8}">
      <dgm:prSet/>
      <dgm:spPr/>
      <dgm:t>
        <a:bodyPr/>
        <a:lstStyle/>
        <a:p>
          <a:endParaRPr lang="en-US"/>
        </a:p>
      </dgm:t>
    </dgm:pt>
    <dgm:pt modelId="{C60B6457-439C-455A-A8D0-3A328C305ED7}">
      <dgm:prSet/>
      <dgm:spPr/>
      <dgm:t>
        <a:bodyPr/>
        <a:lstStyle/>
        <a:p>
          <a:r>
            <a:rPr lang="en-US" b="1"/>
            <a:t>Credit Scoring Model</a:t>
          </a:r>
          <a:r>
            <a:rPr lang="en-US"/>
            <a:t>: Integrate traditional and alternative data to create a holistic score.</a:t>
          </a:r>
        </a:p>
      </dgm:t>
    </dgm:pt>
    <dgm:pt modelId="{EBCCEA7C-BCB3-4F75-8C0F-C738B6388C33}" type="parTrans" cxnId="{5401793A-2542-4BA5-A472-2B532A461E99}">
      <dgm:prSet/>
      <dgm:spPr/>
      <dgm:t>
        <a:bodyPr/>
        <a:lstStyle/>
        <a:p>
          <a:endParaRPr lang="en-US"/>
        </a:p>
      </dgm:t>
    </dgm:pt>
    <dgm:pt modelId="{F3D5B0D0-6422-43EC-A033-1CD989387420}" type="sibTrans" cxnId="{5401793A-2542-4BA5-A472-2B532A461E99}">
      <dgm:prSet/>
      <dgm:spPr/>
      <dgm:t>
        <a:bodyPr/>
        <a:lstStyle/>
        <a:p>
          <a:endParaRPr lang="en-US"/>
        </a:p>
      </dgm:t>
    </dgm:pt>
    <dgm:pt modelId="{E3372E71-9020-4AF5-8B13-772DBBBD0A3F}">
      <dgm:prSet/>
      <dgm:spPr/>
      <dgm:t>
        <a:bodyPr/>
        <a:lstStyle/>
        <a:p>
          <a:r>
            <a:rPr lang="en-US" b="1"/>
            <a:t>Anomaly Detection Model</a:t>
          </a:r>
          <a:r>
            <a:rPr lang="en-US"/>
            <a:t>: Focus on fraud detection through unsupervised learning.</a:t>
          </a:r>
        </a:p>
      </dgm:t>
    </dgm:pt>
    <dgm:pt modelId="{2C534B3F-0945-4BFE-B421-FC167519BA3C}" type="parTrans" cxnId="{B1F3DEE4-30C7-4E76-825C-33B0FD6F30B1}">
      <dgm:prSet/>
      <dgm:spPr/>
      <dgm:t>
        <a:bodyPr/>
        <a:lstStyle/>
        <a:p>
          <a:endParaRPr lang="en-US"/>
        </a:p>
      </dgm:t>
    </dgm:pt>
    <dgm:pt modelId="{7EC1FF6C-D444-48CB-897C-CEC38DB77171}" type="sibTrans" cxnId="{B1F3DEE4-30C7-4E76-825C-33B0FD6F30B1}">
      <dgm:prSet/>
      <dgm:spPr/>
      <dgm:t>
        <a:bodyPr/>
        <a:lstStyle/>
        <a:p>
          <a:endParaRPr lang="en-US"/>
        </a:p>
      </dgm:t>
    </dgm:pt>
    <dgm:pt modelId="{70A14071-194C-4ADE-8B89-70507FE7A2EE}">
      <dgm:prSet/>
      <dgm:spPr/>
      <dgm:t>
        <a:bodyPr/>
        <a:lstStyle/>
        <a:p>
          <a:r>
            <a:rPr lang="en-US" b="1"/>
            <a:t>Explainable AI Model</a:t>
          </a:r>
          <a:r>
            <a:rPr lang="en-US"/>
            <a:t>: Develop techniques for transparency, such as feature importance scoring.</a:t>
          </a:r>
        </a:p>
      </dgm:t>
    </dgm:pt>
    <dgm:pt modelId="{A8BC6BCA-DDEB-4825-8CB2-C77770B5A28B}" type="parTrans" cxnId="{EECA95BA-3C1A-4060-95F2-A84D3F937E7E}">
      <dgm:prSet/>
      <dgm:spPr/>
      <dgm:t>
        <a:bodyPr/>
        <a:lstStyle/>
        <a:p>
          <a:endParaRPr lang="en-US"/>
        </a:p>
      </dgm:t>
    </dgm:pt>
    <dgm:pt modelId="{59F62571-DF3D-449D-AA27-82A9E52E73B4}" type="sibTrans" cxnId="{EECA95BA-3C1A-4060-95F2-A84D3F937E7E}">
      <dgm:prSet/>
      <dgm:spPr/>
      <dgm:t>
        <a:bodyPr/>
        <a:lstStyle/>
        <a:p>
          <a:endParaRPr lang="en-US"/>
        </a:p>
      </dgm:t>
    </dgm:pt>
    <dgm:pt modelId="{074DF2D3-3C02-421B-A722-0D713F4571A8}">
      <dgm:prSet/>
      <dgm:spPr/>
      <dgm:t>
        <a:bodyPr/>
        <a:lstStyle/>
        <a:p>
          <a:r>
            <a:rPr lang="en-US" b="1"/>
            <a:t>Engineering and Infrastructure</a:t>
          </a:r>
          <a:r>
            <a:rPr lang="en-US"/>
            <a:t>: Build the technical infrastructure: </a:t>
          </a:r>
        </a:p>
      </dgm:t>
    </dgm:pt>
    <dgm:pt modelId="{44633777-DD09-4207-AFB2-A22EC12D681D}" type="parTrans" cxnId="{4F636EA2-2B32-4FC3-B076-3CC324AE742A}">
      <dgm:prSet/>
      <dgm:spPr/>
      <dgm:t>
        <a:bodyPr/>
        <a:lstStyle/>
        <a:p>
          <a:endParaRPr lang="en-US"/>
        </a:p>
      </dgm:t>
    </dgm:pt>
    <dgm:pt modelId="{50279F35-F9E6-4035-B7B9-834BE709CFBE}" type="sibTrans" cxnId="{4F636EA2-2B32-4FC3-B076-3CC324AE742A}">
      <dgm:prSet/>
      <dgm:spPr/>
      <dgm:t>
        <a:bodyPr/>
        <a:lstStyle/>
        <a:p>
          <a:endParaRPr lang="en-US"/>
        </a:p>
      </dgm:t>
    </dgm:pt>
    <dgm:pt modelId="{5361207E-B55E-4194-A5D8-257C6E3BFA3D}">
      <dgm:prSet/>
      <dgm:spPr/>
      <dgm:t>
        <a:bodyPr/>
        <a:lstStyle/>
        <a:p>
          <a:r>
            <a:rPr lang="en-US" b="1"/>
            <a:t>Data Pipeline</a:t>
          </a:r>
          <a:r>
            <a:rPr lang="en-US"/>
            <a:t>: For collecting, cleaning, and storing both traditional and alternative data in a compliant manner.</a:t>
          </a:r>
        </a:p>
      </dgm:t>
    </dgm:pt>
    <dgm:pt modelId="{070A286A-28A2-4F5E-B09E-EBD81F94C3E1}" type="parTrans" cxnId="{5978A9DA-0580-4986-8FFD-23556CF9CA34}">
      <dgm:prSet/>
      <dgm:spPr/>
      <dgm:t>
        <a:bodyPr/>
        <a:lstStyle/>
        <a:p>
          <a:endParaRPr lang="en-US"/>
        </a:p>
      </dgm:t>
    </dgm:pt>
    <dgm:pt modelId="{7309C4E9-F761-499A-BE53-82742D590749}" type="sibTrans" cxnId="{5978A9DA-0580-4986-8FFD-23556CF9CA34}">
      <dgm:prSet/>
      <dgm:spPr/>
      <dgm:t>
        <a:bodyPr/>
        <a:lstStyle/>
        <a:p>
          <a:endParaRPr lang="en-US"/>
        </a:p>
      </dgm:t>
    </dgm:pt>
    <dgm:pt modelId="{82DFC433-A457-491E-9E02-78C6A00B238D}">
      <dgm:prSet/>
      <dgm:spPr/>
      <dgm:t>
        <a:bodyPr/>
        <a:lstStyle/>
        <a:p>
          <a:r>
            <a:rPr lang="en-US" b="1"/>
            <a:t>Real-Time Decision Engine</a:t>
          </a:r>
          <a:r>
            <a:rPr lang="en-US"/>
            <a:t>: Develop a scalable, high-performance engine capable of handling real-time data and responding within seconds.</a:t>
          </a:r>
        </a:p>
      </dgm:t>
    </dgm:pt>
    <dgm:pt modelId="{0D2C75A1-A3D4-4A37-B9CA-679B01B2B9FB}" type="parTrans" cxnId="{D694F94B-688A-45A6-AAFC-23A3BC8F2CF7}">
      <dgm:prSet/>
      <dgm:spPr/>
      <dgm:t>
        <a:bodyPr/>
        <a:lstStyle/>
        <a:p>
          <a:endParaRPr lang="en-US"/>
        </a:p>
      </dgm:t>
    </dgm:pt>
    <dgm:pt modelId="{096652C3-76FC-47B9-B027-C0D2346CF24F}" type="sibTrans" cxnId="{D694F94B-688A-45A6-AAFC-23A3BC8F2CF7}">
      <dgm:prSet/>
      <dgm:spPr/>
      <dgm:t>
        <a:bodyPr/>
        <a:lstStyle/>
        <a:p>
          <a:endParaRPr lang="en-US"/>
        </a:p>
      </dgm:t>
    </dgm:pt>
    <dgm:pt modelId="{CA1C58DB-54E3-438B-9A3B-DFC3B0B10B3C}">
      <dgm:prSet/>
      <dgm:spPr/>
      <dgm:t>
        <a:bodyPr/>
        <a:lstStyle/>
        <a:p>
          <a:r>
            <a:rPr lang="en-US" b="1"/>
            <a:t>b. Compliance and Risk Management</a:t>
          </a:r>
          <a:endParaRPr lang="en-US"/>
        </a:p>
      </dgm:t>
    </dgm:pt>
    <dgm:pt modelId="{E5CBF04B-90C6-4F7F-84D4-DA5C09467D17}" type="parTrans" cxnId="{77AE31EB-A4BB-48D0-8A00-64ECAA317C5C}">
      <dgm:prSet/>
      <dgm:spPr/>
      <dgm:t>
        <a:bodyPr/>
        <a:lstStyle/>
        <a:p>
          <a:endParaRPr lang="en-US"/>
        </a:p>
      </dgm:t>
    </dgm:pt>
    <dgm:pt modelId="{C316CC56-66EF-4277-8022-EA658BCD79DA}" type="sibTrans" cxnId="{77AE31EB-A4BB-48D0-8A00-64ECAA317C5C}">
      <dgm:prSet/>
      <dgm:spPr/>
      <dgm:t>
        <a:bodyPr/>
        <a:lstStyle/>
        <a:p>
          <a:endParaRPr lang="en-US"/>
        </a:p>
      </dgm:t>
    </dgm:pt>
    <dgm:pt modelId="{16C0F85D-6ECD-423F-BDD1-BDAC51F90718}">
      <dgm:prSet/>
      <dgm:spPr/>
      <dgm:t>
        <a:bodyPr/>
        <a:lstStyle/>
        <a:p>
          <a:r>
            <a:rPr lang="en-US" b="1"/>
            <a:t>Data Privacy</a:t>
          </a:r>
          <a:r>
            <a:rPr lang="en-US"/>
            <a:t>: Ensure the product adheres to GDPR, CCPA, and any other relevant data protection regulations.</a:t>
          </a:r>
        </a:p>
      </dgm:t>
    </dgm:pt>
    <dgm:pt modelId="{7D7E4E12-9619-45AB-BF87-EE3C3801987B}" type="parTrans" cxnId="{248AEC14-4A26-45C9-8005-531E95EC074A}">
      <dgm:prSet/>
      <dgm:spPr/>
      <dgm:t>
        <a:bodyPr/>
        <a:lstStyle/>
        <a:p>
          <a:endParaRPr lang="en-US"/>
        </a:p>
      </dgm:t>
    </dgm:pt>
    <dgm:pt modelId="{71ECBF6F-1657-416B-AB19-D54EC11AE5E3}" type="sibTrans" cxnId="{248AEC14-4A26-45C9-8005-531E95EC074A}">
      <dgm:prSet/>
      <dgm:spPr/>
      <dgm:t>
        <a:bodyPr/>
        <a:lstStyle/>
        <a:p>
          <a:endParaRPr lang="en-US"/>
        </a:p>
      </dgm:t>
    </dgm:pt>
    <dgm:pt modelId="{74807864-A782-4463-8B4C-CBD90B860799}">
      <dgm:prSet/>
      <dgm:spPr/>
      <dgm:t>
        <a:bodyPr/>
        <a:lstStyle/>
        <a:p>
          <a:r>
            <a:rPr lang="en-US" b="1"/>
            <a:t>Fair Lending and Bias Mitigation</a:t>
          </a:r>
          <a:r>
            <a:rPr lang="en-US"/>
            <a:t>: Regularly audit models to ensure they’re not biased against any demographic group.</a:t>
          </a:r>
        </a:p>
      </dgm:t>
    </dgm:pt>
    <dgm:pt modelId="{074C3A71-3FBF-426F-8E4D-41857DB5D8F5}" type="parTrans" cxnId="{27E22DFC-2EC3-4746-A922-C35E5BB37B05}">
      <dgm:prSet/>
      <dgm:spPr/>
      <dgm:t>
        <a:bodyPr/>
        <a:lstStyle/>
        <a:p>
          <a:endParaRPr lang="en-US"/>
        </a:p>
      </dgm:t>
    </dgm:pt>
    <dgm:pt modelId="{2041A7B9-941E-43E7-8F3B-4AAB63044A92}" type="sibTrans" cxnId="{27E22DFC-2EC3-4746-A922-C35E5BB37B05}">
      <dgm:prSet/>
      <dgm:spPr/>
      <dgm:t>
        <a:bodyPr/>
        <a:lstStyle/>
        <a:p>
          <a:endParaRPr lang="en-US"/>
        </a:p>
      </dgm:t>
    </dgm:pt>
    <dgm:pt modelId="{36AB6D92-5C2F-43F3-B5CD-4505642D8FAE}">
      <dgm:prSet/>
      <dgm:spPr/>
      <dgm:t>
        <a:bodyPr/>
        <a:lstStyle/>
        <a:p>
          <a:r>
            <a:rPr lang="en-US" b="1"/>
            <a:t>Collaboration with Legal</a:t>
          </a:r>
          <a:r>
            <a:rPr lang="en-US"/>
            <a:t>: Involve legal and compliance teams in every stage to stay aligned with regulatory standards.</a:t>
          </a:r>
        </a:p>
      </dgm:t>
    </dgm:pt>
    <dgm:pt modelId="{96C7AF26-0FDC-4820-A5FA-CA9B18BCAB27}" type="parTrans" cxnId="{785C03FC-2A4E-44DB-B1FA-67CFBA31FC1F}">
      <dgm:prSet/>
      <dgm:spPr/>
      <dgm:t>
        <a:bodyPr/>
        <a:lstStyle/>
        <a:p>
          <a:endParaRPr lang="en-US"/>
        </a:p>
      </dgm:t>
    </dgm:pt>
    <dgm:pt modelId="{22259D75-BA72-4E4F-89A3-EF43FC966AF1}" type="sibTrans" cxnId="{785C03FC-2A4E-44DB-B1FA-67CFBA31FC1F}">
      <dgm:prSet/>
      <dgm:spPr/>
      <dgm:t>
        <a:bodyPr/>
        <a:lstStyle/>
        <a:p>
          <a:endParaRPr lang="en-US"/>
        </a:p>
      </dgm:t>
    </dgm:pt>
    <dgm:pt modelId="{25A32DB5-14A5-466A-AEE5-FD86B6DE5D23}">
      <dgm:prSet/>
      <dgm:spPr/>
      <dgm:t>
        <a:bodyPr/>
        <a:lstStyle/>
        <a:p>
          <a:r>
            <a:rPr lang="en-US" b="1"/>
            <a:t>c. Iterative Development with Agile Methodology</a:t>
          </a:r>
          <a:endParaRPr lang="en-US"/>
        </a:p>
      </dgm:t>
    </dgm:pt>
    <dgm:pt modelId="{F39B9984-F05B-43D8-97BA-9993F33E6312}" type="parTrans" cxnId="{A6FD00B1-6AE0-4F56-8D40-79709C183C6A}">
      <dgm:prSet/>
      <dgm:spPr/>
      <dgm:t>
        <a:bodyPr/>
        <a:lstStyle/>
        <a:p>
          <a:endParaRPr lang="en-US"/>
        </a:p>
      </dgm:t>
    </dgm:pt>
    <dgm:pt modelId="{524CD363-ECF4-4E78-B3A6-A805C519DD15}" type="sibTrans" cxnId="{A6FD00B1-6AE0-4F56-8D40-79709C183C6A}">
      <dgm:prSet/>
      <dgm:spPr/>
      <dgm:t>
        <a:bodyPr/>
        <a:lstStyle/>
        <a:p>
          <a:endParaRPr lang="en-US"/>
        </a:p>
      </dgm:t>
    </dgm:pt>
    <dgm:pt modelId="{D1995ACF-1858-4D4A-81A2-B28633AF517D}">
      <dgm:prSet/>
      <dgm:spPr/>
      <dgm:t>
        <a:bodyPr/>
        <a:lstStyle/>
        <a:p>
          <a:r>
            <a:rPr lang="en-US"/>
            <a:t>Develop the product in </a:t>
          </a:r>
          <a:r>
            <a:rPr lang="en-US" b="1"/>
            <a:t>sprints</a:t>
          </a:r>
          <a:r>
            <a:rPr lang="en-US"/>
            <a:t>, iterating and improving based on user feedback and data analysis.</a:t>
          </a:r>
        </a:p>
      </dgm:t>
    </dgm:pt>
    <dgm:pt modelId="{E126FA0C-3752-42BB-B24E-EA9ED3C2B082}" type="parTrans" cxnId="{5026AF1F-85D3-4747-8999-8B8AFE894E60}">
      <dgm:prSet/>
      <dgm:spPr/>
      <dgm:t>
        <a:bodyPr/>
        <a:lstStyle/>
        <a:p>
          <a:endParaRPr lang="en-US"/>
        </a:p>
      </dgm:t>
    </dgm:pt>
    <dgm:pt modelId="{F69DD9F1-3C95-4BB6-A131-A9A09F6F483E}" type="sibTrans" cxnId="{5026AF1F-85D3-4747-8999-8B8AFE894E60}">
      <dgm:prSet/>
      <dgm:spPr/>
      <dgm:t>
        <a:bodyPr/>
        <a:lstStyle/>
        <a:p>
          <a:endParaRPr lang="en-US"/>
        </a:p>
      </dgm:t>
    </dgm:pt>
    <dgm:pt modelId="{4263F261-3E14-4AD2-8C16-911787FD6D92}">
      <dgm:prSet/>
      <dgm:spPr/>
      <dgm:t>
        <a:bodyPr/>
        <a:lstStyle/>
        <a:p>
          <a:r>
            <a:rPr lang="en-US"/>
            <a:t>Prioritize key features for the MVP to validate product viability before adding advanced features.</a:t>
          </a:r>
        </a:p>
      </dgm:t>
    </dgm:pt>
    <dgm:pt modelId="{71B88519-2165-467D-B52F-B2766F041B1F}" type="parTrans" cxnId="{EB745075-2AAF-4B58-8BB6-C4569F2CC900}">
      <dgm:prSet/>
      <dgm:spPr/>
      <dgm:t>
        <a:bodyPr/>
        <a:lstStyle/>
        <a:p>
          <a:endParaRPr lang="en-US"/>
        </a:p>
      </dgm:t>
    </dgm:pt>
    <dgm:pt modelId="{258F4FEA-0C24-4F45-AC29-3A3BAA13BA66}" type="sibTrans" cxnId="{EB745075-2AAF-4B58-8BB6-C4569F2CC900}">
      <dgm:prSet/>
      <dgm:spPr/>
      <dgm:t>
        <a:bodyPr/>
        <a:lstStyle/>
        <a:p>
          <a:endParaRPr lang="en-US"/>
        </a:p>
      </dgm:t>
    </dgm:pt>
    <dgm:pt modelId="{3F634B09-1C64-4FC3-B9AC-D0A450F420EA}">
      <dgm:prSet/>
      <dgm:spPr/>
      <dgm:t>
        <a:bodyPr/>
        <a:lstStyle/>
        <a:p>
          <a:r>
            <a:rPr lang="en-US"/>
            <a:t>Conduct frequent </a:t>
          </a:r>
          <a:r>
            <a:rPr lang="en-US" b="1"/>
            <a:t>retrospectives</a:t>
          </a:r>
          <a:r>
            <a:rPr lang="en-US"/>
            <a:t> and make iterative adjustments, especially for the machine learning models and UI elements.</a:t>
          </a:r>
        </a:p>
      </dgm:t>
    </dgm:pt>
    <dgm:pt modelId="{A2EF8F93-89B7-40BC-89B2-34178688E617}" type="parTrans" cxnId="{B66BACF1-B110-4B53-8E09-C3A195B81F69}">
      <dgm:prSet/>
      <dgm:spPr/>
      <dgm:t>
        <a:bodyPr/>
        <a:lstStyle/>
        <a:p>
          <a:endParaRPr lang="en-US"/>
        </a:p>
      </dgm:t>
    </dgm:pt>
    <dgm:pt modelId="{739175F6-74C4-4B1E-BC60-84F1183F62E9}" type="sibTrans" cxnId="{B66BACF1-B110-4B53-8E09-C3A195B81F69}">
      <dgm:prSet/>
      <dgm:spPr/>
      <dgm:t>
        <a:bodyPr/>
        <a:lstStyle/>
        <a:p>
          <a:endParaRPr lang="en-US"/>
        </a:p>
      </dgm:t>
    </dgm:pt>
    <dgm:pt modelId="{EDC92D53-D775-42D9-ACA1-42E030E08873}" type="pres">
      <dgm:prSet presAssocID="{E41736A0-28F5-4AC6-BEFC-F291E233F37D}" presName="linear" presStyleCnt="0">
        <dgm:presLayoutVars>
          <dgm:animLvl val="lvl"/>
          <dgm:resizeHandles val="exact"/>
        </dgm:presLayoutVars>
      </dgm:prSet>
      <dgm:spPr/>
    </dgm:pt>
    <dgm:pt modelId="{00DF7698-837E-423D-8D06-2EA7E5D3DE15}" type="pres">
      <dgm:prSet presAssocID="{F9200EF6-C1D4-41A0-8BA8-62FC4CD3A76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7E6BEE-79C8-4A00-A91E-FB170C0788CC}" type="pres">
      <dgm:prSet presAssocID="{F9200EF6-C1D4-41A0-8BA8-62FC4CD3A762}" presName="childText" presStyleLbl="revTx" presStyleIdx="0" presStyleCnt="3">
        <dgm:presLayoutVars>
          <dgm:bulletEnabled val="1"/>
        </dgm:presLayoutVars>
      </dgm:prSet>
      <dgm:spPr/>
    </dgm:pt>
    <dgm:pt modelId="{84F0BDE0-52E4-4524-B02F-E72E8A4AC30E}" type="pres">
      <dgm:prSet presAssocID="{CA1C58DB-54E3-438B-9A3B-DFC3B0B10B3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616232-8FED-4F6B-A517-83481C109864}" type="pres">
      <dgm:prSet presAssocID="{CA1C58DB-54E3-438B-9A3B-DFC3B0B10B3C}" presName="childText" presStyleLbl="revTx" presStyleIdx="1" presStyleCnt="3">
        <dgm:presLayoutVars>
          <dgm:bulletEnabled val="1"/>
        </dgm:presLayoutVars>
      </dgm:prSet>
      <dgm:spPr/>
    </dgm:pt>
    <dgm:pt modelId="{C96927D3-B75D-420F-9A9A-BC39E6AC2C46}" type="pres">
      <dgm:prSet presAssocID="{25A32DB5-14A5-466A-AEE5-FD86B6DE5D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5604793-CDB5-4D52-ADE9-C8E6482CB1D7}" type="pres">
      <dgm:prSet presAssocID="{25A32DB5-14A5-466A-AEE5-FD86B6DE5D2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36B6901-0129-4F17-989D-93B026AB700E}" type="presOf" srcId="{25A32DB5-14A5-466A-AEE5-FD86B6DE5D23}" destId="{C96927D3-B75D-420F-9A9A-BC39E6AC2C46}" srcOrd="0" destOrd="0" presId="urn:microsoft.com/office/officeart/2005/8/layout/vList2"/>
    <dgm:cxn modelId="{9EE72D06-6327-40D3-BA4B-8CF81668F80D}" type="presOf" srcId="{4263F261-3E14-4AD2-8C16-911787FD6D92}" destId="{85604793-CDB5-4D52-ADE9-C8E6482CB1D7}" srcOrd="0" destOrd="1" presId="urn:microsoft.com/office/officeart/2005/8/layout/vList2"/>
    <dgm:cxn modelId="{28B21C0E-4A40-4ED5-9B3A-305FECD87B49}" type="presOf" srcId="{74807864-A782-4463-8B4C-CBD90B860799}" destId="{6E616232-8FED-4F6B-A517-83481C109864}" srcOrd="0" destOrd="1" presId="urn:microsoft.com/office/officeart/2005/8/layout/vList2"/>
    <dgm:cxn modelId="{248AEC14-4A26-45C9-8005-531E95EC074A}" srcId="{CA1C58DB-54E3-438B-9A3B-DFC3B0B10B3C}" destId="{16C0F85D-6ECD-423F-BDD1-BDAC51F90718}" srcOrd="0" destOrd="0" parTransId="{7D7E4E12-9619-45AB-BF87-EE3C3801987B}" sibTransId="{71ECBF6F-1657-416B-AB19-D54EC11AE5E3}"/>
    <dgm:cxn modelId="{5026AF1F-85D3-4747-8999-8B8AFE894E60}" srcId="{25A32DB5-14A5-466A-AEE5-FD86B6DE5D23}" destId="{D1995ACF-1858-4D4A-81A2-B28633AF517D}" srcOrd="0" destOrd="0" parTransId="{E126FA0C-3752-42BB-B24E-EA9ED3C2B082}" sibTransId="{F69DD9F1-3C95-4BB6-A131-A9A09F6F483E}"/>
    <dgm:cxn modelId="{46EB0324-6CC7-4E3E-9B0F-097F66DD539F}" type="presOf" srcId="{16C0F85D-6ECD-423F-BDD1-BDAC51F90718}" destId="{6E616232-8FED-4F6B-A517-83481C109864}" srcOrd="0" destOrd="0" presId="urn:microsoft.com/office/officeart/2005/8/layout/vList2"/>
    <dgm:cxn modelId="{5401793A-2542-4BA5-A472-2B532A461E99}" srcId="{6A212130-EA7B-47BA-94C5-5579ADBE2C7D}" destId="{C60B6457-439C-455A-A8D0-3A328C305ED7}" srcOrd="0" destOrd="0" parTransId="{EBCCEA7C-BCB3-4F75-8C0F-C738B6388C33}" sibTransId="{F3D5B0D0-6422-43EC-A033-1CD989387420}"/>
    <dgm:cxn modelId="{509CF265-AA4E-411F-83BE-3C5D9E18AD5F}" type="presOf" srcId="{D1995ACF-1858-4D4A-81A2-B28633AF517D}" destId="{85604793-CDB5-4D52-ADE9-C8E6482CB1D7}" srcOrd="0" destOrd="0" presId="urn:microsoft.com/office/officeart/2005/8/layout/vList2"/>
    <dgm:cxn modelId="{DC06954A-9600-42CD-91AC-4015CFF6A858}" type="presOf" srcId="{074DF2D3-3C02-421B-A722-0D713F4571A8}" destId="{247E6BEE-79C8-4A00-A91E-FB170C0788CC}" srcOrd="0" destOrd="4" presId="urn:microsoft.com/office/officeart/2005/8/layout/vList2"/>
    <dgm:cxn modelId="{D694F94B-688A-45A6-AAFC-23A3BC8F2CF7}" srcId="{074DF2D3-3C02-421B-A722-0D713F4571A8}" destId="{82DFC433-A457-491E-9E02-78C6A00B238D}" srcOrd="1" destOrd="0" parTransId="{0D2C75A1-A3D4-4A37-B9CA-679B01B2B9FB}" sibTransId="{096652C3-76FC-47B9-B027-C0D2346CF24F}"/>
    <dgm:cxn modelId="{4AEEB153-EE9D-4A4A-B795-480EBC324D21}" type="presOf" srcId="{6A212130-EA7B-47BA-94C5-5579ADBE2C7D}" destId="{247E6BEE-79C8-4A00-A91E-FB170C0788CC}" srcOrd="0" destOrd="0" presId="urn:microsoft.com/office/officeart/2005/8/layout/vList2"/>
    <dgm:cxn modelId="{0F336555-7A82-4889-B958-2763B1FE91FC}" type="presOf" srcId="{3F634B09-1C64-4FC3-B9AC-D0A450F420EA}" destId="{85604793-CDB5-4D52-ADE9-C8E6482CB1D7}" srcOrd="0" destOrd="2" presId="urn:microsoft.com/office/officeart/2005/8/layout/vList2"/>
    <dgm:cxn modelId="{EB745075-2AAF-4B58-8BB6-C4569F2CC900}" srcId="{25A32DB5-14A5-466A-AEE5-FD86B6DE5D23}" destId="{4263F261-3E14-4AD2-8C16-911787FD6D92}" srcOrd="1" destOrd="0" parTransId="{71B88519-2165-467D-B52F-B2766F041B1F}" sibTransId="{258F4FEA-0C24-4F45-AC29-3A3BAA13BA66}"/>
    <dgm:cxn modelId="{48021783-2314-4CEA-9EBD-BE4CD862309F}" type="presOf" srcId="{82DFC433-A457-491E-9E02-78C6A00B238D}" destId="{247E6BEE-79C8-4A00-A91E-FB170C0788CC}" srcOrd="0" destOrd="6" presId="urn:microsoft.com/office/officeart/2005/8/layout/vList2"/>
    <dgm:cxn modelId="{1800F284-EB22-42E9-9484-6380B2246166}" type="presOf" srcId="{C60B6457-439C-455A-A8D0-3A328C305ED7}" destId="{247E6BEE-79C8-4A00-A91E-FB170C0788CC}" srcOrd="0" destOrd="1" presId="urn:microsoft.com/office/officeart/2005/8/layout/vList2"/>
    <dgm:cxn modelId="{E9B9DC9B-8B68-4BF1-9B30-4C06B39B8C6C}" type="presOf" srcId="{F9200EF6-C1D4-41A0-8BA8-62FC4CD3A762}" destId="{00DF7698-837E-423D-8D06-2EA7E5D3DE15}" srcOrd="0" destOrd="0" presId="urn:microsoft.com/office/officeart/2005/8/layout/vList2"/>
    <dgm:cxn modelId="{6612B6A1-BA1A-4179-A5DA-64C77E4E529C}" srcId="{E41736A0-28F5-4AC6-BEFC-F291E233F37D}" destId="{F9200EF6-C1D4-41A0-8BA8-62FC4CD3A762}" srcOrd="0" destOrd="0" parTransId="{4E3038A0-A514-4245-A9CD-1BB2B5AFD865}" sibTransId="{C86A9CA4-CA89-46B5-8A54-2AD9040F34E4}"/>
    <dgm:cxn modelId="{4F636EA2-2B32-4FC3-B076-3CC324AE742A}" srcId="{F9200EF6-C1D4-41A0-8BA8-62FC4CD3A762}" destId="{074DF2D3-3C02-421B-A722-0D713F4571A8}" srcOrd="1" destOrd="0" parTransId="{44633777-DD09-4207-AFB2-A22EC12D681D}" sibTransId="{50279F35-F9E6-4035-B7B9-834BE709CFBE}"/>
    <dgm:cxn modelId="{05EDFEAC-4DEF-44C1-B5CD-5AFBC1A674E8}" srcId="{F9200EF6-C1D4-41A0-8BA8-62FC4CD3A762}" destId="{6A212130-EA7B-47BA-94C5-5579ADBE2C7D}" srcOrd="0" destOrd="0" parTransId="{C81BCDC8-4DBC-4B00-B06B-FF199EEBDDCA}" sibTransId="{1B1E6787-B854-4FEA-BED3-0B1FEE268DDF}"/>
    <dgm:cxn modelId="{A6FD00B1-6AE0-4F56-8D40-79709C183C6A}" srcId="{E41736A0-28F5-4AC6-BEFC-F291E233F37D}" destId="{25A32DB5-14A5-466A-AEE5-FD86B6DE5D23}" srcOrd="2" destOrd="0" parTransId="{F39B9984-F05B-43D8-97BA-9993F33E6312}" sibTransId="{524CD363-ECF4-4E78-B3A6-A805C519DD15}"/>
    <dgm:cxn modelId="{EECA95BA-3C1A-4060-95F2-A84D3F937E7E}" srcId="{6A212130-EA7B-47BA-94C5-5579ADBE2C7D}" destId="{70A14071-194C-4ADE-8B89-70507FE7A2EE}" srcOrd="2" destOrd="0" parTransId="{A8BC6BCA-DDEB-4825-8CB2-C77770B5A28B}" sibTransId="{59F62571-DF3D-449D-AA27-82A9E52E73B4}"/>
    <dgm:cxn modelId="{535147BE-DF77-4444-9553-3C193AA45F71}" type="presOf" srcId="{5361207E-B55E-4194-A5D8-257C6E3BFA3D}" destId="{247E6BEE-79C8-4A00-A91E-FB170C0788CC}" srcOrd="0" destOrd="5" presId="urn:microsoft.com/office/officeart/2005/8/layout/vList2"/>
    <dgm:cxn modelId="{C8DDA6C0-8B2D-4D6E-8E67-D7F56CDBAFD1}" type="presOf" srcId="{36AB6D92-5C2F-43F3-B5CD-4505642D8FAE}" destId="{6E616232-8FED-4F6B-A517-83481C109864}" srcOrd="0" destOrd="2" presId="urn:microsoft.com/office/officeart/2005/8/layout/vList2"/>
    <dgm:cxn modelId="{F4FE3BC2-6E00-4684-858D-D9A9FD51B0D1}" type="presOf" srcId="{E41736A0-28F5-4AC6-BEFC-F291E233F37D}" destId="{EDC92D53-D775-42D9-ACA1-42E030E08873}" srcOrd="0" destOrd="0" presId="urn:microsoft.com/office/officeart/2005/8/layout/vList2"/>
    <dgm:cxn modelId="{272857C3-02BE-44C3-981A-2EEA95BB10AD}" type="presOf" srcId="{CA1C58DB-54E3-438B-9A3B-DFC3B0B10B3C}" destId="{84F0BDE0-52E4-4524-B02F-E72E8A4AC30E}" srcOrd="0" destOrd="0" presId="urn:microsoft.com/office/officeart/2005/8/layout/vList2"/>
    <dgm:cxn modelId="{3241A5C6-4751-43C3-B1B7-8BDEB084B2E7}" type="presOf" srcId="{E3372E71-9020-4AF5-8B13-772DBBBD0A3F}" destId="{247E6BEE-79C8-4A00-A91E-FB170C0788CC}" srcOrd="0" destOrd="2" presId="urn:microsoft.com/office/officeart/2005/8/layout/vList2"/>
    <dgm:cxn modelId="{5978A9DA-0580-4986-8FFD-23556CF9CA34}" srcId="{074DF2D3-3C02-421B-A722-0D713F4571A8}" destId="{5361207E-B55E-4194-A5D8-257C6E3BFA3D}" srcOrd="0" destOrd="0" parTransId="{070A286A-28A2-4F5E-B09E-EBD81F94C3E1}" sibTransId="{7309C4E9-F761-499A-BE53-82742D590749}"/>
    <dgm:cxn modelId="{C17D0BDE-5F07-45D4-AE60-EBEBDCE49747}" type="presOf" srcId="{70A14071-194C-4ADE-8B89-70507FE7A2EE}" destId="{247E6BEE-79C8-4A00-A91E-FB170C0788CC}" srcOrd="0" destOrd="3" presId="urn:microsoft.com/office/officeart/2005/8/layout/vList2"/>
    <dgm:cxn modelId="{B1F3DEE4-30C7-4E76-825C-33B0FD6F30B1}" srcId="{6A212130-EA7B-47BA-94C5-5579ADBE2C7D}" destId="{E3372E71-9020-4AF5-8B13-772DBBBD0A3F}" srcOrd="1" destOrd="0" parTransId="{2C534B3F-0945-4BFE-B421-FC167519BA3C}" sibTransId="{7EC1FF6C-D444-48CB-897C-CEC38DB77171}"/>
    <dgm:cxn modelId="{77AE31EB-A4BB-48D0-8A00-64ECAA317C5C}" srcId="{E41736A0-28F5-4AC6-BEFC-F291E233F37D}" destId="{CA1C58DB-54E3-438B-9A3B-DFC3B0B10B3C}" srcOrd="1" destOrd="0" parTransId="{E5CBF04B-90C6-4F7F-84D4-DA5C09467D17}" sibTransId="{C316CC56-66EF-4277-8022-EA658BCD79DA}"/>
    <dgm:cxn modelId="{B66BACF1-B110-4B53-8E09-C3A195B81F69}" srcId="{25A32DB5-14A5-466A-AEE5-FD86B6DE5D23}" destId="{3F634B09-1C64-4FC3-B9AC-D0A450F420EA}" srcOrd="2" destOrd="0" parTransId="{A2EF8F93-89B7-40BC-89B2-34178688E617}" sibTransId="{739175F6-74C4-4B1E-BC60-84F1183F62E9}"/>
    <dgm:cxn modelId="{785C03FC-2A4E-44DB-B1FA-67CFBA31FC1F}" srcId="{CA1C58DB-54E3-438B-9A3B-DFC3B0B10B3C}" destId="{36AB6D92-5C2F-43F3-B5CD-4505642D8FAE}" srcOrd="2" destOrd="0" parTransId="{96C7AF26-0FDC-4820-A5FA-CA9B18BCAB27}" sibTransId="{22259D75-BA72-4E4F-89A3-EF43FC966AF1}"/>
    <dgm:cxn modelId="{27E22DFC-2EC3-4746-A922-C35E5BB37B05}" srcId="{CA1C58DB-54E3-438B-9A3B-DFC3B0B10B3C}" destId="{74807864-A782-4463-8B4C-CBD90B860799}" srcOrd="1" destOrd="0" parTransId="{074C3A71-3FBF-426F-8E4D-41857DB5D8F5}" sibTransId="{2041A7B9-941E-43E7-8F3B-4AAB63044A92}"/>
    <dgm:cxn modelId="{65BBBF23-AE85-4A1F-B638-E1A4670CDA0C}" type="presParOf" srcId="{EDC92D53-D775-42D9-ACA1-42E030E08873}" destId="{00DF7698-837E-423D-8D06-2EA7E5D3DE15}" srcOrd="0" destOrd="0" presId="urn:microsoft.com/office/officeart/2005/8/layout/vList2"/>
    <dgm:cxn modelId="{1C243146-8368-4068-9724-6408483BE51D}" type="presParOf" srcId="{EDC92D53-D775-42D9-ACA1-42E030E08873}" destId="{247E6BEE-79C8-4A00-A91E-FB170C0788CC}" srcOrd="1" destOrd="0" presId="urn:microsoft.com/office/officeart/2005/8/layout/vList2"/>
    <dgm:cxn modelId="{1CDC493B-E501-40D4-B044-61E8555BD7A5}" type="presParOf" srcId="{EDC92D53-D775-42D9-ACA1-42E030E08873}" destId="{84F0BDE0-52E4-4524-B02F-E72E8A4AC30E}" srcOrd="2" destOrd="0" presId="urn:microsoft.com/office/officeart/2005/8/layout/vList2"/>
    <dgm:cxn modelId="{2CE03EAC-A605-45CD-AD57-1CB22A714823}" type="presParOf" srcId="{EDC92D53-D775-42D9-ACA1-42E030E08873}" destId="{6E616232-8FED-4F6B-A517-83481C109864}" srcOrd="3" destOrd="0" presId="urn:microsoft.com/office/officeart/2005/8/layout/vList2"/>
    <dgm:cxn modelId="{9B71FD17-E3C5-43A0-9A76-4A7042F6373F}" type="presParOf" srcId="{EDC92D53-D775-42D9-ACA1-42E030E08873}" destId="{C96927D3-B75D-420F-9A9A-BC39E6AC2C46}" srcOrd="4" destOrd="0" presId="urn:microsoft.com/office/officeart/2005/8/layout/vList2"/>
    <dgm:cxn modelId="{0A3093B1-0F04-4D20-8D5A-E41D6B3A15EB}" type="presParOf" srcId="{EDC92D53-D775-42D9-ACA1-42E030E08873}" destId="{85604793-CDB5-4D52-ADE9-C8E6482CB1D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3E307-F855-4192-A3B4-0438623314EF}">
      <dsp:nvSpPr>
        <dsp:cNvPr id="0" name=""/>
        <dsp:cNvSpPr/>
      </dsp:nvSpPr>
      <dsp:spPr>
        <a:xfrm>
          <a:off x="0" y="129338"/>
          <a:ext cx="10515600" cy="540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1. Automated Creditworthiness Evaluation</a:t>
          </a:r>
          <a:endParaRPr lang="en-US" sz="2200" kern="1200"/>
        </a:p>
      </dsp:txBody>
      <dsp:txXfrm>
        <a:off x="26387" y="155725"/>
        <a:ext cx="10462826" cy="487766"/>
      </dsp:txXfrm>
    </dsp:sp>
    <dsp:sp modelId="{5D458DD9-A28D-43FA-8ADE-609A80AD93AB}">
      <dsp:nvSpPr>
        <dsp:cNvPr id="0" name=""/>
        <dsp:cNvSpPr/>
      </dsp:nvSpPr>
      <dsp:spPr>
        <a:xfrm>
          <a:off x="0" y="669879"/>
          <a:ext cx="10515600" cy="3552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Feature</a:t>
          </a:r>
          <a:r>
            <a:rPr lang="en-US" sz="1700" kern="1200"/>
            <a:t>: The system assesses applicants’ creditworthiness using both traditional data (e.g., credit history, debt-to-income ratio) and alternative data sources (e.g., banking transaction history, spending behavior).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How It Works</a:t>
          </a:r>
          <a:r>
            <a:rPr lang="en-US" sz="1700" kern="1200"/>
            <a:t>: 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The system gathers data from applicants, such as banking details, credit reports, and, where applicable, non-traditional sources like transaction data.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Algorithms evaluate the applicant’s financial health by analyzing cash flow patterns, payment consistency, and spending habits.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An AI model generates a “creditworthiness score,” which goes beyond conventional credit scores for a more nuanced risk assessment.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Data Science Involvement</a:t>
          </a:r>
          <a:r>
            <a:rPr lang="en-US" sz="1700" kern="1200"/>
            <a:t>: 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Predictive Analytics</a:t>
          </a:r>
          <a:r>
            <a:rPr lang="en-US" sz="1700" kern="1200"/>
            <a:t>: To predict likelihood of repayment based on past behavior.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Clustering and Classification Algorithms</a:t>
          </a:r>
          <a:r>
            <a:rPr lang="en-US" sz="1700" kern="1200"/>
            <a:t>: To segment applicants by risk level and to recommend tailored loan terms.</a:t>
          </a:r>
        </a:p>
      </dsp:txBody>
      <dsp:txXfrm>
        <a:off x="0" y="669879"/>
        <a:ext cx="10515600" cy="35521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5F853-0404-40CA-B8F4-7277EF315725}">
      <dsp:nvSpPr>
        <dsp:cNvPr id="0" name=""/>
        <dsp:cNvSpPr/>
      </dsp:nvSpPr>
      <dsp:spPr>
        <a:xfrm>
          <a:off x="4906438" y="868487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221" y="910712"/>
        <a:ext cx="34956" cy="6991"/>
      </dsp:txXfrm>
    </dsp:sp>
    <dsp:sp modelId="{8B7DA0A3-5CFA-439B-A795-1119C66F9B86}">
      <dsp:nvSpPr>
        <dsp:cNvPr id="0" name=""/>
        <dsp:cNvSpPr/>
      </dsp:nvSpPr>
      <dsp:spPr>
        <a:xfrm>
          <a:off x="1868572" y="2308"/>
          <a:ext cx="3039665" cy="18237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a. Model Validation and Stress Testing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Perform </a:t>
          </a:r>
          <a:r>
            <a:rPr lang="en-US" sz="1000" b="1" kern="1200"/>
            <a:t>model validation</a:t>
          </a:r>
          <a:r>
            <a:rPr lang="en-US" sz="1000" kern="1200"/>
            <a:t> by testing the credit scoring and fraud detection models on historical data to evaluate accuracy and reliability.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Conduct </a:t>
          </a:r>
          <a:r>
            <a:rPr lang="en-US" sz="1000" b="1" kern="1200"/>
            <a:t>stress testing</a:t>
          </a:r>
          <a:r>
            <a:rPr lang="en-US" sz="1000" kern="1200"/>
            <a:t> to ensure the system can handle large volumes of applications and remain performant during peak times.</a:t>
          </a:r>
        </a:p>
      </dsp:txBody>
      <dsp:txXfrm>
        <a:off x="1868572" y="2308"/>
        <a:ext cx="3039665" cy="1823799"/>
      </dsp:txXfrm>
    </dsp:sp>
    <dsp:sp modelId="{83680CB3-D559-47A5-85C7-A6FD3D6E46F6}">
      <dsp:nvSpPr>
        <dsp:cNvPr id="0" name=""/>
        <dsp:cNvSpPr/>
      </dsp:nvSpPr>
      <dsp:spPr>
        <a:xfrm>
          <a:off x="3388405" y="1824307"/>
          <a:ext cx="3738788" cy="668523"/>
        </a:xfrm>
        <a:custGeom>
          <a:avLst/>
          <a:gdLst/>
          <a:ahLst/>
          <a:cxnLst/>
          <a:rect l="0" t="0" r="0" b="0"/>
          <a:pathLst>
            <a:path>
              <a:moveTo>
                <a:pt x="3738788" y="0"/>
              </a:moveTo>
              <a:lnTo>
                <a:pt x="3738788" y="351361"/>
              </a:lnTo>
              <a:lnTo>
                <a:pt x="0" y="351361"/>
              </a:lnTo>
              <a:lnTo>
                <a:pt x="0" y="668523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62710" y="2155073"/>
        <a:ext cx="190179" cy="6991"/>
      </dsp:txXfrm>
    </dsp:sp>
    <dsp:sp modelId="{6FA3915E-6672-4CE9-8C9B-4C8DBD90B2A2}">
      <dsp:nvSpPr>
        <dsp:cNvPr id="0" name=""/>
        <dsp:cNvSpPr/>
      </dsp:nvSpPr>
      <dsp:spPr>
        <a:xfrm>
          <a:off x="5607361" y="2308"/>
          <a:ext cx="3039665" cy="1823799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b. A/B Testing and User Feedback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Run A/B tests on user interface elements to determine the most effective layout for applicant onboarding and transparency.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Gather feedback from initial users, especially on the Explainable AI feature, to refine how loan decision explanations are presented.</a:t>
          </a:r>
        </a:p>
      </dsp:txBody>
      <dsp:txXfrm>
        <a:off x="5607361" y="2308"/>
        <a:ext cx="3039665" cy="1823799"/>
      </dsp:txXfrm>
    </dsp:sp>
    <dsp:sp modelId="{8FF65AAB-9FEA-4024-8C73-2742AA26CEE7}">
      <dsp:nvSpPr>
        <dsp:cNvPr id="0" name=""/>
        <dsp:cNvSpPr/>
      </dsp:nvSpPr>
      <dsp:spPr>
        <a:xfrm>
          <a:off x="1868572" y="2525230"/>
          <a:ext cx="3039665" cy="1823799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c. Beta Testing with Select Lenders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Launch a </a:t>
          </a:r>
          <a:r>
            <a:rPr lang="en-US" sz="1000" b="1" kern="1200"/>
            <a:t>closed beta</a:t>
          </a:r>
          <a:r>
            <a:rPr lang="en-US" sz="1000" kern="1200"/>
            <a:t> with a few financial institutions to test the MVP in a live environment.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Gather insights on usability, processing speed, and accuracy from real-world use cases and refine the product as needed.</a:t>
          </a:r>
        </a:p>
      </dsp:txBody>
      <dsp:txXfrm>
        <a:off x="1868572" y="2525230"/>
        <a:ext cx="3039665" cy="18237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3630B-EACE-4B30-8211-967E9912D5DE}">
      <dsp:nvSpPr>
        <dsp:cNvPr id="0" name=""/>
        <dsp:cNvSpPr/>
      </dsp:nvSpPr>
      <dsp:spPr>
        <a:xfrm>
          <a:off x="0" y="4821843"/>
          <a:ext cx="1591978" cy="15826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128016" rIns="113221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c. Launch Phases</a:t>
          </a:r>
          <a:endParaRPr lang="en-US" sz="1800" kern="1200"/>
        </a:p>
      </dsp:txBody>
      <dsp:txXfrm>
        <a:off x="0" y="4821843"/>
        <a:ext cx="1591978" cy="1582636"/>
      </dsp:txXfrm>
    </dsp:sp>
    <dsp:sp modelId="{FDC61894-1600-4FDA-81F8-9DC315634718}">
      <dsp:nvSpPr>
        <dsp:cNvPr id="0" name=""/>
        <dsp:cNvSpPr/>
      </dsp:nvSpPr>
      <dsp:spPr>
        <a:xfrm>
          <a:off x="1591978" y="4821843"/>
          <a:ext cx="4775934" cy="158263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165100" rIns="96879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Start with a </a:t>
          </a:r>
          <a:r>
            <a:rPr lang="en-US" sz="1300" b="1" kern="1200"/>
            <a:t>soft launch</a:t>
          </a:r>
          <a:r>
            <a:rPr lang="en-US" sz="1300" kern="1200"/>
            <a:t> for a limited number of clients to ensure system stability.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Based on performance, proceed to a full-scale rollout across the target market.</a:t>
          </a:r>
        </a:p>
      </dsp:txBody>
      <dsp:txXfrm>
        <a:off x="1591978" y="4821843"/>
        <a:ext cx="4775934" cy="1582636"/>
      </dsp:txXfrm>
    </dsp:sp>
    <dsp:sp modelId="{9BC4967C-36C6-4DDD-BEF5-9EB767AA6033}">
      <dsp:nvSpPr>
        <dsp:cNvPr id="0" name=""/>
        <dsp:cNvSpPr/>
      </dsp:nvSpPr>
      <dsp:spPr>
        <a:xfrm rot="10800000">
          <a:off x="0" y="2411488"/>
          <a:ext cx="1591978" cy="2434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128016" rIns="113221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b. Create Marketing and Sales Collateral</a:t>
          </a:r>
          <a:endParaRPr lang="en-US" sz="1800" kern="1200"/>
        </a:p>
      </dsp:txBody>
      <dsp:txXfrm rot="-10800000">
        <a:off x="0" y="2411488"/>
        <a:ext cx="1591978" cy="1582162"/>
      </dsp:txXfrm>
    </dsp:sp>
    <dsp:sp modelId="{2A13AE84-873E-4F6B-9160-1E006D9FDC6B}">
      <dsp:nvSpPr>
        <dsp:cNvPr id="0" name=""/>
        <dsp:cNvSpPr/>
      </dsp:nvSpPr>
      <dsp:spPr>
        <a:xfrm>
          <a:off x="1591978" y="2411488"/>
          <a:ext cx="4775934" cy="1582162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165100" rIns="96879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Develop case studies, white papers, and product demos to demonstrate the platform’s capabilities.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Equip the sales team with tools to explain the system’s benefits to different segments of lenders.</a:t>
          </a:r>
        </a:p>
      </dsp:txBody>
      <dsp:txXfrm>
        <a:off x="1591978" y="2411488"/>
        <a:ext cx="4775934" cy="1582162"/>
      </dsp:txXfrm>
    </dsp:sp>
    <dsp:sp modelId="{F3A2F93F-62D1-4508-88ED-7A52B2EDAAC8}">
      <dsp:nvSpPr>
        <dsp:cNvPr id="0" name=""/>
        <dsp:cNvSpPr/>
      </dsp:nvSpPr>
      <dsp:spPr>
        <a:xfrm rot="10800000">
          <a:off x="0" y="1132"/>
          <a:ext cx="1591978" cy="2434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128016" rIns="113221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. Define the Value Proposition for Marketing</a:t>
          </a:r>
          <a:endParaRPr lang="en-US" sz="1800" kern="1200"/>
        </a:p>
      </dsp:txBody>
      <dsp:txXfrm rot="-10800000">
        <a:off x="0" y="1132"/>
        <a:ext cx="1591978" cy="1582162"/>
      </dsp:txXfrm>
    </dsp:sp>
    <dsp:sp modelId="{C383CE06-4925-4861-933C-D6E6393A6793}">
      <dsp:nvSpPr>
        <dsp:cNvPr id="0" name=""/>
        <dsp:cNvSpPr/>
      </dsp:nvSpPr>
      <dsp:spPr>
        <a:xfrm>
          <a:off x="1591978" y="1132"/>
          <a:ext cx="4775934" cy="1582162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165100" rIns="96879" bIns="1651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Emphasize the key benefits: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/>
            <a:t>Speed</a:t>
          </a:r>
          <a:r>
            <a:rPr lang="en-US" sz="1000" kern="1200"/>
            <a:t>: Automated decisions reduce processing time from days to minutes.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/>
            <a:t>Fairness and Inclusion</a:t>
          </a:r>
          <a:r>
            <a:rPr lang="en-US" sz="1000" kern="1200"/>
            <a:t>: Alternative data allows access to loans for those with limited credit histories.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/>
            <a:t>Fraud Prevention</a:t>
          </a:r>
          <a:r>
            <a:rPr lang="en-US" sz="1000" kern="1200"/>
            <a:t>: Advanced fraud detection minimizes risk for lenders.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/>
            <a:t>Transparency</a:t>
          </a:r>
          <a:r>
            <a:rPr lang="en-US" sz="1000" kern="1200"/>
            <a:t>: Explainable AI ensures borrowers understand loan decisions.</a:t>
          </a:r>
        </a:p>
      </dsp:txBody>
      <dsp:txXfrm>
        <a:off x="1591978" y="1132"/>
        <a:ext cx="4775934" cy="15821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E8280-068E-45DB-816F-643A114027C6}">
      <dsp:nvSpPr>
        <dsp:cNvPr id="0" name=""/>
        <dsp:cNvSpPr/>
      </dsp:nvSpPr>
      <dsp:spPr>
        <a:xfrm>
          <a:off x="0" y="228846"/>
          <a:ext cx="6367912" cy="540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. Collect and Analyze Metrics</a:t>
          </a:r>
          <a:endParaRPr lang="en-US" sz="2200" kern="1200"/>
        </a:p>
      </dsp:txBody>
      <dsp:txXfrm>
        <a:off x="26387" y="255233"/>
        <a:ext cx="6315138" cy="487766"/>
      </dsp:txXfrm>
    </dsp:sp>
    <dsp:sp modelId="{55EA4650-B32D-4320-BE8B-0D6BD0C97503}">
      <dsp:nvSpPr>
        <dsp:cNvPr id="0" name=""/>
        <dsp:cNvSpPr/>
      </dsp:nvSpPr>
      <dsp:spPr>
        <a:xfrm>
          <a:off x="0" y="769386"/>
          <a:ext cx="6367912" cy="218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18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Key metrics include: 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Approval Speed</a:t>
          </a:r>
          <a:r>
            <a:rPr lang="en-US" sz="1700" kern="1200"/>
            <a:t>: Time taken to approve/reject applications.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Model Accuracy</a:t>
          </a:r>
          <a:r>
            <a:rPr lang="en-US" sz="1700" kern="1200"/>
            <a:t>: Accuracy of credit scoring, fraud detection, and risk scoring.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Customer Satisfaction</a:t>
          </a:r>
          <a:r>
            <a:rPr lang="en-US" sz="1700" kern="1200"/>
            <a:t>: Feedback on user experience and loan decision transparency.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Track KPIs in real-time and establish a dashboard to monitor key metrics.</a:t>
          </a:r>
        </a:p>
      </dsp:txBody>
      <dsp:txXfrm>
        <a:off x="0" y="769386"/>
        <a:ext cx="6367912" cy="2185920"/>
      </dsp:txXfrm>
    </dsp:sp>
    <dsp:sp modelId="{E7012312-34D4-40CD-A2F5-CA115B1EB542}">
      <dsp:nvSpPr>
        <dsp:cNvPr id="0" name=""/>
        <dsp:cNvSpPr/>
      </dsp:nvSpPr>
      <dsp:spPr>
        <a:xfrm>
          <a:off x="0" y="2955306"/>
          <a:ext cx="6367912" cy="54054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b. Customer Feedback and Iterative Updates</a:t>
          </a:r>
          <a:endParaRPr lang="en-US" sz="2200" kern="1200"/>
        </a:p>
      </dsp:txBody>
      <dsp:txXfrm>
        <a:off x="26387" y="2981693"/>
        <a:ext cx="6315138" cy="487766"/>
      </dsp:txXfrm>
    </dsp:sp>
    <dsp:sp modelId="{9E8A0E40-BAB2-4C3B-9130-AD9407F693F8}">
      <dsp:nvSpPr>
        <dsp:cNvPr id="0" name=""/>
        <dsp:cNvSpPr/>
      </dsp:nvSpPr>
      <dsp:spPr>
        <a:xfrm>
          <a:off x="0" y="3495846"/>
          <a:ext cx="6367912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18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Gather ongoing feedback from lenders and borrowers to improve the system’s usability, accuracy, and transparency.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Release regular updates to enhance features based on customer needs and technological advancements.</a:t>
          </a:r>
        </a:p>
      </dsp:txBody>
      <dsp:txXfrm>
        <a:off x="0" y="3495846"/>
        <a:ext cx="6367912" cy="1070190"/>
      </dsp:txXfrm>
    </dsp:sp>
    <dsp:sp modelId="{7D637BDC-B117-425F-96CA-77156B3A77C9}">
      <dsp:nvSpPr>
        <dsp:cNvPr id="0" name=""/>
        <dsp:cNvSpPr/>
      </dsp:nvSpPr>
      <dsp:spPr>
        <a:xfrm>
          <a:off x="0" y="4566036"/>
          <a:ext cx="6367912" cy="5405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c. Model Re-Training and Compliance Updates</a:t>
          </a:r>
          <a:endParaRPr lang="en-US" sz="2200" kern="1200"/>
        </a:p>
      </dsp:txBody>
      <dsp:txXfrm>
        <a:off x="26387" y="4592423"/>
        <a:ext cx="6315138" cy="487766"/>
      </dsp:txXfrm>
    </dsp:sp>
    <dsp:sp modelId="{0B56D52F-3CE2-4B44-ABD1-C760B13CEB70}">
      <dsp:nvSpPr>
        <dsp:cNvPr id="0" name=""/>
        <dsp:cNvSpPr/>
      </dsp:nvSpPr>
      <dsp:spPr>
        <a:xfrm>
          <a:off x="0" y="5106576"/>
          <a:ext cx="6367912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18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Regularly retrain models with new data to maintain accuracy and adapt to market changes.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Monitor for changes in regulatory requirements, updating the platform to ensure continued compliance.</a:t>
          </a:r>
        </a:p>
      </dsp:txBody>
      <dsp:txXfrm>
        <a:off x="0" y="5106576"/>
        <a:ext cx="6367912" cy="1070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7666D-29BE-41F2-BC22-106436057246}">
      <dsp:nvSpPr>
        <dsp:cNvPr id="0" name=""/>
        <dsp:cNvSpPr/>
      </dsp:nvSpPr>
      <dsp:spPr>
        <a:xfrm rot="5400000">
          <a:off x="5410072" y="-1189323"/>
          <a:ext cx="3481070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Feature</a:t>
          </a:r>
          <a:r>
            <a:rPr lang="en-US" sz="1400" kern="1200"/>
            <a:t>: The system uses real-time data to assess risk levels, generating approval or rejection decisions instantly or flagging applications for manual review if further analysis is required.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How It Works</a:t>
          </a:r>
          <a:r>
            <a:rPr lang="en-US" sz="1400" kern="1200"/>
            <a:t>: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As an applicant submits their data, the system assesses risk in real time, adjusting based on dynamic indicators like economic conditions, recent financial transactions, or industry-specific risks.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The system can instantly provide loan terms, adjusting factors like interest rates or repayment period based on risk score.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Data Science Involvement</a:t>
          </a:r>
          <a:r>
            <a:rPr lang="en-US" sz="1400" kern="1200"/>
            <a:t>: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Machine Learning Models</a:t>
          </a:r>
          <a:r>
            <a:rPr lang="en-US" sz="1400" kern="1200"/>
            <a:t>: For real-time credit scoring that includes time-sensitive indicators.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Anomaly Detection</a:t>
          </a:r>
          <a:r>
            <a:rPr lang="en-US" sz="1400" kern="1200"/>
            <a:t>: To detect unusual spending or credit behavior that may signify higher risk.</a:t>
          </a:r>
        </a:p>
      </dsp:txBody>
      <dsp:txXfrm rot="-5400000">
        <a:off x="3785615" y="605066"/>
        <a:ext cx="6560052" cy="3141206"/>
      </dsp:txXfrm>
    </dsp:sp>
    <dsp:sp modelId="{CD87F709-1385-4AC5-B789-A524022B9EEC}">
      <dsp:nvSpPr>
        <dsp:cNvPr id="0" name=""/>
        <dsp:cNvSpPr/>
      </dsp:nvSpPr>
      <dsp:spPr>
        <a:xfrm>
          <a:off x="0" y="0"/>
          <a:ext cx="3785616" cy="43513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2. Real-Time Risk Scoring and Decision-Making</a:t>
          </a:r>
          <a:endParaRPr lang="en-US" sz="4500" kern="1200"/>
        </a:p>
      </dsp:txBody>
      <dsp:txXfrm>
        <a:off x="184799" y="184799"/>
        <a:ext cx="3416018" cy="3981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BA5DD-C9DA-4E0E-B0DE-702CDE0A81D6}">
      <dsp:nvSpPr>
        <dsp:cNvPr id="0" name=""/>
        <dsp:cNvSpPr/>
      </dsp:nvSpPr>
      <dsp:spPr>
        <a:xfrm>
          <a:off x="0" y="42669"/>
          <a:ext cx="10515600" cy="589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3. Alternative Data Utilization for Thin-File Borrowers</a:t>
          </a:r>
          <a:endParaRPr lang="en-US" sz="2400" kern="1200"/>
        </a:p>
      </dsp:txBody>
      <dsp:txXfrm>
        <a:off x="28786" y="71455"/>
        <a:ext cx="10458028" cy="532107"/>
      </dsp:txXfrm>
    </dsp:sp>
    <dsp:sp modelId="{F39293E7-CBBD-4DE4-8539-AE5413C6F850}">
      <dsp:nvSpPr>
        <dsp:cNvPr id="0" name=""/>
        <dsp:cNvSpPr/>
      </dsp:nvSpPr>
      <dsp:spPr>
        <a:xfrm>
          <a:off x="0" y="632349"/>
          <a:ext cx="10515600" cy="367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Feature</a:t>
          </a:r>
          <a:r>
            <a:rPr lang="en-US" sz="1900" kern="1200"/>
            <a:t>: The system can approve applicants with minimal traditional credit history by leveraging alternative data sources.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How It Works</a:t>
          </a:r>
          <a:r>
            <a:rPr lang="en-US" sz="1900" kern="1200"/>
            <a:t>: 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For applicants lacking a robust credit history, the system pulls from alternative data sources such as utility bill payments, online reviews, social media data, and employment history.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These data points allow the model to create a holistic view of the applicant’s stability and trustworthiness.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Data Science Involvement</a:t>
          </a:r>
          <a:r>
            <a:rPr lang="en-US" sz="1900" kern="1200"/>
            <a:t>: 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Natural Language Processing (NLP)</a:t>
          </a:r>
          <a:r>
            <a:rPr lang="en-US" sz="1900" kern="1200"/>
            <a:t>: To analyze alternative text-based data sources, such as employment feedback or reviews.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Feature Engineering</a:t>
          </a:r>
          <a:r>
            <a:rPr lang="en-US" sz="1900" kern="1200"/>
            <a:t>: To integrate and convert non-traditional data into usable features for credit scoring.</a:t>
          </a:r>
        </a:p>
      </dsp:txBody>
      <dsp:txXfrm>
        <a:off x="0" y="632349"/>
        <a:ext cx="10515600" cy="3676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93BA4-9580-4854-85AD-B70C1B3105F9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94BBB-A262-44AE-B576-06287F0E3079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42FFF-5EB9-453F-8321-464FA8EC9943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Predictive Analytics</a:t>
          </a:r>
          <a:r>
            <a:rPr lang="en-US" sz="1100" kern="1200"/>
            <a:t>: Forecasts repayment likelihood based on historical financial behaviors and risk factors.</a:t>
          </a:r>
        </a:p>
      </dsp:txBody>
      <dsp:txXfrm>
        <a:off x="1312541" y="828340"/>
        <a:ext cx="2148945" cy="911674"/>
      </dsp:txXfrm>
    </dsp:sp>
    <dsp:sp modelId="{CDAFF5A7-E9B3-4115-8CFF-72CB53078394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D9473-A158-44DA-BAAB-06E534B94FB3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C7EFC-515C-4808-B32E-10106902920A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Classification and Clustering Algorithms</a:t>
          </a:r>
          <a:r>
            <a:rPr lang="en-US" sz="1100" kern="1200"/>
            <a:t>: Used to segment applicants and assign them risk categories or recommend custom loan terms.</a:t>
          </a:r>
        </a:p>
      </dsp:txBody>
      <dsp:txXfrm>
        <a:off x="4942957" y="828340"/>
        <a:ext cx="2148945" cy="911674"/>
      </dsp:txXfrm>
    </dsp:sp>
    <dsp:sp modelId="{5EC2325F-892E-49C5-B074-A89C627F0948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511BB-D606-420C-A742-F8F56142A5C1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F6E99-2253-4A21-92E1-D368B6D9CE46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Anomaly Detection</a:t>
          </a:r>
          <a:r>
            <a:rPr lang="en-US" sz="1100" kern="1200"/>
            <a:t>: Essential for identifying fraudulent applications and reducing the risk of loan default.</a:t>
          </a:r>
        </a:p>
      </dsp:txBody>
      <dsp:txXfrm>
        <a:off x="8573374" y="828340"/>
        <a:ext cx="2148945" cy="911674"/>
      </dsp:txXfrm>
    </dsp:sp>
    <dsp:sp modelId="{752877D7-4981-4616-9181-4E09170FF92B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03B76-68F0-41A9-A8C1-62C6291F20CC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F4251-7912-4E7B-9F53-1811097D43F4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Natural Language Processing (NLP)</a:t>
          </a:r>
          <a:r>
            <a:rPr lang="en-US" sz="1100" kern="1200"/>
            <a:t>: Used for alternative data assessment, such as analyzing customer reviews, social media, or employment records.</a:t>
          </a:r>
        </a:p>
      </dsp:txBody>
      <dsp:txXfrm>
        <a:off x="1312541" y="2452790"/>
        <a:ext cx="2148945" cy="911674"/>
      </dsp:txXfrm>
    </dsp:sp>
    <dsp:sp modelId="{F5B50102-5D22-42F9-A16F-2DAC50B67832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77369-F641-4854-BF09-33CEB2AD1C4D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0C0D9-4FE3-4D5D-8BFF-D6014BA7B86A}">
      <dsp:nvSpPr>
        <dsp:cNvPr id="0" name=""/>
        <dsp:cNvSpPr/>
      </dsp:nvSpPr>
      <dsp:spPr>
        <a:xfrm>
          <a:off x="4942957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Explainable AI (XAI)</a:t>
          </a:r>
          <a:r>
            <a:rPr lang="en-US" sz="1100" kern="1200"/>
            <a:t>: To provide clear insights into decision-making processes, ensuring the model’s predictions are transparent and understandable.</a:t>
          </a:r>
        </a:p>
      </dsp:txBody>
      <dsp:txXfrm>
        <a:off x="4942957" y="2452790"/>
        <a:ext cx="2148945" cy="9116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96724-CA1A-44DF-B856-69393510E222}">
      <dsp:nvSpPr>
        <dsp:cNvPr id="0" name=""/>
        <dsp:cNvSpPr/>
      </dsp:nvSpPr>
      <dsp:spPr>
        <a:xfrm>
          <a:off x="0" y="3404"/>
          <a:ext cx="10515600" cy="725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FC7FA-B1F3-4B1E-A394-8823082CC1EE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65003-CCBD-4D82-97CF-342F7C261684}">
      <dsp:nvSpPr>
        <dsp:cNvPr id="0" name=""/>
        <dsp:cNvSpPr/>
      </dsp:nvSpPr>
      <dsp:spPr>
        <a:xfrm>
          <a:off x="837512" y="3404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Faster Loan Processing</a:t>
          </a:r>
          <a:r>
            <a:rPr lang="en-US" sz="1900" kern="1200"/>
            <a:t>: Reduces wait times from days or weeks to minutes or hours, as automated risk scoring accelerates decision-making.</a:t>
          </a:r>
        </a:p>
      </dsp:txBody>
      <dsp:txXfrm>
        <a:off x="837512" y="3404"/>
        <a:ext cx="9678087" cy="725119"/>
      </dsp:txXfrm>
    </dsp:sp>
    <dsp:sp modelId="{2BB9F885-A6DA-4D01-B8A8-B97267431ED1}">
      <dsp:nvSpPr>
        <dsp:cNvPr id="0" name=""/>
        <dsp:cNvSpPr/>
      </dsp:nvSpPr>
      <dsp:spPr>
        <a:xfrm>
          <a:off x="0" y="909803"/>
          <a:ext cx="10515600" cy="7251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341B8-5088-470F-89CF-803F9CED2D56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470EA-725D-492F-A18F-CE7AEC708340}">
      <dsp:nvSpPr>
        <dsp:cNvPr id="0" name=""/>
        <dsp:cNvSpPr/>
      </dsp:nvSpPr>
      <dsp:spPr>
        <a:xfrm>
          <a:off x="837512" y="909803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Enhanced Fairness and Inclusivity</a:t>
          </a:r>
          <a:r>
            <a:rPr lang="en-US" sz="1900" kern="1200"/>
            <a:t>: Alternative data analysis allows lenders to approve more borrowers, particularly those with limited traditional credit histories.</a:t>
          </a:r>
        </a:p>
      </dsp:txBody>
      <dsp:txXfrm>
        <a:off x="837512" y="909803"/>
        <a:ext cx="9678087" cy="725119"/>
      </dsp:txXfrm>
    </dsp:sp>
    <dsp:sp modelId="{593C1A2B-17DB-45C1-B6B4-ADC9230124E8}">
      <dsp:nvSpPr>
        <dsp:cNvPr id="0" name=""/>
        <dsp:cNvSpPr/>
      </dsp:nvSpPr>
      <dsp:spPr>
        <a:xfrm>
          <a:off x="0" y="1816202"/>
          <a:ext cx="10515600" cy="7251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4EC51-E7F2-49C2-B210-C83E92792E74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8BE19-0DC6-4578-BD32-51370B3ABC13}">
      <dsp:nvSpPr>
        <dsp:cNvPr id="0" name=""/>
        <dsp:cNvSpPr/>
      </dsp:nvSpPr>
      <dsp:spPr>
        <a:xfrm>
          <a:off x="837512" y="1816202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Reduced Default Risk</a:t>
          </a:r>
          <a:r>
            <a:rPr lang="en-US" sz="1900" kern="1200"/>
            <a:t>: Sophisticated risk assessment techniques lead to better loan performance and reduced defaults.</a:t>
          </a:r>
        </a:p>
      </dsp:txBody>
      <dsp:txXfrm>
        <a:off x="837512" y="1816202"/>
        <a:ext cx="9678087" cy="725119"/>
      </dsp:txXfrm>
    </dsp:sp>
    <dsp:sp modelId="{B070E5E4-B287-49EF-AF45-A5C614FBDAC4}">
      <dsp:nvSpPr>
        <dsp:cNvPr id="0" name=""/>
        <dsp:cNvSpPr/>
      </dsp:nvSpPr>
      <dsp:spPr>
        <a:xfrm>
          <a:off x="0" y="2722601"/>
          <a:ext cx="10515600" cy="725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ACDBF-63A9-4EFD-8C28-D08864E59BE5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7EBFD-79B8-4457-AF8B-AA126D8B814A}">
      <dsp:nvSpPr>
        <dsp:cNvPr id="0" name=""/>
        <dsp:cNvSpPr/>
      </dsp:nvSpPr>
      <dsp:spPr>
        <a:xfrm>
          <a:off x="837512" y="2722601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Fraud Prevention</a:t>
          </a:r>
          <a:r>
            <a:rPr lang="en-US" sz="1900" kern="1200"/>
            <a:t>: AI-driven fraud detection protects lenders from potential losses due to identity theft or fraudulent applications.</a:t>
          </a:r>
        </a:p>
      </dsp:txBody>
      <dsp:txXfrm>
        <a:off x="837512" y="2722601"/>
        <a:ext cx="9678087" cy="725119"/>
      </dsp:txXfrm>
    </dsp:sp>
    <dsp:sp modelId="{97C67A06-11D2-45CF-B4D7-F19BC02C3CFB}">
      <dsp:nvSpPr>
        <dsp:cNvPr id="0" name=""/>
        <dsp:cNvSpPr/>
      </dsp:nvSpPr>
      <dsp:spPr>
        <a:xfrm>
          <a:off x="0" y="3629000"/>
          <a:ext cx="10515600" cy="7251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925C3-E4C3-49A4-B20D-74DB41E5831F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44B5F-2236-411D-A042-CF56030C5F01}">
      <dsp:nvSpPr>
        <dsp:cNvPr id="0" name=""/>
        <dsp:cNvSpPr/>
      </dsp:nvSpPr>
      <dsp:spPr>
        <a:xfrm>
          <a:off x="837512" y="3629000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Transparency</a:t>
          </a:r>
          <a:r>
            <a:rPr lang="en-US" sz="1900" kern="1200"/>
            <a:t>: Explainable AI ensures applicants understand the loan decision, fostering trust and customer satisfaction.</a:t>
          </a:r>
        </a:p>
      </dsp:txBody>
      <dsp:txXfrm>
        <a:off x="837512" y="3629000"/>
        <a:ext cx="9678087" cy="7251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98BCB-B0A0-46BE-B5B3-7CEBDBD9A77C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3EDD1-40B6-4377-A099-2C532AA1E74B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746E7-AFEF-462E-A10A-4159BD1E8C98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Banks and Financial Institutions</a:t>
          </a:r>
          <a:r>
            <a:rPr lang="en-US" sz="1100" kern="1200"/>
            <a:t>: Seeking to improve their loan processing efficiency and increase approval rates without sacrificing accuracy.</a:t>
          </a:r>
        </a:p>
      </dsp:txBody>
      <dsp:txXfrm>
        <a:off x="1312541" y="1640565"/>
        <a:ext cx="2148945" cy="911674"/>
      </dsp:txXfrm>
    </dsp:sp>
    <dsp:sp modelId="{4B2B4B4D-2123-4E62-8A16-822AFE2332FD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FE071-1DE2-4FC4-81A3-017934E8B0AF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D8C55-644D-4724-B9D0-6A2A9935B5B2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Alternative Lenders and Fintechs</a:t>
          </a:r>
          <a:r>
            <a:rPr lang="en-US" sz="1100" kern="1200"/>
            <a:t>: Particularly interested in servicing thin-file or underserved borrowers who might not meet traditional credit criteria.</a:t>
          </a:r>
        </a:p>
      </dsp:txBody>
      <dsp:txXfrm>
        <a:off x="4942957" y="1640565"/>
        <a:ext cx="2148945" cy="911674"/>
      </dsp:txXfrm>
    </dsp:sp>
    <dsp:sp modelId="{088FBCFA-6306-420C-BAD7-61D0C35B2D9C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7F6CB-3469-4F9A-9E8B-2D71C9B16D1D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7594B-01E7-4072-AF30-0B0E039208F4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SME and Retail Customers</a:t>
          </a:r>
          <a:r>
            <a:rPr lang="en-US" sz="1100" kern="1200"/>
            <a:t>: Small businesses and individual borrowers benefit from rapid decisions and personalized loan terms.</a:t>
          </a:r>
        </a:p>
      </dsp:txBody>
      <dsp:txXfrm>
        <a:off x="8573374" y="1640565"/>
        <a:ext cx="2148945" cy="9116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87D0A-BDDD-462B-8164-2FF29EC505A1}">
      <dsp:nvSpPr>
        <dsp:cNvPr id="0" name=""/>
        <dsp:cNvSpPr/>
      </dsp:nvSpPr>
      <dsp:spPr>
        <a:xfrm>
          <a:off x="0" y="5253990"/>
          <a:ext cx="1591978" cy="11494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149352" rIns="11322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</a:t>
          </a:r>
        </a:p>
      </dsp:txBody>
      <dsp:txXfrm>
        <a:off x="0" y="5253990"/>
        <a:ext cx="1591978" cy="1149444"/>
      </dsp:txXfrm>
    </dsp:sp>
    <dsp:sp modelId="{A0A368DB-0617-4E05-8246-CC741484F450}">
      <dsp:nvSpPr>
        <dsp:cNvPr id="0" name=""/>
        <dsp:cNvSpPr/>
      </dsp:nvSpPr>
      <dsp:spPr>
        <a:xfrm>
          <a:off x="1591978" y="5253990"/>
          <a:ext cx="4775934" cy="114944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139700" rIns="96879" bIns="1397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a High-Level Roadmap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Divide the roadmap into phases: MVP (Minimum Viable Product), Version 1.0, and Expansion stages.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Set milestones for initial market testing, full-scale rollout, and additional features (e.g., explainable AI, support for more complex loan products).</a:t>
          </a:r>
        </a:p>
      </dsp:txBody>
      <dsp:txXfrm>
        <a:off x="1591978" y="5253990"/>
        <a:ext cx="4775934" cy="1149444"/>
      </dsp:txXfrm>
    </dsp:sp>
    <dsp:sp modelId="{7128D3A5-4E61-48E2-BD3E-107F8E1655AD}">
      <dsp:nvSpPr>
        <dsp:cNvPr id="0" name=""/>
        <dsp:cNvSpPr/>
      </dsp:nvSpPr>
      <dsp:spPr>
        <a:xfrm rot="10800000">
          <a:off x="0" y="3503386"/>
          <a:ext cx="1591978" cy="17678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149352" rIns="11322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Define</a:t>
          </a:r>
        </a:p>
      </dsp:txBody>
      <dsp:txXfrm rot="-10800000">
        <a:off x="0" y="3503386"/>
        <a:ext cx="1591978" cy="1149099"/>
      </dsp:txXfrm>
    </dsp:sp>
    <dsp:sp modelId="{6A0FCE95-8B5B-411F-91BE-7808B2C7A80A}">
      <dsp:nvSpPr>
        <dsp:cNvPr id="0" name=""/>
        <dsp:cNvSpPr/>
      </dsp:nvSpPr>
      <dsp:spPr>
        <a:xfrm>
          <a:off x="1591978" y="3503386"/>
          <a:ext cx="4775934" cy="1149099"/>
        </a:xfrm>
        <a:prstGeom prst="rect">
          <a:avLst/>
        </a:prstGeom>
        <a:solidFill>
          <a:schemeClr val="accent5">
            <a:tint val="40000"/>
            <a:alpha val="90000"/>
            <a:hueOff val="-3981555"/>
            <a:satOff val="889"/>
            <a:lumOff val="13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3981555"/>
              <a:satOff val="889"/>
              <a:lumOff val="1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139700" rIns="96879" bIns="1397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Define Product Vision and Objectives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Vision: “Enable faster, fairer, and data-driven loan approvals accessible to all credit profiles.”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Objectives: </a:t>
          </a:r>
        </a:p>
      </dsp:txBody>
      <dsp:txXfrm>
        <a:off x="1591978" y="3503386"/>
        <a:ext cx="4775934" cy="1149099"/>
      </dsp:txXfrm>
    </dsp:sp>
    <dsp:sp modelId="{DB7717A3-7CBC-4258-92A1-947B0E8AF761}">
      <dsp:nvSpPr>
        <dsp:cNvPr id="0" name=""/>
        <dsp:cNvSpPr/>
      </dsp:nvSpPr>
      <dsp:spPr>
        <a:xfrm rot="10800000">
          <a:off x="0" y="1752781"/>
          <a:ext cx="1591978" cy="17678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149352" rIns="11322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Market</a:t>
          </a:r>
        </a:p>
      </dsp:txBody>
      <dsp:txXfrm rot="-10800000">
        <a:off x="0" y="1752781"/>
        <a:ext cx="1591978" cy="1149099"/>
      </dsp:txXfrm>
    </dsp:sp>
    <dsp:sp modelId="{43C361FF-54E8-4D06-8DE0-46866156AD98}">
      <dsp:nvSpPr>
        <dsp:cNvPr id="0" name=""/>
        <dsp:cNvSpPr/>
      </dsp:nvSpPr>
      <dsp:spPr>
        <a:xfrm>
          <a:off x="1591978" y="1752781"/>
          <a:ext cx="4775934" cy="1149099"/>
        </a:xfrm>
        <a:prstGeom prst="rect">
          <a:avLst/>
        </a:prstGeom>
        <a:solidFill>
          <a:schemeClr val="accent5">
            <a:tint val="40000"/>
            <a:alpha val="90000"/>
            <a:hueOff val="-7963110"/>
            <a:satOff val="1778"/>
            <a:lumOff val="26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963110"/>
              <a:satOff val="1778"/>
              <a:lumOff val="2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139700" rIns="96879" bIns="1397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Market and Competitor Analysis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Conduct a SWOT analysis to understand the product’s strengths, weaknesses, opportunities, and threats in the market.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Identify existing competitors and perform a gap analysis to find areas where our Smart Loan Approval System can differentiate (e.g., alternative data usage, real-time decisions, enhanced fraud detection).</a:t>
          </a:r>
        </a:p>
      </dsp:txBody>
      <dsp:txXfrm>
        <a:off x="1591978" y="1752781"/>
        <a:ext cx="4775934" cy="1149099"/>
      </dsp:txXfrm>
    </dsp:sp>
    <dsp:sp modelId="{196A7592-41C9-4FC2-9F91-6B2CADCA1D1B}">
      <dsp:nvSpPr>
        <dsp:cNvPr id="0" name=""/>
        <dsp:cNvSpPr/>
      </dsp:nvSpPr>
      <dsp:spPr>
        <a:xfrm rot="10800000">
          <a:off x="0" y="2177"/>
          <a:ext cx="1591978" cy="176784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221" tIns="149352" rIns="113221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Identify and Understand</a:t>
          </a:r>
        </a:p>
      </dsp:txBody>
      <dsp:txXfrm rot="-10800000">
        <a:off x="0" y="2177"/>
        <a:ext cx="1591978" cy="1149099"/>
      </dsp:txXfrm>
    </dsp:sp>
    <dsp:sp modelId="{CE5633EA-BA73-4995-9741-70D1FA02F3DB}">
      <dsp:nvSpPr>
        <dsp:cNvPr id="0" name=""/>
        <dsp:cNvSpPr/>
      </dsp:nvSpPr>
      <dsp:spPr>
        <a:xfrm>
          <a:off x="1591978" y="2177"/>
          <a:ext cx="4775934" cy="1149099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9" tIns="139700" rIns="96879" bIns="1397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 and Understand Stakeholders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Customers (Lenders): Banks, credit unions, and fintechs need a reliable, fast, and flexible loan assessment tool to streamline approval processes, reduce fraud, and manage risk.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End-Users (Borrowers): Individuals and small-to-medium-sized businesses (SMEs) who need quick, fair, and transparent loan decisions, especially those with limited credit histories.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Regulators and Compliance Teams: Given the regulatory requirements in financial services, the product must meet data privacy and compliance standards.</a:t>
          </a:r>
        </a:p>
      </dsp:txBody>
      <dsp:txXfrm>
        <a:off x="1591978" y="2177"/>
        <a:ext cx="4775934" cy="11490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367F4-0D1A-4F0C-BBF6-A8E133A6E0C9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a. Define Core Features and User Stories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Work with cross-functional teams (engineering, data science, compliance, UX/UI) to define requirements for the core features: 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Automated Creditworthiness Evaluation</a:t>
          </a:r>
          <a:r>
            <a:rPr lang="en-US" sz="900" kern="1200"/>
            <a:t>: Define data inputs (traditional and alternative data) and model requirements.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Real-Time Risk Scoring</a:t>
          </a:r>
          <a:r>
            <a:rPr lang="en-US" sz="900" kern="1200"/>
            <a:t>: Outline the risk scoring criteria and decision-making thresholds.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Fraud Detection</a:t>
          </a:r>
          <a:r>
            <a:rPr lang="en-US" sz="900" kern="1200"/>
            <a:t>: Identify key fraud indicators and anomaly detection requirements.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Alternative Data Utilization</a:t>
          </a:r>
          <a:r>
            <a:rPr lang="en-US" sz="900" kern="1200"/>
            <a:t>: Specify alternative data sources and how they will be integrated and standardized.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Explainable AI (XAI)</a:t>
          </a:r>
          <a:r>
            <a:rPr lang="en-US" sz="900" kern="1200"/>
            <a:t>: Design a user-friendly interface that explains loan decisions to users.</a:t>
          </a:r>
        </a:p>
      </dsp:txBody>
      <dsp:txXfrm>
        <a:off x="1748064" y="2975"/>
        <a:ext cx="3342605" cy="2005563"/>
      </dsp:txXfrm>
    </dsp:sp>
    <dsp:sp modelId="{BF941E33-9F21-4472-A1CB-7694716660A9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b. Develop Product Requirements Document (PRD)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Document functional requirements, technical specifications, and compliance needs.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Outline performance metrics (e.g., approval speed, accuracy of fraud detection, transparency rating) and ensure clear alignment with business goals.</a:t>
          </a:r>
        </a:p>
      </dsp:txBody>
      <dsp:txXfrm>
        <a:off x="5424930" y="2975"/>
        <a:ext cx="3342605" cy="2005563"/>
      </dsp:txXfrm>
    </dsp:sp>
    <dsp:sp modelId="{130C0A62-36DC-4EE6-B58B-C15833EA104F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c. UX/UI Design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User-Centric Design</a:t>
          </a:r>
          <a:r>
            <a:rPr lang="en-US" sz="900" kern="1200"/>
            <a:t>: Work with UX designers to create an intuitive, simple application process that provides applicants with clear instructions and feedback at every step.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Transparent Decisions</a:t>
          </a:r>
          <a:r>
            <a:rPr lang="en-US" sz="900" kern="1200"/>
            <a:t>: Include Explainable AI components in the UI, allowing users to see the factors influencing loan decisions.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Accessibility</a:t>
          </a:r>
          <a:r>
            <a:rPr lang="en-US" sz="900" kern="1200"/>
            <a:t>: Design for mobile and web to ensure reach across diverse customer bases.</a:t>
          </a:r>
        </a:p>
      </dsp:txBody>
      <dsp:txXfrm>
        <a:off x="3586497" y="2342799"/>
        <a:ext cx="3342605" cy="20055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F7698-837E-423D-8D06-2EA7E5D3DE15}">
      <dsp:nvSpPr>
        <dsp:cNvPr id="0" name=""/>
        <dsp:cNvSpPr/>
      </dsp:nvSpPr>
      <dsp:spPr>
        <a:xfrm>
          <a:off x="0" y="7401"/>
          <a:ext cx="6367912" cy="4176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. Data Science and Engineering Collaboration</a:t>
          </a:r>
          <a:endParaRPr lang="en-US" sz="1700" kern="1200"/>
        </a:p>
      </dsp:txBody>
      <dsp:txXfrm>
        <a:off x="20390" y="27791"/>
        <a:ext cx="6327132" cy="376910"/>
      </dsp:txXfrm>
    </dsp:sp>
    <dsp:sp modelId="{247E6BEE-79C8-4A00-A91E-FB170C0788CC}">
      <dsp:nvSpPr>
        <dsp:cNvPr id="0" name=""/>
        <dsp:cNvSpPr/>
      </dsp:nvSpPr>
      <dsp:spPr>
        <a:xfrm>
          <a:off x="0" y="425091"/>
          <a:ext cx="6367912" cy="2674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18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Machine Learning Models</a:t>
          </a:r>
          <a:r>
            <a:rPr lang="en-US" sz="1300" kern="1200"/>
            <a:t>: Collaborate with data scientists to develop, test, and validate the key models: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Credit Scoring Model</a:t>
          </a:r>
          <a:r>
            <a:rPr lang="en-US" sz="1300" kern="1200"/>
            <a:t>: Integrate traditional and alternative data to create a holistic score.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Anomaly Detection Model</a:t>
          </a:r>
          <a:r>
            <a:rPr lang="en-US" sz="1300" kern="1200"/>
            <a:t>: Focus on fraud detection through unsupervised learning.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Explainable AI Model</a:t>
          </a:r>
          <a:r>
            <a:rPr lang="en-US" sz="1300" kern="1200"/>
            <a:t>: Develop techniques for transparency, such as feature importance scoring.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Engineering and Infrastructure</a:t>
          </a:r>
          <a:r>
            <a:rPr lang="en-US" sz="1300" kern="1200"/>
            <a:t>: Build the technical infrastructure: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Data Pipeline</a:t>
          </a:r>
          <a:r>
            <a:rPr lang="en-US" sz="1300" kern="1200"/>
            <a:t>: For collecting, cleaning, and storing both traditional and alternative data in a compliant manner.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Real-Time Decision Engine</a:t>
          </a:r>
          <a:r>
            <a:rPr lang="en-US" sz="1300" kern="1200"/>
            <a:t>: Develop a scalable, high-performance engine capable of handling real-time data and responding within seconds.</a:t>
          </a:r>
        </a:p>
      </dsp:txBody>
      <dsp:txXfrm>
        <a:off x="0" y="425091"/>
        <a:ext cx="6367912" cy="2674439"/>
      </dsp:txXfrm>
    </dsp:sp>
    <dsp:sp modelId="{84F0BDE0-52E4-4524-B02F-E72E8A4AC30E}">
      <dsp:nvSpPr>
        <dsp:cNvPr id="0" name=""/>
        <dsp:cNvSpPr/>
      </dsp:nvSpPr>
      <dsp:spPr>
        <a:xfrm>
          <a:off x="0" y="3099531"/>
          <a:ext cx="6367912" cy="41769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b. Compliance and Risk Management</a:t>
          </a:r>
          <a:endParaRPr lang="en-US" sz="1700" kern="1200"/>
        </a:p>
      </dsp:txBody>
      <dsp:txXfrm>
        <a:off x="20390" y="3119921"/>
        <a:ext cx="6327132" cy="376910"/>
      </dsp:txXfrm>
    </dsp:sp>
    <dsp:sp modelId="{6E616232-8FED-4F6B-A517-83481C109864}">
      <dsp:nvSpPr>
        <dsp:cNvPr id="0" name=""/>
        <dsp:cNvSpPr/>
      </dsp:nvSpPr>
      <dsp:spPr>
        <a:xfrm>
          <a:off x="0" y="3517221"/>
          <a:ext cx="6367912" cy="123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18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Data Privacy</a:t>
          </a:r>
          <a:r>
            <a:rPr lang="en-US" sz="1300" kern="1200"/>
            <a:t>: Ensure the product adheres to GDPR, CCPA, and any other relevant data protection regulations.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Fair Lending and Bias Mitigation</a:t>
          </a:r>
          <a:r>
            <a:rPr lang="en-US" sz="1300" kern="1200"/>
            <a:t>: Regularly audit models to ensure they’re not biased against any demographic group.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1" kern="1200"/>
            <a:t>Collaboration with Legal</a:t>
          </a:r>
          <a:r>
            <a:rPr lang="en-US" sz="1300" kern="1200"/>
            <a:t>: Involve legal and compliance teams in every stage to stay aligned with regulatory standards.</a:t>
          </a:r>
        </a:p>
      </dsp:txBody>
      <dsp:txXfrm>
        <a:off x="0" y="3517221"/>
        <a:ext cx="6367912" cy="1231650"/>
      </dsp:txXfrm>
    </dsp:sp>
    <dsp:sp modelId="{C96927D3-B75D-420F-9A9A-BC39E6AC2C46}">
      <dsp:nvSpPr>
        <dsp:cNvPr id="0" name=""/>
        <dsp:cNvSpPr/>
      </dsp:nvSpPr>
      <dsp:spPr>
        <a:xfrm>
          <a:off x="0" y="4748871"/>
          <a:ext cx="6367912" cy="41769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c. Iterative Development with Agile Methodology</a:t>
          </a:r>
          <a:endParaRPr lang="en-US" sz="1700" kern="1200"/>
        </a:p>
      </dsp:txBody>
      <dsp:txXfrm>
        <a:off x="20390" y="4769261"/>
        <a:ext cx="6327132" cy="376910"/>
      </dsp:txXfrm>
    </dsp:sp>
    <dsp:sp modelId="{85604793-CDB5-4D52-ADE9-C8E6482CB1D7}">
      <dsp:nvSpPr>
        <dsp:cNvPr id="0" name=""/>
        <dsp:cNvSpPr/>
      </dsp:nvSpPr>
      <dsp:spPr>
        <a:xfrm>
          <a:off x="0" y="5166561"/>
          <a:ext cx="6367912" cy="123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181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Develop the product in </a:t>
          </a:r>
          <a:r>
            <a:rPr lang="en-US" sz="1300" b="1" kern="1200"/>
            <a:t>sprints</a:t>
          </a:r>
          <a:r>
            <a:rPr lang="en-US" sz="1300" kern="1200"/>
            <a:t>, iterating and improving based on user feedback and data analysis.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Prioritize key features for the MVP to validate product viability before adding advanced features.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Conduct frequent </a:t>
          </a:r>
          <a:r>
            <a:rPr lang="en-US" sz="1300" b="1" kern="1200"/>
            <a:t>retrospectives</a:t>
          </a:r>
          <a:r>
            <a:rPr lang="en-US" sz="1300" kern="1200"/>
            <a:t> and make iterative adjustments, especially for the machine learning models and UI elements.</a:t>
          </a:r>
        </a:p>
      </dsp:txBody>
      <dsp:txXfrm>
        <a:off x="0" y="5166561"/>
        <a:ext cx="6367912" cy="1231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B86E-BA0F-4A79-CDBD-A31576555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3703F-1C5C-E1F2-6BCA-6251EB7C1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C2983-3549-B63B-8910-C0DA31C7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F17-5DB2-42D8-9587-B4D2D3E635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64D2F-3D8A-E01B-D01A-660A81B8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87224-FEAD-CA27-337C-02F91F7B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7B9E-3F68-4870-8210-7EDB0439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E13F-B032-7428-EB08-A749534E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40131-0B16-C24C-F893-AA35534F3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F2D66-DD70-C184-770F-2BF98883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F17-5DB2-42D8-9587-B4D2D3E635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56497-46D3-E6CC-3E7C-27EA05F5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82AC-E6C4-848E-9481-CEBABC66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7B9E-3F68-4870-8210-7EDB0439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5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4566E-1582-A6BB-9AC4-0EE0D18D7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68CBA-8D0A-4F93-A94C-3BBE7049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CCF18-EF23-63C8-ED68-BECD2FFC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F17-5DB2-42D8-9587-B4D2D3E635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CFB7-C330-DA6F-8F51-056E9106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35948-4BA5-FBE2-E86C-DD2D0BF2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7B9E-3F68-4870-8210-7EDB0439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3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2624-03CF-1276-FD50-C150CB76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41D5-3ED0-5B93-660F-523369AF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55136-7BFA-3FC5-5C49-08B82D4E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F17-5DB2-42D8-9587-B4D2D3E635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4325-00F0-81D9-3DDA-7FB42B38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C30F6-7316-5835-FBC6-F67E89D7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7B9E-3F68-4870-8210-7EDB0439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1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B8E3-333F-F722-C9F5-17A3457B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76E72-8F09-B356-7D3E-373000F3D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C63C5-716D-E51B-5698-DAB7B49C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F17-5DB2-42D8-9587-B4D2D3E635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F57A-6803-54A4-1BBD-58EF357E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B6A59-72B9-A31F-CC7B-5A323A37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7B9E-3F68-4870-8210-7EDB0439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4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234D-04B4-03F7-8A5E-13AF8995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8303-5A77-1B63-96AB-ACABD24AE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EFD36-41AD-26D9-1744-B0F91198D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9A85B-8AF8-AF34-87EC-42B07A75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F17-5DB2-42D8-9587-B4D2D3E635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47BFC-F2CC-94DA-8F27-0EF1AFBF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24AA0-50BE-E34D-2277-CB713C62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7B9E-3F68-4870-8210-7EDB0439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4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6AA3-150C-92E8-CCB3-EB639B04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EC8DA-146D-A1BF-245D-A8E097620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C31A4-5EB3-1561-2A9A-74AE311C0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CE1E6-EA66-BA96-4E25-3B23ADED5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EA59C-29FE-2DE1-23B4-1F1F4797A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05D7A-8450-E653-84F4-57D2AAB7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F17-5DB2-42D8-9587-B4D2D3E635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A6516-533B-C78E-7DA3-084230C8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348F4-C710-5041-E782-45B7B50E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7B9E-3F68-4870-8210-7EDB0439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6444-E6F2-5DB8-29DF-A588877F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62065-4C0B-2016-0A8A-99E0B82B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F17-5DB2-42D8-9587-B4D2D3E635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930F9-10B0-7FD5-3AC5-BCE56247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38864-EC85-6B3D-9F8D-1A473D8E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7B9E-3F68-4870-8210-7EDB0439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60633-D47F-68B6-3C49-B5544558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F17-5DB2-42D8-9587-B4D2D3E635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1C804-A7E9-BE13-B730-E6162C3A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97D71-370D-5BB7-55F7-8270800D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7B9E-3F68-4870-8210-7EDB0439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CD5E-9177-79C1-D1BB-AAD6A673D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BF5A4-3C01-CD1C-4FF1-BAFB329C3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A7167-1151-ECDB-5267-97082D8EA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61EC1-843A-F506-A388-37B16BE4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F17-5DB2-42D8-9587-B4D2D3E635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3E0F2-1DC5-70C4-BBB1-8126304F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8A35C-8668-B8DD-1CEF-6202C851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7B9E-3F68-4870-8210-7EDB0439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9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0388-5218-C087-51CF-D314A289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A2B43-CFFD-EE18-3446-3B0BBB51E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B0B47-63E2-0BA9-E9F8-6E1B5DBF4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61BDE-290A-12AE-1D19-F26B43F5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41F17-5DB2-42D8-9587-B4D2D3E635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C00DF-D811-AE7C-7529-3B8C5017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F4C5B-2CC1-94FA-0411-3A58020A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7B9E-3F68-4870-8210-7EDB0439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1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74369-1487-13AB-1CF8-C16AC2E81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83E1F-ABF9-D7FE-8040-7789FD070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286AF-F075-6865-283A-53280058F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41F17-5DB2-42D8-9587-B4D2D3E6351D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ACAF-C0F6-2270-37B5-F41C047DD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50922-B537-D2F0-9B5E-805FCF51E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97B9E-3F68-4870-8210-7EDB0439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8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65E0C-EE0D-ECE2-5F44-7C7822F28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 b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Loan Approval System</a:t>
            </a:r>
            <a:br>
              <a:rPr lang="en-US" sz="6100" b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6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86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BAFA6-F301-0BC1-FBF8-A5D33E7F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Models and Algorithms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2438131-4EAB-813C-110D-2C7171E78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17748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10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C62C9-48B6-CCA8-83AB-43DE5005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Benefits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7D2DCC-D684-6646-FF05-2D5FF063E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34474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A2279-9144-4A88-E5B4-8CF43DD3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Target Segment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C5A145-6C07-3556-DB81-D3E91068D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7131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82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81F45-7F2E-1B4A-26E6-F9BFD20E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User Journey Map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50425D-9EB1-98FC-DBBB-EBACE0B7B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894224"/>
              </p:ext>
            </p:extLst>
          </p:nvPr>
        </p:nvGraphicFramePr>
        <p:xfrm>
          <a:off x="854180" y="1926266"/>
          <a:ext cx="10777839" cy="4840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5022">
                  <a:extLst>
                    <a:ext uri="{9D8B030D-6E8A-4147-A177-3AD203B41FA5}">
                      <a16:colId xmlns:a16="http://schemas.microsoft.com/office/drawing/2014/main" val="3643422349"/>
                    </a:ext>
                  </a:extLst>
                </a:gridCol>
                <a:gridCol w="2148631">
                  <a:extLst>
                    <a:ext uri="{9D8B030D-6E8A-4147-A177-3AD203B41FA5}">
                      <a16:colId xmlns:a16="http://schemas.microsoft.com/office/drawing/2014/main" val="4057778061"/>
                    </a:ext>
                  </a:extLst>
                </a:gridCol>
                <a:gridCol w="1524128">
                  <a:extLst>
                    <a:ext uri="{9D8B030D-6E8A-4147-A177-3AD203B41FA5}">
                      <a16:colId xmlns:a16="http://schemas.microsoft.com/office/drawing/2014/main" val="3073904128"/>
                    </a:ext>
                  </a:extLst>
                </a:gridCol>
                <a:gridCol w="1842080">
                  <a:extLst>
                    <a:ext uri="{9D8B030D-6E8A-4147-A177-3AD203B41FA5}">
                      <a16:colId xmlns:a16="http://schemas.microsoft.com/office/drawing/2014/main" val="469832095"/>
                    </a:ext>
                  </a:extLst>
                </a:gridCol>
                <a:gridCol w="1344251">
                  <a:extLst>
                    <a:ext uri="{9D8B030D-6E8A-4147-A177-3AD203B41FA5}">
                      <a16:colId xmlns:a16="http://schemas.microsoft.com/office/drawing/2014/main" val="1495435478"/>
                    </a:ext>
                  </a:extLst>
                </a:gridCol>
                <a:gridCol w="1251780">
                  <a:extLst>
                    <a:ext uri="{9D8B030D-6E8A-4147-A177-3AD203B41FA5}">
                      <a16:colId xmlns:a16="http://schemas.microsoft.com/office/drawing/2014/main" val="2198904966"/>
                    </a:ext>
                  </a:extLst>
                </a:gridCol>
                <a:gridCol w="1831947">
                  <a:extLst>
                    <a:ext uri="{9D8B030D-6E8A-4147-A177-3AD203B41FA5}">
                      <a16:colId xmlns:a16="http://schemas.microsoft.com/office/drawing/2014/main" val="293072570"/>
                    </a:ext>
                  </a:extLst>
                </a:gridCol>
              </a:tblGrid>
              <a:tr h="17112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Phase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User Action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User's Goal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System Features Involved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User Emotions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Challenges / Pain Points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Opportunities for Improvement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extLst>
                  <a:ext uri="{0D108BD9-81ED-4DB2-BD59-A6C34878D82A}">
                    <a16:rowId xmlns:a16="http://schemas.microsoft.com/office/drawing/2014/main" val="1400696259"/>
                  </a:ext>
                </a:extLst>
              </a:tr>
              <a:tr h="302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Discovery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Searches online for loan options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Find a reliable, easy-to-use loan provider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Marketing content, SEO, clear product messaging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Curious, hopeful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Too many options, overwhelming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Clear value proposition to stand out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extLst>
                  <a:ext uri="{0D108BD9-81ED-4DB2-BD59-A6C34878D82A}">
                    <a16:rowId xmlns:a16="http://schemas.microsoft.com/office/drawing/2014/main" val="4007825749"/>
                  </a:ext>
                </a:extLst>
              </a:tr>
              <a:tr h="302518">
                <a:tc>
                  <a:txBody>
                    <a:bodyPr/>
                    <a:lstStyle/>
                    <a:p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Sees ads/social media posts about the Smart Loan Approval System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Curious about a new solution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Targeted ads, trust-building content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Interested, cautious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Building trust with a new brand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Offer testimonials, data privacy assurances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extLst>
                  <a:ext uri="{0D108BD9-81ED-4DB2-BD59-A6C34878D82A}">
                    <a16:rowId xmlns:a16="http://schemas.microsoft.com/office/drawing/2014/main" val="1518278661"/>
                  </a:ext>
                </a:extLst>
              </a:tr>
              <a:tr h="302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 Application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Navigates to the Smart Loan Approval System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Start the loan application process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Intuitive UI, mobile compatibility, quick start guide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Determined, slightly anxious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Complicated forms, fear of data privacy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Simple forms, clear steps, data privacy messages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extLst>
                  <a:ext uri="{0D108BD9-81ED-4DB2-BD59-A6C34878D82A}">
                    <a16:rowId xmlns:a16="http://schemas.microsoft.com/office/drawing/2014/main" val="2120553704"/>
                  </a:ext>
                </a:extLst>
              </a:tr>
              <a:tr h="302518">
                <a:tc>
                  <a:txBody>
                    <a:bodyPr/>
                    <a:lstStyle/>
                    <a:p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Fills in personal information (name, income, etc.)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Provide necessary details for loan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Real-time validation, data privacy notifications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Focused, reassured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Time-consuming, nervous about data use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Clear data security, progressive form layout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extLst>
                  <a:ext uri="{0D108BD9-81ED-4DB2-BD59-A6C34878D82A}">
                    <a16:rowId xmlns:a16="http://schemas.microsoft.com/office/drawing/2014/main" val="2086293224"/>
                  </a:ext>
                </a:extLst>
              </a:tr>
              <a:tr h="302518">
                <a:tc>
                  <a:txBody>
                    <a:bodyPr/>
                    <a:lstStyle/>
                    <a:p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Connects bank account (if thin credit file)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Improve chances for approval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Alternative data integration (transaction history)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Hopeful, slightly nervous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Trust in sharing sensitive data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Offer clear info on how data is used securely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extLst>
                  <a:ext uri="{0D108BD9-81ED-4DB2-BD59-A6C34878D82A}">
                    <a16:rowId xmlns:a16="http://schemas.microsoft.com/office/drawing/2014/main" val="1445791383"/>
                  </a:ext>
                </a:extLst>
              </a:tr>
              <a:tr h="302518">
                <a:tc>
                  <a:txBody>
                    <a:bodyPr/>
                    <a:lstStyle/>
                    <a:p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Submits application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Complete application submission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Submit confirmation, estimated processing time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Relieved, waiting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Anxiety during wait period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Provide real-time progress tracking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extLst>
                  <a:ext uri="{0D108BD9-81ED-4DB2-BD59-A6C34878D82A}">
                    <a16:rowId xmlns:a16="http://schemas.microsoft.com/office/drawing/2014/main" val="424672277"/>
                  </a:ext>
                </a:extLst>
              </a:tr>
              <a:tr h="302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3. Evaluation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Waits for loan decision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Receive fast and fair decision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Real-time risk scoring, alternative data analysis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Curious, slightly anxious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Waiting can cause nervousness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Real-time notifications, tracking page for updates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extLst>
                  <a:ext uri="{0D108BD9-81ED-4DB2-BD59-A6C34878D82A}">
                    <a16:rowId xmlns:a16="http://schemas.microsoft.com/office/drawing/2014/main" val="3897857952"/>
                  </a:ext>
                </a:extLst>
              </a:tr>
              <a:tr h="302518">
                <a:tc>
                  <a:txBody>
                    <a:bodyPr/>
                    <a:lstStyle/>
                    <a:p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Receives decision notification (approved/rejected)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Get decision on loan application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Decision notification via email/SMS, in-app alert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Happy (if approved), disappointed (if rejected)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Emotional reaction to decision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Offer clear next steps for any outcome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extLst>
                  <a:ext uri="{0D108BD9-81ED-4DB2-BD59-A6C34878D82A}">
                    <a16:rowId xmlns:a16="http://schemas.microsoft.com/office/drawing/2014/main" val="260889324"/>
                  </a:ext>
                </a:extLst>
              </a:tr>
              <a:tr h="302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4. Decision Explanation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Reviews explanation of decision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Understand why loan was approved/rejected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Explainable AI component, clear decision breakdown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Reassured, satisfied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May feel frustrated if unclear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Transparent, plain-language explanation of factors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extLst>
                  <a:ext uri="{0D108BD9-81ED-4DB2-BD59-A6C34878D82A}">
                    <a16:rowId xmlns:a16="http://schemas.microsoft.com/office/drawing/2014/main" val="2483031681"/>
                  </a:ext>
                </a:extLst>
              </a:tr>
              <a:tr h="4339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 Loan Term Adjustment (if approved)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Reviews loan terms offered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Evaluate terms and determine acceptance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Personalized loan terms, interest rate adjustments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Curious, satisfied with personalized terms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Unclear terms can deter users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Clearly presented terms and examples of benefits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extLst>
                  <a:ext uri="{0D108BD9-81ED-4DB2-BD59-A6C34878D82A}">
                    <a16:rowId xmlns:a16="http://schemas.microsoft.com/office/drawing/2014/main" val="3278897610"/>
                  </a:ext>
                </a:extLst>
              </a:tr>
              <a:tr h="302518">
                <a:tc>
                  <a:txBody>
                    <a:bodyPr/>
                    <a:lstStyle/>
                    <a:p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Accepts or requests adjusted loan terms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Proceed with terms that meet their needs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Option to adjust terms (if risk profile allows)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Empowered, happy with control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May feel pressured to accept terms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Flexible options and clear pathways for adjustments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extLst>
                  <a:ext uri="{0D108BD9-81ED-4DB2-BD59-A6C34878D82A}">
                    <a16:rowId xmlns:a16="http://schemas.microsoft.com/office/drawing/2014/main" val="3225872777"/>
                  </a:ext>
                </a:extLst>
              </a:tr>
              <a:tr h="302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 Approval and Disbursement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Signs loan agreement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Complete final steps for loan disbursement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E-signature capability, automated processing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Relieved, happy, accomplished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Concerns about process security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Secure e-signature, quick and seamless process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extLst>
                  <a:ext uri="{0D108BD9-81ED-4DB2-BD59-A6C34878D82A}">
                    <a16:rowId xmlns:a16="http://schemas.microsoft.com/office/drawing/2014/main" val="2393974209"/>
                  </a:ext>
                </a:extLst>
              </a:tr>
              <a:tr h="302518">
                <a:tc>
                  <a:txBody>
                    <a:bodyPr/>
                    <a:lstStyle/>
                    <a:p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Receives funds in account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Access loan funds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Fast disbursement to bank account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Excited, ready to use funds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Potential delays in fund release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Real-time fund release confirmation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extLst>
                  <a:ext uri="{0D108BD9-81ED-4DB2-BD59-A6C34878D82A}">
                    <a16:rowId xmlns:a16="http://schemas.microsoft.com/office/drawing/2014/main" val="3215740433"/>
                  </a:ext>
                </a:extLst>
              </a:tr>
              <a:tr h="3025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7. Post-Approval Support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Receives confirmation and welcome email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Learn about repayment and support options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Repayment reminders, support contact info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Confident, supported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Possible confusion about terms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Clear reminders, easy access to support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extLst>
                  <a:ext uri="{0D108BD9-81ED-4DB2-BD59-A6C34878D82A}">
                    <a16:rowId xmlns:a16="http://schemas.microsoft.com/office/drawing/2014/main" val="3911917134"/>
                  </a:ext>
                </a:extLst>
              </a:tr>
              <a:tr h="302518">
                <a:tc>
                  <a:txBody>
                    <a:bodyPr/>
                    <a:lstStyle/>
                    <a:p>
                      <a:endParaRPr lang="en-US" sz="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Sets up repayment reminders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Ensure on-time payments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Auto-debit, reminder notifications, calendar syncing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Confident, proactive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Potential to forget repayment</a:t>
                      </a:r>
                      <a:endParaRPr lang="en-US" sz="80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Offer multiple reminder options</a:t>
                      </a:r>
                      <a:endParaRPr lang="en-US" sz="800" dirty="0">
                        <a:effectLst/>
                        <a:latin typeface="Aptos" panose="020B0004020202020204" pitchFamily="34" charset="0"/>
                        <a:ea typeface="Calibri" panose="020F0502020204030204" pitchFamily="34" charset="0"/>
                        <a:cs typeface="Aptos" panose="020B0004020202020204" pitchFamily="34" charset="0"/>
                      </a:endParaRPr>
                    </a:p>
                  </a:txBody>
                  <a:tcPr marL="3691" marR="3691" marT="3691" marB="3691" anchor="ctr"/>
                </a:tc>
                <a:extLst>
                  <a:ext uri="{0D108BD9-81ED-4DB2-BD59-A6C34878D82A}">
                    <a16:rowId xmlns:a16="http://schemas.microsoft.com/office/drawing/2014/main" val="261438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30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DE866-D60D-C995-63F3-9B0F43DD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Key Moments in the User Journey</a:t>
            </a:r>
            <a:br>
              <a:rPr lang="en-US" sz="3700" b="1">
                <a:effectLst/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</a:br>
            <a:endParaRPr 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0319E-5500-5BE9-55D3-1D937803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700" b="1">
                <a:effectLst/>
                <a:latin typeface="Aptos" panose="020B0004020202020204" pitchFamily="34" charset="0"/>
                <a:cs typeface="Aptos" panose="020B0004020202020204" pitchFamily="34" charset="0"/>
              </a:rPr>
              <a:t>Application Phase</a:t>
            </a:r>
            <a:r>
              <a:rPr lang="en-US" sz="1700">
                <a:effectLst/>
              </a:rPr>
              <a:t>: Users are initially anxious and cautious about sharing personal information. The Smart Loan Approval System can stand out by providing a transparent, straightforward application experience and emphasizing data privacy.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700" b="1">
                <a:effectLst/>
                <a:latin typeface="Aptos" panose="020B0004020202020204" pitchFamily="34" charset="0"/>
                <a:cs typeface="Aptos" panose="020B0004020202020204" pitchFamily="34" charset="0"/>
              </a:rPr>
              <a:t>Evaluation Phase</a:t>
            </a:r>
            <a:r>
              <a:rPr lang="en-US" sz="1700">
                <a:effectLst/>
              </a:rPr>
              <a:t>: Waiting for loan approval is a nerve-wracking time. Real-time notifications and an expected processing time can alleviate user anxiety, making this phase smoother.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700" b="1">
                <a:effectLst/>
                <a:latin typeface="Aptos" panose="020B0004020202020204" pitchFamily="34" charset="0"/>
                <a:cs typeface="Aptos" panose="020B0004020202020204" pitchFamily="34" charset="0"/>
              </a:rPr>
              <a:t>Decision Explanation</a:t>
            </a:r>
            <a:r>
              <a:rPr lang="en-US" sz="1700">
                <a:effectLst/>
              </a:rPr>
              <a:t>: Users want to understand why they received a particular decision. The system’s Explainable AI component builds trust by providing a breakdown of decision factors in easy-to-understand terms.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700" b="1">
                <a:effectLst/>
                <a:latin typeface="Aptos" panose="020B0004020202020204" pitchFamily="34" charset="0"/>
                <a:cs typeface="Aptos" panose="020B0004020202020204" pitchFamily="34" charset="0"/>
              </a:rPr>
              <a:t>Loan Term Adjustment</a:t>
            </a:r>
            <a:r>
              <a:rPr lang="en-US" sz="1700">
                <a:effectLst/>
              </a:rPr>
              <a:t>: Personalizing loan terms based on the user’s credit profile gives borrowers flexibility and choice, enhancing their satisfaction and likelihood of accepting the offer.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700" b="1">
                <a:effectLst/>
                <a:latin typeface="Aptos" panose="020B0004020202020204" pitchFamily="34" charset="0"/>
                <a:cs typeface="Aptos" panose="020B0004020202020204" pitchFamily="34" charset="0"/>
              </a:rPr>
              <a:t>Approval and Disbursement</a:t>
            </a:r>
            <a:r>
              <a:rPr lang="en-US" sz="1700">
                <a:effectLst/>
              </a:rPr>
              <a:t>: The transition from approval to disbursement should be as seamless as possible, offering quick access to funds with secure e-signatures and a smooth finalization process.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118135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D6B13-BDDD-FBDF-C161-9BFC1B6B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 Strategy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7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49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1D34E6-60E1-9ACA-DBF8-DA9B5030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b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Discovery and Planning Phase 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A20EB54C-73EA-52C8-ECB4-23CB66CA38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5443554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8830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14C1BA-4E30-5345-052C-3C6405E5DF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844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61C77-28E8-715F-2986-433C5385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Design and Requirements Gathering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0D771E-B16E-2B9E-A414-8CEB40025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9988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852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137D79-E758-26CD-3F6F-68A0CA4E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3700" b="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Development and Implementation</a:t>
            </a:r>
            <a:endParaRPr lang="en-US" sz="37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19F310-A19A-9286-6028-07AED2B64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57804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12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64E6AF-F50B-C095-BB11-59DAEF7F6A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967" b="47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3D0DD-4EC7-D56B-E54D-464AB34F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Testing and Validation</a:t>
            </a:r>
            <a:br>
              <a:rPr lang="en-US" b="1">
                <a:effectLst/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FD901B-C62E-F983-3D54-BC7F9C55D4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6475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649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A8B11-12C1-2096-C647-C12E4439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“Enable faster, fairer, and data driven loan approvals accessible to all credit profiles”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86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6D8AA2-D910-F9DF-BBB4-F67BD396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Launch and Go-To-Market Strategy</a:t>
            </a:r>
            <a:br>
              <a:rPr lang="en-US" sz="4800" b="1">
                <a:solidFill>
                  <a:schemeClr val="bg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</a:b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9EBA1C-5BB6-135A-9D03-A8B151470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345038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615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E76C25-B482-52C8-E3AC-58D6A388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100" b="1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Post-Launch Monitoring and Continuous Improvement</a:t>
            </a:r>
            <a:br>
              <a:rPr lang="en-US" sz="4100" b="1">
                <a:solidFill>
                  <a:schemeClr val="bg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</a:br>
            <a:endParaRPr lang="en-US" sz="41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D75ED4-6C29-12D2-FBE1-4C1DDE8AC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151764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47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20E16-465F-887B-5EDD-5C87023E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C7E2-6912-6EC5-F962-203AE686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The Smart Loan Approval System is an AI-powered software solution designed to streamline the loan approval process by assessing applicants’ creditworthiness in real time. This tool integrates traditional financial metrics (like credit scores and income) with non-traditional data sources (e.g., transaction patterns, employment history, and online behavior) to generate accurate, fair, and fast loan decisions. By using a range of data science techniques, the system provides lenders with enhanced risk assessment and allows borrowers to receive decisions more quickly, often within minutes.</a:t>
            </a:r>
            <a:endParaRPr lang="en-US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1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C40269-9279-D8E9-DC72-DAB804E855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110" b="56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42D2F-A492-DCB9-F490-190608C0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42821F-B071-95BE-0364-6131F1BBE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9721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517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8A4A58-B799-E5A1-8B6D-335A59DF20E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3F86A-1118-A044-9C19-1BF87897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C08A77-4E4F-EDFD-9DF1-8F4FAAD12F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2386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75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A382-9F0E-F152-F5F3-EDE9DD91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9BE615-EC54-3F1D-66B1-D890683B49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526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B737F9-3031-4D1B-C4FF-2486682A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66E3-4066-C4E6-38A3-5AC5E713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marR="0" indent="0">
              <a:buNone/>
            </a:pPr>
            <a:r>
              <a:rPr lang="en-US" sz="1700" b="1">
                <a:solidFill>
                  <a:schemeClr val="tx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4. Fraud Detection and Prevention</a:t>
            </a:r>
            <a:endParaRPr lang="en-US" sz="1700" b="1">
              <a:solidFill>
                <a:schemeClr val="tx2"/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Aptos" panose="020B00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>
                <a:solidFill>
                  <a:schemeClr val="tx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Feature</a:t>
            </a:r>
            <a:r>
              <a:rPr lang="en-US" sz="1700">
                <a:solidFill>
                  <a:schemeClr val="tx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: The platform includes fraud detection capabilities that monitor and analyze applications to prevent fraudulent loan submissions.</a:t>
            </a:r>
            <a:endParaRPr lang="en-US" sz="1700">
              <a:solidFill>
                <a:schemeClr val="tx2"/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Aptos" panose="020B00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>
                <a:solidFill>
                  <a:schemeClr val="tx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 It Works</a:t>
            </a:r>
            <a:r>
              <a:rPr lang="en-US" sz="1700">
                <a:solidFill>
                  <a:schemeClr val="tx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: </a:t>
            </a:r>
            <a:endParaRPr lang="en-US" sz="1700">
              <a:solidFill>
                <a:schemeClr val="tx2"/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Aptos" panose="020B00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700">
                <a:solidFill>
                  <a:schemeClr val="tx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screens applications for signs of fraud using machine learning techniques that detect unusual patterns (e.g., inconsistencies in information, mismatch between submitted information and public records).</a:t>
            </a:r>
            <a:endParaRPr lang="en-US" sz="1700">
              <a:solidFill>
                <a:schemeClr val="tx2"/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700">
                <a:solidFill>
                  <a:schemeClr val="tx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may also employ biometric verification (e.g., facial recognition or voice verification) or behavioral biometrics (e.g., typing patterns) to ensure applicant identity.</a:t>
            </a:r>
            <a:endParaRPr lang="en-US" sz="1700">
              <a:solidFill>
                <a:schemeClr val="tx2"/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>
                <a:solidFill>
                  <a:schemeClr val="tx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Data Science Involvement</a:t>
            </a:r>
            <a:r>
              <a:rPr lang="en-US" sz="1700">
                <a:solidFill>
                  <a:schemeClr val="tx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: </a:t>
            </a:r>
            <a:endParaRPr lang="en-US" sz="1700">
              <a:solidFill>
                <a:schemeClr val="tx2"/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Aptos" panose="020B00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700" b="1">
                <a:solidFill>
                  <a:schemeClr val="tx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Anomaly Detection and Clustering</a:t>
            </a:r>
            <a:r>
              <a:rPr lang="en-US" sz="1700">
                <a:solidFill>
                  <a:schemeClr val="tx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To identify and flag suspicious behaviors or patterns.</a:t>
            </a:r>
            <a:endParaRPr lang="en-US" sz="1700">
              <a:solidFill>
                <a:schemeClr val="tx2"/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700" b="1">
                <a:solidFill>
                  <a:schemeClr val="tx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Supervised Learning</a:t>
            </a:r>
            <a:r>
              <a:rPr lang="en-US" sz="1700">
                <a:solidFill>
                  <a:schemeClr val="tx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To classify applications as likely fraud based on historical fraudulent applications and known indicators.</a:t>
            </a:r>
            <a:endParaRPr lang="en-US" sz="1700">
              <a:solidFill>
                <a:schemeClr val="tx2"/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8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7535A-4617-8996-D908-CF7B7A7A4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100"/>
              <a:t>Key Features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2B22D-657E-C5B0-DB4F-AF2AC83AB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marR="0" indent="0">
              <a:buNone/>
            </a:pPr>
            <a:r>
              <a:rPr lang="en-US" sz="15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5. Dynamic Loan Term Adjustment</a:t>
            </a:r>
            <a:endParaRPr lang="en-US" sz="1500" b="1">
              <a:effectLst/>
              <a:latin typeface="Aptos" panose="020B0004020202020204" pitchFamily="34" charset="0"/>
              <a:ea typeface="Calibri" panose="020F0502020204030204" pitchFamily="34" charset="0"/>
              <a:cs typeface="Aptos" panose="020B00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Feature</a:t>
            </a:r>
            <a:r>
              <a:rPr lang="en-US" sz="1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: Based on the applicant’s profile, the system adjusts loan terms such as interest rate, repayment period, and maximum loan amount.</a:t>
            </a:r>
            <a:endParaRPr lang="en-US" sz="1500">
              <a:effectLst/>
              <a:latin typeface="Aptos" panose="020B0004020202020204" pitchFamily="34" charset="0"/>
              <a:ea typeface="Calibri" panose="020F0502020204030204" pitchFamily="34" charset="0"/>
              <a:cs typeface="Aptos" panose="020B00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 It Works</a:t>
            </a:r>
            <a:r>
              <a:rPr lang="en-US" sz="1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: </a:t>
            </a:r>
            <a:endParaRPr lang="en-US" sz="1500">
              <a:effectLst/>
              <a:latin typeface="Aptos" panose="020B0004020202020204" pitchFamily="34" charset="0"/>
              <a:ea typeface="Calibri" panose="020F0502020204030204" pitchFamily="34" charset="0"/>
              <a:cs typeface="Aptos" panose="020B00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system’s model takes into account the applicant’s creditworthiness, risk level, and desired loan amount, adjusting loan terms accordingly.</a:t>
            </a:r>
            <a:endParaRPr lang="en-US" sz="150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applicant’s risk profile changes (e.g., job loss, cash flow improvement), the terms can be dynamically adjusted to reflect current risk.</a:t>
            </a:r>
            <a:endParaRPr lang="en-US" sz="150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Data Science Involvement</a:t>
            </a:r>
            <a:r>
              <a:rPr lang="en-US" sz="1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: </a:t>
            </a:r>
            <a:endParaRPr lang="en-US" sz="1500">
              <a:effectLst/>
              <a:latin typeface="Aptos" panose="020B0004020202020204" pitchFamily="34" charset="0"/>
              <a:ea typeface="Calibri" panose="020F0502020204030204" pitchFamily="34" charset="0"/>
              <a:cs typeface="Aptos" panose="020B00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5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Optimization Models</a:t>
            </a:r>
            <a:r>
              <a:rPr lang="en-US" sz="1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To determine the most beneficial loan terms that balance risk and affordability.</a:t>
            </a:r>
            <a:endParaRPr lang="en-US" sz="150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5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Reinforcement Learning</a:t>
            </a:r>
            <a:r>
              <a:rPr lang="en-US" sz="15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To adapt loan terms based on feedback and evolving financial conditions.</a:t>
            </a:r>
            <a:endParaRPr lang="en-US" sz="150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61596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F004A-3593-FE84-555A-8FAA0377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100"/>
              <a:t>Key Features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442B-D958-58EB-428C-F9FF89424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marR="0" indent="0">
              <a:buNone/>
            </a:pPr>
            <a:r>
              <a:rPr lang="en-US" sz="13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6. Explainable AI (XAI) for Transparent Decision-Making</a:t>
            </a:r>
            <a:endParaRPr lang="en-US" sz="1300" b="1">
              <a:effectLst/>
              <a:latin typeface="Aptos" panose="020B0004020202020204" pitchFamily="34" charset="0"/>
              <a:ea typeface="Calibri" panose="020F0502020204030204" pitchFamily="34" charset="0"/>
              <a:cs typeface="Aptos" panose="020B00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Feature</a:t>
            </a:r>
            <a:r>
              <a:rPr lang="en-US" sz="13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: This system includes explainable AI tools that provide users with clear explanations of how loan decisions were made, promoting transparency.</a:t>
            </a:r>
            <a:endParaRPr lang="en-US" sz="1300">
              <a:effectLst/>
              <a:latin typeface="Aptos" panose="020B0004020202020204" pitchFamily="34" charset="0"/>
              <a:ea typeface="Calibri" panose="020F0502020204030204" pitchFamily="34" charset="0"/>
              <a:cs typeface="Aptos" panose="020B00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 It Works</a:t>
            </a:r>
            <a:r>
              <a:rPr lang="en-US" sz="13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: </a:t>
            </a:r>
            <a:endParaRPr lang="en-US" sz="1300">
              <a:effectLst/>
              <a:latin typeface="Aptos" panose="020B0004020202020204" pitchFamily="34" charset="0"/>
              <a:ea typeface="Calibri" panose="020F0502020204030204" pitchFamily="34" charset="0"/>
              <a:cs typeface="Aptos" panose="020B00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3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a loan decision is made, the system generates a report explaining key factors that contributed to the approval or rejection decision.</a:t>
            </a:r>
            <a:endParaRPr lang="en-US" sz="130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3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information can help applicants understand areas for improvement if they are denied or help them make informed decisions regarding loan terms.</a:t>
            </a:r>
            <a:endParaRPr lang="en-US" sz="130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Data Science Involvement</a:t>
            </a:r>
            <a:r>
              <a:rPr lang="en-US" sz="13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: </a:t>
            </a:r>
            <a:endParaRPr lang="en-US" sz="1300">
              <a:effectLst/>
              <a:latin typeface="Aptos" panose="020B0004020202020204" pitchFamily="34" charset="0"/>
              <a:ea typeface="Calibri" panose="020F0502020204030204" pitchFamily="34" charset="0"/>
              <a:cs typeface="Aptos" panose="020B000402020202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3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Explainable AI Models</a:t>
            </a:r>
            <a:r>
              <a:rPr lang="en-US" sz="13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To provide transparency, such as feature importance analysis showing which factors most influenced the decision.</a:t>
            </a:r>
            <a:endParaRPr lang="en-US" sz="130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300" b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Rule-Based Systems</a:t>
            </a:r>
            <a:r>
              <a:rPr lang="en-US" sz="13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For generating simplified explanations of complex model outputs.</a:t>
            </a:r>
            <a:endParaRPr lang="en-US" sz="130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633495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3026</Words>
  <Application>Microsoft Office PowerPoint</Application>
  <PresentationFormat>Widescreen</PresentationFormat>
  <Paragraphs>273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Courier New</vt:lpstr>
      <vt:lpstr>Symbol</vt:lpstr>
      <vt:lpstr>Tahoma</vt:lpstr>
      <vt:lpstr>Times New Roman</vt:lpstr>
      <vt:lpstr>Office Theme</vt:lpstr>
      <vt:lpstr>Smart Loan Approval System </vt:lpstr>
      <vt:lpstr>“Enable faster, fairer, and data driven loan approvals accessible to all credit profiles”</vt:lpstr>
      <vt:lpstr>Description</vt:lpstr>
      <vt:lpstr>Key Features</vt:lpstr>
      <vt:lpstr>Key Features</vt:lpstr>
      <vt:lpstr>Key Features</vt:lpstr>
      <vt:lpstr>Key Features</vt:lpstr>
      <vt:lpstr>Key Features</vt:lpstr>
      <vt:lpstr>Key Features</vt:lpstr>
      <vt:lpstr>Data Models and Algorithms</vt:lpstr>
      <vt:lpstr>Benefits</vt:lpstr>
      <vt:lpstr>Target Segment</vt:lpstr>
      <vt:lpstr>User Journey Map</vt:lpstr>
      <vt:lpstr>Key Moments in the User Journey </vt:lpstr>
      <vt:lpstr>Product Strategy</vt:lpstr>
      <vt:lpstr>Discovery and Planning Phase </vt:lpstr>
      <vt:lpstr>Design and Requirements Gathering</vt:lpstr>
      <vt:lpstr>Development and Implementation</vt:lpstr>
      <vt:lpstr>Testing and Validation </vt:lpstr>
      <vt:lpstr>Launch and Go-To-Market Strategy </vt:lpstr>
      <vt:lpstr>Post-Launch Monitoring and Continuous Improvement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 P A</dc:creator>
  <cp:lastModifiedBy>Suraj P A</cp:lastModifiedBy>
  <cp:revision>1</cp:revision>
  <dcterms:created xsi:type="dcterms:W3CDTF">2024-11-10T11:06:40Z</dcterms:created>
  <dcterms:modified xsi:type="dcterms:W3CDTF">2024-11-11T06:05:33Z</dcterms:modified>
</cp:coreProperties>
</file>