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5CE-94C2-B0E6-AE33-9289699FA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9174A-5559-AAF6-D0C3-D0AA7245F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7F77-2C36-2042-0800-68E60F5B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B8AC-52F7-26BC-1951-D1EDB414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6E56-861E-9647-9576-A1DCEE4B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C13-6FA9-4A91-0817-F8CE6BA0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89C8-D47A-B047-FF45-E975C38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0CFD-6A5C-251B-7D85-3BAE6D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A547-03BB-FE1B-9D9E-A45BC4E3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EB01-99AE-4890-DA68-DD431A9C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959E4-1A83-4966-E66E-C73EE5C49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8A04-247D-8118-BC82-C59D7893C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C3F8-9619-DB90-C96B-F06EFDCA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0AA4-6369-9007-7143-5CA3F2C4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554E-A4E1-B413-0F3C-D7A7698C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313-54C2-6279-098A-B69B1C84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FFAD-16FA-9585-A41D-B4A9FE4E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4E19-E3E2-C8E1-5C72-05D4A74F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D8F5-CC3D-523E-0F38-55682B29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F540-6680-3AEC-F9AA-AEE23B16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D19-BD44-02F6-9085-5DEB5C71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89A2-12D8-06CB-C12C-63997CCA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082B-B53F-EB06-E318-2577FBE6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96C0-39A5-7A7A-79BB-37CBDA3F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9D64-C7EC-0CE1-8933-3DB8946F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F50E-557C-2B38-9EC4-57C4EDBF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8A21-9474-B30C-36CD-FC164C661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3718-D211-38F4-2FC6-F1AFCC85E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7539-A9C2-6193-CC34-C8671F8E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74A2-3388-586F-2498-03CD711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8FEE-9BA0-E4B6-6DC6-925C87FA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4B83-1B14-6014-10BB-0BAFA20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AB6A-EB27-6C53-6BC2-F4F40AD3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AB75B-3BA3-FF56-26C9-E92D7E7F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A7E49-3DC3-BE80-369B-247E80AC0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F345C-5024-711D-9BB1-06CDE668A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08119-7501-AD76-D24D-3B9814F7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D2C38-A9F5-54DA-2BD9-6603B679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DC1D-2D9D-843B-4CDE-40F8370E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7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91B6-1BD9-DA36-7772-C3F750BC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DAF3-B344-7DE8-1B28-0CCCD41E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2C87-2C21-119D-BC11-520BC3BD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958B-A28A-3372-D2E1-F8FBAA02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5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AEA22-40AA-8B5A-260C-A72D8CEC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902A9-CCD1-13ED-857E-9CD47564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031ED-A1AD-E794-00A9-6398DC5F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DC2F-3A3E-BCC1-B508-0117490A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5BAA-3B52-AE9D-B5AC-7594C139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06266-6DB8-DF57-C3A0-8239D81F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02A4-2966-6FAC-78CD-355E2459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0319-FED4-FF99-7FAC-2C7665AF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EEC12-C75E-98B3-A210-1037E5C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54F7-0DB1-BA30-10CA-970AB166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E16D-ACDF-0D45-5F08-AE2451B09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8B029-39CD-7FD5-F7CF-EA3A7064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DBBC0-F3BB-C9D5-8ABD-EA2CFF2A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E2FF-035A-7A24-6535-68655D24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7985-7966-CAE4-356D-BF40A9A7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F03F1-CF16-41CF-C514-DA4AF078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A905-C40A-6865-D26B-F68FE46C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5CEF-5DFF-599A-5D1A-5860695C4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CDCB-7FD0-4AE5-A1DE-717C93D757F9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699B-C19D-FF14-B496-575F2D19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1660-9CDF-E515-CACF-2DE50F58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8AAC-77EA-40DB-BC55-B90D905A3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956B8-E7AD-F96F-96D8-0DAD56BFF799}"/>
              </a:ext>
            </a:extLst>
          </p:cNvPr>
          <p:cNvSpPr/>
          <p:nvPr/>
        </p:nvSpPr>
        <p:spPr>
          <a:xfrm>
            <a:off x="2324820" y="992487"/>
            <a:ext cx="1013997" cy="379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9485F-DBD8-DAE6-CDAC-4D0417E3A8FB}"/>
              </a:ext>
            </a:extLst>
          </p:cNvPr>
          <p:cNvSpPr/>
          <p:nvPr/>
        </p:nvSpPr>
        <p:spPr>
          <a:xfrm>
            <a:off x="8626678" y="983583"/>
            <a:ext cx="1034646" cy="379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7E22C-31D2-D872-EE2F-9FB3A32DABC6}"/>
              </a:ext>
            </a:extLst>
          </p:cNvPr>
          <p:cNvSpPr/>
          <p:nvPr/>
        </p:nvSpPr>
        <p:spPr>
          <a:xfrm>
            <a:off x="10238758" y="2372208"/>
            <a:ext cx="1409350" cy="4110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ASSISTANTS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7E8E3-ED58-4305-B352-5CBEF9063B50}"/>
              </a:ext>
            </a:extLst>
          </p:cNvPr>
          <p:cNvSpPr/>
          <p:nvPr/>
        </p:nvSpPr>
        <p:spPr>
          <a:xfrm>
            <a:off x="6296814" y="2361499"/>
            <a:ext cx="989900" cy="4110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A83EF-C8CA-5A19-740F-EB0882F96FA6}"/>
              </a:ext>
            </a:extLst>
          </p:cNvPr>
          <p:cNvSpPr/>
          <p:nvPr/>
        </p:nvSpPr>
        <p:spPr>
          <a:xfrm>
            <a:off x="2324820" y="4555222"/>
            <a:ext cx="1013997" cy="379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11938-0423-0A7B-B81C-C8F5BBA6A9CF}"/>
              </a:ext>
            </a:extLst>
          </p:cNvPr>
          <p:cNvSpPr/>
          <p:nvPr/>
        </p:nvSpPr>
        <p:spPr>
          <a:xfrm>
            <a:off x="7348750" y="4553392"/>
            <a:ext cx="1661019" cy="379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ACCOUNTANT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92D0A-E4D9-932D-F045-AF998417AB6F}"/>
              </a:ext>
            </a:extLst>
          </p:cNvPr>
          <p:cNvSpPr/>
          <p:nvPr/>
        </p:nvSpPr>
        <p:spPr>
          <a:xfrm>
            <a:off x="7474589" y="6174297"/>
            <a:ext cx="1325461" cy="318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  <a:endParaRPr lang="en-IN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11C94F5-B66F-C6EA-412E-39B4CFBCEE62}"/>
              </a:ext>
            </a:extLst>
          </p:cNvPr>
          <p:cNvSpPr/>
          <p:nvPr/>
        </p:nvSpPr>
        <p:spPr>
          <a:xfrm>
            <a:off x="5025007" y="829839"/>
            <a:ext cx="1693174" cy="7046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undergoes</a:t>
            </a:r>
            <a:endParaRPr lang="en-IN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1D0017E-C80B-41CD-AD4F-BDA4E98D64DE}"/>
              </a:ext>
            </a:extLst>
          </p:cNvPr>
          <p:cNvSpPr/>
          <p:nvPr/>
        </p:nvSpPr>
        <p:spPr>
          <a:xfrm>
            <a:off x="4290968" y="2214691"/>
            <a:ext cx="1010873" cy="7046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assigned</a:t>
            </a:r>
            <a:endParaRPr lang="en-IN" sz="12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6B9AF3B-F062-3316-A450-94A4F3C8FCE7}"/>
              </a:ext>
            </a:extLst>
          </p:cNvPr>
          <p:cNvSpPr/>
          <p:nvPr/>
        </p:nvSpPr>
        <p:spPr>
          <a:xfrm>
            <a:off x="8179260" y="2166453"/>
            <a:ext cx="1346439" cy="8011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attends</a:t>
            </a:r>
            <a:endParaRPr lang="en-IN" sz="12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5611E6B-1524-4923-1264-199B78EE6DA7}"/>
              </a:ext>
            </a:extLst>
          </p:cNvPr>
          <p:cNvSpPr/>
          <p:nvPr/>
        </p:nvSpPr>
        <p:spPr>
          <a:xfrm>
            <a:off x="9144001" y="5244727"/>
            <a:ext cx="1619074" cy="6207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maintain</a:t>
            </a:r>
            <a:endParaRPr lang="en-IN" sz="12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F5CF26F-7BC0-7358-F933-79C4567C35F0}"/>
              </a:ext>
            </a:extLst>
          </p:cNvPr>
          <p:cNvSpPr/>
          <p:nvPr/>
        </p:nvSpPr>
        <p:spPr>
          <a:xfrm>
            <a:off x="4626531" y="4389315"/>
            <a:ext cx="1469469" cy="7046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768056-D0AC-A849-A439-5A5C435A556A}"/>
              </a:ext>
            </a:extLst>
          </p:cNvPr>
          <p:cNvSpPr/>
          <p:nvPr/>
        </p:nvSpPr>
        <p:spPr>
          <a:xfrm>
            <a:off x="3605871" y="5777425"/>
            <a:ext cx="1111541" cy="396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visiting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2DC31-6945-C801-EB4A-EC9BF8D83F30}"/>
              </a:ext>
            </a:extLst>
          </p:cNvPr>
          <p:cNvSpPr/>
          <p:nvPr/>
        </p:nvSpPr>
        <p:spPr>
          <a:xfrm>
            <a:off x="989901" y="5777425"/>
            <a:ext cx="1241571" cy="396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pemanent</a:t>
            </a:r>
            <a:endParaRPr lang="en-IN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4F7835F-C6FB-083D-58F5-5A2932C94D54}"/>
              </a:ext>
            </a:extLst>
          </p:cNvPr>
          <p:cNvSpPr/>
          <p:nvPr/>
        </p:nvSpPr>
        <p:spPr>
          <a:xfrm>
            <a:off x="2234451" y="2583307"/>
            <a:ext cx="1194734" cy="9267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treats</a:t>
            </a:r>
            <a:endParaRPr lang="en-IN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23F9E4-A776-68CD-1BAD-0BE0141CCCDD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3338817" y="1182177"/>
            <a:ext cx="16861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81CED2-6716-46DA-07D2-89FB7C4E3F61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6718181" y="1173273"/>
            <a:ext cx="1908497" cy="8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E0633-3A61-98A4-60EB-9867CE4DB943}"/>
              </a:ext>
            </a:extLst>
          </p:cNvPr>
          <p:cNvCxnSpPr>
            <a:endCxn id="10" idx="1"/>
          </p:cNvCxnSpPr>
          <p:nvPr/>
        </p:nvCxnSpPr>
        <p:spPr>
          <a:xfrm>
            <a:off x="3338817" y="1371866"/>
            <a:ext cx="952151" cy="1195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03EBD9-50BC-7C76-BB34-C5982ED08F8F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5301841" y="2567029"/>
            <a:ext cx="99497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20C0B0-73B9-F439-D525-211142530AA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286714" y="2567028"/>
            <a:ext cx="884163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684644-EFB5-9DB4-1ABF-2902525BBD5F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525699" y="2567029"/>
            <a:ext cx="713059" cy="10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242-32BB-63CB-D3F6-4814A9FC3AB7}"/>
              </a:ext>
            </a:extLst>
          </p:cNvPr>
          <p:cNvCxnSpPr>
            <a:stCxn id="7" idx="3"/>
            <a:endCxn id="12" idx="0"/>
          </p:cNvCxnSpPr>
          <p:nvPr/>
        </p:nvCxnSpPr>
        <p:spPr>
          <a:xfrm>
            <a:off x="9009769" y="4743082"/>
            <a:ext cx="943769" cy="50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17D88C-703B-64E6-BE04-350DB4EB01F2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8800050" y="5865513"/>
            <a:ext cx="1153488" cy="468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253094-6275-B32D-DF62-C14C4AF79FF9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3338817" y="4741653"/>
            <a:ext cx="1287714" cy="3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EC966B-ECDC-A096-BA9F-5ADDB607D212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096000" y="4741653"/>
            <a:ext cx="1252750" cy="1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4AAF35A5-3378-9C51-6E09-A3CA58A095DC}"/>
              </a:ext>
            </a:extLst>
          </p:cNvPr>
          <p:cNvSpPr/>
          <p:nvPr/>
        </p:nvSpPr>
        <p:spPr>
          <a:xfrm>
            <a:off x="2697411" y="5360565"/>
            <a:ext cx="234892" cy="268448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F96F8-70B4-988E-0689-F5C406C53E16}"/>
              </a:ext>
            </a:extLst>
          </p:cNvPr>
          <p:cNvCxnSpPr>
            <a:stCxn id="6" idx="2"/>
            <a:endCxn id="47" idx="0"/>
          </p:cNvCxnSpPr>
          <p:nvPr/>
        </p:nvCxnSpPr>
        <p:spPr>
          <a:xfrm flipH="1">
            <a:off x="2814857" y="4934601"/>
            <a:ext cx="16962" cy="425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5D0AE2-48DA-A155-19B3-94ED8D7973C8}"/>
              </a:ext>
            </a:extLst>
          </p:cNvPr>
          <p:cNvCxnSpPr>
            <a:endCxn id="47" idx="1"/>
          </p:cNvCxnSpPr>
          <p:nvPr/>
        </p:nvCxnSpPr>
        <p:spPr>
          <a:xfrm flipV="1">
            <a:off x="2231472" y="5494789"/>
            <a:ext cx="524662" cy="282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07C003-D4F2-6988-49F1-091177EE1ACF}"/>
              </a:ext>
            </a:extLst>
          </p:cNvPr>
          <p:cNvCxnSpPr>
            <a:stCxn id="47" idx="3"/>
          </p:cNvCxnSpPr>
          <p:nvPr/>
        </p:nvCxnSpPr>
        <p:spPr>
          <a:xfrm>
            <a:off x="2873580" y="5494789"/>
            <a:ext cx="732291" cy="282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8364C4-BC95-1713-9007-C96E90CD0C81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flipH="1">
            <a:off x="2831818" y="1371866"/>
            <a:ext cx="1" cy="1211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8B2C10-E91D-B7C7-E906-940F4493FC3D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2831818" y="3510072"/>
            <a:ext cx="1" cy="104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D653011-1A3E-BCA9-5EBB-98782EB730C2}"/>
              </a:ext>
            </a:extLst>
          </p:cNvPr>
          <p:cNvSpPr/>
          <p:nvPr/>
        </p:nvSpPr>
        <p:spPr>
          <a:xfrm>
            <a:off x="293615" y="299639"/>
            <a:ext cx="1627464" cy="384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Date_discharge</a:t>
            </a:r>
            <a:endParaRPr lang="en-IN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4BDF966-2B57-58B1-C455-69107B494888}"/>
              </a:ext>
            </a:extLst>
          </p:cNvPr>
          <p:cNvSpPr/>
          <p:nvPr/>
        </p:nvSpPr>
        <p:spPr>
          <a:xfrm>
            <a:off x="416323" y="798113"/>
            <a:ext cx="1194363" cy="384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address</a:t>
            </a:r>
            <a:endParaRPr lang="en-IN" sz="14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EB1FDBF-9545-2DC1-DA78-0DA3ABAFAD88}"/>
              </a:ext>
            </a:extLst>
          </p:cNvPr>
          <p:cNvSpPr/>
          <p:nvPr/>
        </p:nvSpPr>
        <p:spPr>
          <a:xfrm>
            <a:off x="416323" y="1233183"/>
            <a:ext cx="1116764" cy="37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endParaRPr lang="en-IN" sz="14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6C05BB9-474C-7DC9-13CC-8A5813E0015F}"/>
              </a:ext>
            </a:extLst>
          </p:cNvPr>
          <p:cNvSpPr/>
          <p:nvPr/>
        </p:nvSpPr>
        <p:spPr>
          <a:xfrm>
            <a:off x="525197" y="1779330"/>
            <a:ext cx="899016" cy="3385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/>
              <a:t>id</a:t>
            </a:r>
            <a:endParaRPr lang="en-IN" sz="2000" u="sng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66296D-3B59-E194-961E-1FC3130AB174}"/>
              </a:ext>
            </a:extLst>
          </p:cNvPr>
          <p:cNvSpPr/>
          <p:nvPr/>
        </p:nvSpPr>
        <p:spPr>
          <a:xfrm>
            <a:off x="293615" y="3840615"/>
            <a:ext cx="1477869" cy="384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Doc_name</a:t>
            </a:r>
            <a:endParaRPr lang="en-IN" sz="14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59AD1DE-469E-8C08-C2B8-52BF7887683A}"/>
              </a:ext>
            </a:extLst>
          </p:cNvPr>
          <p:cNvSpPr/>
          <p:nvPr/>
        </p:nvSpPr>
        <p:spPr>
          <a:xfrm>
            <a:off x="360727" y="4928846"/>
            <a:ext cx="1159955" cy="425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Doc_id</a:t>
            </a:r>
            <a:endParaRPr lang="en-IN" sz="1600" u="sn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B0A405-2D6B-1E09-67E8-50F045D15054}"/>
              </a:ext>
            </a:extLst>
          </p:cNvPr>
          <p:cNvSpPr/>
          <p:nvPr/>
        </p:nvSpPr>
        <p:spPr>
          <a:xfrm>
            <a:off x="2663503" y="151335"/>
            <a:ext cx="1795779" cy="3793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Date_admited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7B15E1-A5CC-2B06-538B-3E450A726B92}"/>
              </a:ext>
            </a:extLst>
          </p:cNvPr>
          <p:cNvCxnSpPr>
            <a:cxnSpLocks/>
            <a:stCxn id="68" idx="6"/>
            <a:endCxn id="2" idx="0"/>
          </p:cNvCxnSpPr>
          <p:nvPr/>
        </p:nvCxnSpPr>
        <p:spPr>
          <a:xfrm>
            <a:off x="1921079" y="491671"/>
            <a:ext cx="910740" cy="500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3473AF-6DD2-5058-BA3A-1926FB4B0C76}"/>
              </a:ext>
            </a:extLst>
          </p:cNvPr>
          <p:cNvCxnSpPr>
            <a:cxnSpLocks/>
          </p:cNvCxnSpPr>
          <p:nvPr/>
        </p:nvCxnSpPr>
        <p:spPr>
          <a:xfrm flipV="1">
            <a:off x="2847033" y="555629"/>
            <a:ext cx="645417" cy="461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91C1F34-966D-3425-020C-633FD9299E54}"/>
              </a:ext>
            </a:extLst>
          </p:cNvPr>
          <p:cNvCxnSpPr>
            <a:cxnSpLocks/>
            <a:stCxn id="69" idx="6"/>
            <a:endCxn id="2" idx="1"/>
          </p:cNvCxnSpPr>
          <p:nvPr/>
        </p:nvCxnSpPr>
        <p:spPr>
          <a:xfrm>
            <a:off x="1610686" y="990145"/>
            <a:ext cx="714134" cy="192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242505D-57D5-46B0-901B-D33325C1E106}"/>
              </a:ext>
            </a:extLst>
          </p:cNvPr>
          <p:cNvCxnSpPr>
            <a:cxnSpLocks/>
            <a:stCxn id="72" idx="6"/>
            <a:endCxn id="2" idx="1"/>
          </p:cNvCxnSpPr>
          <p:nvPr/>
        </p:nvCxnSpPr>
        <p:spPr>
          <a:xfrm flipV="1">
            <a:off x="1533087" y="1182177"/>
            <a:ext cx="791733" cy="23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DBA7D8-492D-49BB-EF22-C359D80553F3}"/>
              </a:ext>
            </a:extLst>
          </p:cNvPr>
          <p:cNvCxnSpPr>
            <a:cxnSpLocks/>
            <a:stCxn id="73" idx="6"/>
            <a:endCxn id="2" idx="1"/>
          </p:cNvCxnSpPr>
          <p:nvPr/>
        </p:nvCxnSpPr>
        <p:spPr>
          <a:xfrm flipV="1">
            <a:off x="1424213" y="1182177"/>
            <a:ext cx="900607" cy="766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1180E1B-F5CD-85FB-8E01-84700EA426DF}"/>
              </a:ext>
            </a:extLst>
          </p:cNvPr>
          <p:cNvSpPr/>
          <p:nvPr/>
        </p:nvSpPr>
        <p:spPr>
          <a:xfrm>
            <a:off x="7474589" y="151335"/>
            <a:ext cx="1224794" cy="461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Test_no</a:t>
            </a:r>
            <a:endParaRPr lang="en-IN" sz="1400" u="sng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9E72582-3F57-1186-D0D8-C7793153E198}"/>
              </a:ext>
            </a:extLst>
          </p:cNvPr>
          <p:cNvSpPr/>
          <p:nvPr/>
        </p:nvSpPr>
        <p:spPr>
          <a:xfrm>
            <a:off x="9525699" y="130786"/>
            <a:ext cx="1346438" cy="4617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Test_type</a:t>
            </a:r>
            <a:endParaRPr lang="en-IN" sz="1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044E96F-76E2-09F6-DAB4-172A494D9599}"/>
              </a:ext>
            </a:extLst>
          </p:cNvPr>
          <p:cNvCxnSpPr>
            <a:stCxn id="87" idx="5"/>
            <a:endCxn id="3" idx="0"/>
          </p:cNvCxnSpPr>
          <p:nvPr/>
        </p:nvCxnSpPr>
        <p:spPr>
          <a:xfrm>
            <a:off x="8520016" y="545481"/>
            <a:ext cx="623985" cy="438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7E61E84-57DC-28F3-B0F0-C137D201F739}"/>
              </a:ext>
            </a:extLst>
          </p:cNvPr>
          <p:cNvCxnSpPr>
            <a:stCxn id="3" idx="0"/>
            <a:endCxn id="88" idx="3"/>
          </p:cNvCxnSpPr>
          <p:nvPr/>
        </p:nvCxnSpPr>
        <p:spPr>
          <a:xfrm flipV="1">
            <a:off x="9144001" y="524932"/>
            <a:ext cx="578879" cy="45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E13F624-49F1-CF63-4542-9131DABE17DE}"/>
              </a:ext>
            </a:extLst>
          </p:cNvPr>
          <p:cNvSpPr/>
          <p:nvPr/>
        </p:nvSpPr>
        <p:spPr>
          <a:xfrm>
            <a:off x="10328937" y="1443616"/>
            <a:ext cx="1228992" cy="4110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Ward_no</a:t>
            </a:r>
            <a:endParaRPr lang="en-IN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39F420-17EF-6531-4F80-7F2AB97B496D}"/>
              </a:ext>
            </a:extLst>
          </p:cNvPr>
          <p:cNvSpPr/>
          <p:nvPr/>
        </p:nvSpPr>
        <p:spPr>
          <a:xfrm>
            <a:off x="10278603" y="3397406"/>
            <a:ext cx="1329660" cy="4110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Batch_no</a:t>
            </a:r>
            <a:endParaRPr lang="en-IN" sz="1400" u="sng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F6B759-F636-E589-530A-F5F8B3F44654}"/>
              </a:ext>
            </a:extLst>
          </p:cNvPr>
          <p:cNvCxnSpPr>
            <a:stCxn id="96" idx="4"/>
            <a:endCxn id="4" idx="0"/>
          </p:cNvCxnSpPr>
          <p:nvPr/>
        </p:nvCxnSpPr>
        <p:spPr>
          <a:xfrm>
            <a:off x="10943433" y="1854677"/>
            <a:ext cx="0" cy="517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F9E083B-E58F-A430-52BD-05FEB57BBD56}"/>
              </a:ext>
            </a:extLst>
          </p:cNvPr>
          <p:cNvCxnSpPr>
            <a:stCxn id="4" idx="2"/>
            <a:endCxn id="97" idx="0"/>
          </p:cNvCxnSpPr>
          <p:nvPr/>
        </p:nvCxnSpPr>
        <p:spPr>
          <a:xfrm>
            <a:off x="10943433" y="2783269"/>
            <a:ext cx="0" cy="614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72DBD32-6C92-CA57-4F21-CD7094675625}"/>
              </a:ext>
            </a:extLst>
          </p:cNvPr>
          <p:cNvSpPr/>
          <p:nvPr/>
        </p:nvSpPr>
        <p:spPr>
          <a:xfrm>
            <a:off x="3645013" y="3602936"/>
            <a:ext cx="1287714" cy="4340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Part_time</a:t>
            </a:r>
            <a:endParaRPr lang="en-IN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1E1474-4309-3020-0260-CCDF514E4BCC}"/>
              </a:ext>
            </a:extLst>
          </p:cNvPr>
          <p:cNvSpPr/>
          <p:nvPr/>
        </p:nvSpPr>
        <p:spPr>
          <a:xfrm>
            <a:off x="5703975" y="3598606"/>
            <a:ext cx="1329660" cy="4340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Over_time</a:t>
            </a:r>
            <a:endParaRPr lang="en-IN" sz="12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0566B6-273A-6FC5-D927-060B798938F0}"/>
              </a:ext>
            </a:extLst>
          </p:cNvPr>
          <p:cNvCxnSpPr>
            <a:stCxn id="105" idx="5"/>
            <a:endCxn id="13" idx="0"/>
          </p:cNvCxnSpPr>
          <p:nvPr/>
        </p:nvCxnSpPr>
        <p:spPr>
          <a:xfrm>
            <a:off x="4744146" y="3973413"/>
            <a:ext cx="617120" cy="4159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AECE9C-DF17-8E6A-4724-7BB269BBE6B3}"/>
              </a:ext>
            </a:extLst>
          </p:cNvPr>
          <p:cNvCxnSpPr>
            <a:stCxn id="13" idx="0"/>
            <a:endCxn id="106" idx="3"/>
          </p:cNvCxnSpPr>
          <p:nvPr/>
        </p:nvCxnSpPr>
        <p:spPr>
          <a:xfrm flipV="1">
            <a:off x="5361266" y="3969083"/>
            <a:ext cx="537433" cy="420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B6F4EF2E-5D99-95C1-D76A-ABD1B1E1D3BF}"/>
              </a:ext>
            </a:extLst>
          </p:cNvPr>
          <p:cNvSpPr/>
          <p:nvPr/>
        </p:nvSpPr>
        <p:spPr>
          <a:xfrm>
            <a:off x="7233406" y="5237086"/>
            <a:ext cx="1619074" cy="405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appoinment</a:t>
            </a:r>
            <a:endParaRPr lang="en-IN" sz="14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21E775-6011-4A5B-DBA4-039C5A7A79BB}"/>
              </a:ext>
            </a:extLst>
          </p:cNvPr>
          <p:cNvSpPr/>
          <p:nvPr/>
        </p:nvSpPr>
        <p:spPr>
          <a:xfrm>
            <a:off x="5400237" y="6118339"/>
            <a:ext cx="1391527" cy="4455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Record_no</a:t>
            </a:r>
            <a:endParaRPr lang="en-IN" sz="1400" u="sng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6610A4F-41A2-5B36-E2DE-4ED9C3787E53}"/>
              </a:ext>
            </a:extLst>
          </p:cNvPr>
          <p:cNvCxnSpPr>
            <a:cxnSpLocks/>
            <a:stCxn id="112" idx="4"/>
            <a:endCxn id="8" idx="0"/>
          </p:cNvCxnSpPr>
          <p:nvPr/>
        </p:nvCxnSpPr>
        <p:spPr>
          <a:xfrm>
            <a:off x="8042943" y="5642243"/>
            <a:ext cx="94377" cy="532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11B8F5-67C3-9DED-6F77-7A8786121A5A}"/>
              </a:ext>
            </a:extLst>
          </p:cNvPr>
          <p:cNvCxnSpPr>
            <a:cxnSpLocks/>
            <a:stCxn id="113" idx="6"/>
            <a:endCxn id="8" idx="1"/>
          </p:cNvCxnSpPr>
          <p:nvPr/>
        </p:nvCxnSpPr>
        <p:spPr>
          <a:xfrm flipV="1">
            <a:off x="6791764" y="6333688"/>
            <a:ext cx="682825" cy="74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06DE22A8-C329-E1BF-A720-DC49976D04C4}"/>
              </a:ext>
            </a:extLst>
          </p:cNvPr>
          <p:cNvSpPr/>
          <p:nvPr/>
        </p:nvSpPr>
        <p:spPr>
          <a:xfrm>
            <a:off x="7348750" y="1620914"/>
            <a:ext cx="1070293" cy="432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Ward_id</a:t>
            </a:r>
            <a:endParaRPr lang="en-IN" sz="1200" u="sng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21E1F21-F6D3-9EB3-A91A-D41B2747DBB1}"/>
              </a:ext>
            </a:extLst>
          </p:cNvPr>
          <p:cNvSpPr/>
          <p:nvPr/>
        </p:nvSpPr>
        <p:spPr>
          <a:xfrm>
            <a:off x="5223917" y="1593331"/>
            <a:ext cx="1349564" cy="4323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Ward_type</a:t>
            </a:r>
            <a:endParaRPr lang="en-IN" sz="12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A729667-4566-CCC1-D378-9FAFCEF0B953}"/>
              </a:ext>
            </a:extLst>
          </p:cNvPr>
          <p:cNvCxnSpPr>
            <a:stCxn id="119" idx="5"/>
            <a:endCxn id="5" idx="0"/>
          </p:cNvCxnSpPr>
          <p:nvPr/>
        </p:nvCxnSpPr>
        <p:spPr>
          <a:xfrm>
            <a:off x="6375842" y="1962393"/>
            <a:ext cx="415922" cy="399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1CF36F0-20C7-28FF-DD47-255CD45C81CF}"/>
              </a:ext>
            </a:extLst>
          </p:cNvPr>
          <p:cNvCxnSpPr>
            <a:stCxn id="5" idx="0"/>
            <a:endCxn id="118" idx="3"/>
          </p:cNvCxnSpPr>
          <p:nvPr/>
        </p:nvCxnSpPr>
        <p:spPr>
          <a:xfrm flipV="1">
            <a:off x="6791764" y="1989976"/>
            <a:ext cx="713727" cy="371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E678822-35C7-8761-31E9-8B37D93C35D5}"/>
              </a:ext>
            </a:extLst>
          </p:cNvPr>
          <p:cNvCxnSpPr>
            <a:stCxn id="74" idx="5"/>
            <a:endCxn id="6" idx="1"/>
          </p:cNvCxnSpPr>
          <p:nvPr/>
        </p:nvCxnSpPr>
        <p:spPr>
          <a:xfrm>
            <a:off x="1555055" y="4168434"/>
            <a:ext cx="769765" cy="576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6583971-6687-681E-0833-8F22EFDDE21A}"/>
              </a:ext>
            </a:extLst>
          </p:cNvPr>
          <p:cNvCxnSpPr>
            <a:cxnSpLocks/>
            <a:stCxn id="75" idx="6"/>
            <a:endCxn id="6" idx="1"/>
          </p:cNvCxnSpPr>
          <p:nvPr/>
        </p:nvCxnSpPr>
        <p:spPr>
          <a:xfrm flipV="1">
            <a:off x="1520682" y="4744912"/>
            <a:ext cx="804138" cy="396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0583322A-CBAE-3CE6-791F-C919323B2FC0}"/>
              </a:ext>
            </a:extLst>
          </p:cNvPr>
          <p:cNvSpPr/>
          <p:nvPr/>
        </p:nvSpPr>
        <p:spPr>
          <a:xfrm>
            <a:off x="8299151" y="3608921"/>
            <a:ext cx="1106656" cy="4134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Acc_id</a:t>
            </a:r>
            <a:endParaRPr lang="en-IN" sz="1400" u="sng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D7C42E6-D92D-D3C9-9D78-C2B8D8B1696D}"/>
              </a:ext>
            </a:extLst>
          </p:cNvPr>
          <p:cNvCxnSpPr>
            <a:stCxn id="128" idx="4"/>
            <a:endCxn id="7" idx="0"/>
          </p:cNvCxnSpPr>
          <p:nvPr/>
        </p:nvCxnSpPr>
        <p:spPr>
          <a:xfrm flipH="1">
            <a:off x="8179260" y="4022331"/>
            <a:ext cx="673219" cy="53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E4B4385-E368-B292-27D3-2ADB30F4BEED}"/>
              </a:ext>
            </a:extLst>
          </p:cNvPr>
          <p:cNvSpPr/>
          <p:nvPr/>
        </p:nvSpPr>
        <p:spPr>
          <a:xfrm>
            <a:off x="10126213" y="4310112"/>
            <a:ext cx="1329660" cy="5310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Descption</a:t>
            </a:r>
            <a:endParaRPr lang="en-IN" sz="14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68AEC94-FC48-5F40-FAFB-5A276E911697}"/>
              </a:ext>
            </a:extLst>
          </p:cNvPr>
          <p:cNvCxnSpPr>
            <a:cxnSpLocks/>
            <a:stCxn id="7" idx="3"/>
            <a:endCxn id="131" idx="2"/>
          </p:cNvCxnSpPr>
          <p:nvPr/>
        </p:nvCxnSpPr>
        <p:spPr>
          <a:xfrm flipV="1">
            <a:off x="9009769" y="4575643"/>
            <a:ext cx="1116444" cy="167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43EA79D3-403C-08AE-07D9-3A79B088D73C}"/>
              </a:ext>
            </a:extLst>
          </p:cNvPr>
          <p:cNvSpPr/>
          <p:nvPr/>
        </p:nvSpPr>
        <p:spPr>
          <a:xfrm>
            <a:off x="5357247" y="5339949"/>
            <a:ext cx="1434517" cy="396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Patient_bill</a:t>
            </a:r>
            <a:endParaRPr lang="en-IN" sz="14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1DF07F3-E888-68BC-B971-72F6DF34539D}"/>
              </a:ext>
            </a:extLst>
          </p:cNvPr>
          <p:cNvCxnSpPr>
            <a:cxnSpLocks/>
            <a:stCxn id="8" idx="1"/>
            <a:endCxn id="138" idx="6"/>
          </p:cNvCxnSpPr>
          <p:nvPr/>
        </p:nvCxnSpPr>
        <p:spPr>
          <a:xfrm flipH="1" flipV="1">
            <a:off x="6791764" y="5538385"/>
            <a:ext cx="682825" cy="795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9D8D83D-C8E3-D187-1CA1-AF2BAF15129D}"/>
              </a:ext>
            </a:extLst>
          </p:cNvPr>
          <p:cNvSpPr txBox="1"/>
          <p:nvPr/>
        </p:nvSpPr>
        <p:spPr>
          <a:xfrm>
            <a:off x="3907636" y="873070"/>
            <a:ext cx="47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A55C876-292A-C34B-227C-610E948429AC}"/>
              </a:ext>
            </a:extLst>
          </p:cNvPr>
          <p:cNvSpPr txBox="1"/>
          <p:nvPr/>
        </p:nvSpPr>
        <p:spPr>
          <a:xfrm>
            <a:off x="2493803" y="1837105"/>
            <a:ext cx="2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51680D5-C03E-3442-9B71-756C7DE9DD8D}"/>
              </a:ext>
            </a:extLst>
          </p:cNvPr>
          <p:cNvSpPr txBox="1"/>
          <p:nvPr/>
        </p:nvSpPr>
        <p:spPr>
          <a:xfrm>
            <a:off x="3741490" y="1620914"/>
            <a:ext cx="40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7209956-E495-4314-563E-5045AB01DB7A}"/>
              </a:ext>
            </a:extLst>
          </p:cNvPr>
          <p:cNvSpPr txBox="1"/>
          <p:nvPr/>
        </p:nvSpPr>
        <p:spPr>
          <a:xfrm>
            <a:off x="7726261" y="873070"/>
            <a:ext cx="4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30CE02-5CFD-5516-992C-38689047CB6A}"/>
              </a:ext>
            </a:extLst>
          </p:cNvPr>
          <p:cNvSpPr txBox="1"/>
          <p:nvPr/>
        </p:nvSpPr>
        <p:spPr>
          <a:xfrm>
            <a:off x="5683535" y="2262713"/>
            <a:ext cx="39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BC9F132-96D5-7149-1C13-01B0C349ED5E}"/>
              </a:ext>
            </a:extLst>
          </p:cNvPr>
          <p:cNvSpPr txBox="1"/>
          <p:nvPr/>
        </p:nvSpPr>
        <p:spPr>
          <a:xfrm>
            <a:off x="7642584" y="2247143"/>
            <a:ext cx="27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43AE5BC-4DA1-401F-AD56-B30CEDAB23D4}"/>
              </a:ext>
            </a:extLst>
          </p:cNvPr>
          <p:cNvSpPr txBox="1"/>
          <p:nvPr/>
        </p:nvSpPr>
        <p:spPr>
          <a:xfrm>
            <a:off x="9722880" y="2262713"/>
            <a:ext cx="32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en-IN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82CA6B9-1A4C-E1B7-8706-9E568A0FBC69}"/>
              </a:ext>
            </a:extLst>
          </p:cNvPr>
          <p:cNvSpPr txBox="1"/>
          <p:nvPr/>
        </p:nvSpPr>
        <p:spPr>
          <a:xfrm>
            <a:off x="6493446" y="4414165"/>
            <a:ext cx="34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C3C0F68-0206-59F8-F29F-42E086EE7376}"/>
              </a:ext>
            </a:extLst>
          </p:cNvPr>
          <p:cNvSpPr txBox="1"/>
          <p:nvPr/>
        </p:nvSpPr>
        <p:spPr>
          <a:xfrm>
            <a:off x="9534084" y="4765333"/>
            <a:ext cx="44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528AF2-CC32-713E-6DD9-E6F8EF77C611}"/>
              </a:ext>
            </a:extLst>
          </p:cNvPr>
          <p:cNvSpPr txBox="1"/>
          <p:nvPr/>
        </p:nvSpPr>
        <p:spPr>
          <a:xfrm>
            <a:off x="9144001" y="5777425"/>
            <a:ext cx="3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7817D0D-F8FE-88F4-5AE2-E5ACAA4C0F0D}"/>
              </a:ext>
            </a:extLst>
          </p:cNvPr>
          <p:cNvSpPr txBox="1"/>
          <p:nvPr/>
        </p:nvSpPr>
        <p:spPr>
          <a:xfrm>
            <a:off x="2493803" y="3840615"/>
            <a:ext cx="376814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8CFE27-5DCE-99AF-B0E4-630AC6901E83}"/>
              </a:ext>
            </a:extLst>
          </p:cNvPr>
          <p:cNvSpPr txBox="1"/>
          <p:nvPr/>
        </p:nvSpPr>
        <p:spPr>
          <a:xfrm>
            <a:off x="3854744" y="4414165"/>
            <a:ext cx="4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7CF1-FDF6-0475-9AE3-341B3F6BC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77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panda</dc:creator>
  <cp:lastModifiedBy>Suraj panda</cp:lastModifiedBy>
  <cp:revision>1</cp:revision>
  <dcterms:created xsi:type="dcterms:W3CDTF">2023-05-12T13:40:21Z</dcterms:created>
  <dcterms:modified xsi:type="dcterms:W3CDTF">2023-05-12T18:28:34Z</dcterms:modified>
</cp:coreProperties>
</file>