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9b0fa6a94_0_5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9b0fa6a9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29ce9fc3f_0_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29ce9fc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29ce9fc3f_0_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29ce9fc3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9b0fa6a94_0_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9b0fa6a9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29ce9fc3f_0_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29ce9fc3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29ce9fc3f_0_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29ce9fc3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29ce9fc3f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29ce9fc3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29ce9fc3f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29ce9fc3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29ce9fc3f_0_4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29ce9fc3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29ce9fc3f_0_5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29ce9fc3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b0fa6a94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b0fa6a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29d141c3b_0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29d141c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2084e8cb2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2084e8c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9b0fa6a94_0_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9b0fa6a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9b0fa6a94_0_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9b0fa6a9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9b0fa6a94_0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9b0fa6a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9b0fa6a94_0_6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9b0fa6a9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9d141c3b_0_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9d141c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9b0fa6a94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9b0fa6a9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29d141c3b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29d141c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9b0fa6a94_0_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9b0fa6a9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9b0fa6a94_0_5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9b0fa6a9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3n5g_IL4XHw_i6bUhXKxVSVFHmvA-xdL/view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</a:t>
            </a: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</a:t>
            </a: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</a:t>
            </a: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ct-1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Terrorism Around The Globe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Suraj Pandey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13400" y="246725"/>
            <a:ext cx="819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Analysis on City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954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00" y="819425"/>
            <a:ext cx="8774924" cy="41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21925"/>
            <a:ext cx="80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Characteristic of Terrorist Activities</a:t>
            </a:r>
            <a:endParaRPr sz="4000"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00" y="1152475"/>
            <a:ext cx="8774951" cy="38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260275" y="221925"/>
            <a:ext cx="805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Characteristic of Terrorist Activities (Year)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13" y="943250"/>
            <a:ext cx="8675775" cy="38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187775" y="2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Terrorist Group Trend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892375"/>
            <a:ext cx="8520600" cy="4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85375"/>
            <a:ext cx="8735899" cy="397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113400" y="2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Terrorist Group Trend by Target Type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113400" y="992925"/>
            <a:ext cx="8748300" cy="3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0675"/>
            <a:ext cx="9143999" cy="393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138175" y="321100"/>
            <a:ext cx="817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Type of Attack Trend in Region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89825"/>
            <a:ext cx="85206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00" y="991525"/>
            <a:ext cx="8621601" cy="39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138175" y="37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Terrorism In India</a:t>
            </a:r>
            <a:endParaRPr sz="4000"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950950"/>
            <a:ext cx="88011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212550" y="395450"/>
            <a:ext cx="80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Terrorism In India (Victims)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0" y="1065875"/>
            <a:ext cx="8748299" cy="39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Terrorism In Indian State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161125" y="1017725"/>
            <a:ext cx="8671200" cy="3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5" y="1044325"/>
            <a:ext cx="8743674" cy="38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162950" y="147600"/>
            <a:ext cx="83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Active Terrorist Groups in India</a:t>
            </a:r>
            <a:endParaRPr sz="4000"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40250"/>
            <a:ext cx="8520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825" y="818000"/>
            <a:ext cx="7138076" cy="41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3800" y="7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21000" y="644475"/>
            <a:ext cx="8207400" cy="45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Analysis Based on: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Region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Country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City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Year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Trends: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Characteristic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of Terrorist Activity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Terrorist Group Trend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Type of Attack Trend in Region</a:t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Terrorism In India:</a:t>
            </a:r>
            <a:endParaRPr b="1" sz="1600">
              <a:solidFill>
                <a:schemeClr val="dk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State Wise</a:t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Active Terrorist Groups in India</a:t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Application: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Conclusion:</a:t>
            </a:r>
            <a:endParaRPr b="1" sz="1600">
              <a:solidFill>
                <a:schemeClr val="dk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51850" y="141750"/>
            <a:ext cx="90921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The application  gives us detailed plots for terrorism. And tell us which country safe or not.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1462500" y="1512150"/>
            <a:ext cx="6866100" cy="3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2" title="screen-capture (1)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650" y="1448500"/>
            <a:ext cx="85395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39450" y="197150"/>
            <a:ext cx="775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39450" y="867575"/>
            <a:ext cx="8520600" cy="4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Difficult to recognize so many columns names like -INT_ISC,INT_LOG etc.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Lots Of  NaN values in data set.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Difficult to plot geomap due to lack of location information.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Lots of information is in gibberish form.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Due to large data set it takes time to load.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faced lots of issues while loading packages for maps.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113400" y="2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00375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is visible that the Middle-East and Southern-Asia are the regions with highest terrorist activities.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Iraq has witnessed a very large number of terrorist activities followed by Pakistan.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seems like Taliban, ISIL, SL, Al-Shabab, NPA the most active and notorious groups. 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We can easily see that there was a massive increase in killings in terrorist activities in the years from (2012 -2016).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Irish Republican Army(IRA), is the oldest terrorist group started back in the 1960-1970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ostly t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errorist groups target civilians/security services with Bombing/Explosives.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Q &amp; 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75400" y="271500"/>
            <a:ext cx="750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Problem 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44200"/>
            <a:ext cx="8520600" cy="42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Analysis based on global terrorism by year.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Analysis based on terrorist activities.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Analysis based on Indian terrorist group.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 application,  which helps us to fetch information about terrorism.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10700" y="147575"/>
            <a:ext cx="826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48725" y="819425"/>
            <a:ext cx="8824500" cy="42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set name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-- </a:t>
            </a: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Global Terrorism Database (GTD) including information on terrorist attacks around the world from 1970 to 2017.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Shape</a:t>
            </a:r>
            <a:r>
              <a:rPr b="1" lang="en-GB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--</a:t>
            </a:r>
            <a:endParaRPr b="1" sz="16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Rows- 181691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Columns-135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Important Columns</a:t>
            </a:r>
            <a:r>
              <a:rPr b="1" lang="en-GB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b="1"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Year, Month, Day, Country, Region, Attack Type, Target, Killed, Wounded, Summary, Group, Target_type, Weapon_type</a:t>
            </a:r>
            <a:endParaRPr b="1"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37325" y="197150"/>
            <a:ext cx="81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                     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 Analysis Based on Year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867575"/>
            <a:ext cx="8520600" cy="4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0" y="769850"/>
            <a:ext cx="8946625" cy="41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0" y="271500"/>
            <a:ext cx="82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Analysis on Region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2250"/>
            <a:ext cx="8679899" cy="386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62975" y="321100"/>
            <a:ext cx="807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Analysis on Region By World Map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62975" y="1152475"/>
            <a:ext cx="87978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75" y="1091850"/>
            <a:ext cx="8897026" cy="40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0" y="16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Analysis on Country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0" y="946725"/>
            <a:ext cx="8888324" cy="39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62950" y="394025"/>
            <a:ext cx="841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Analysis on Country in Year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25" y="1152475"/>
            <a:ext cx="8969575" cy="38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