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alNarrow-italic.fntdata"/><Relationship Id="rId6" Type="http://schemas.openxmlformats.org/officeDocument/2006/relationships/slide" Target="slides/slide2.xml"/><Relationship Id="rId18" Type="http://schemas.openxmlformats.org/officeDocument/2006/relationships/font" Target="fonts/Arial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bd71b23e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bd71b23e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 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be0ecf1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be0ecf1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c2b4c09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c2b4c09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c2b4c09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c2b4c0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1832f19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1832f19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1832f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1832f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1832f19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1832f1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2b4c092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2b4c092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d71b23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bd71b23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bd71b23e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bd71b23e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bd71b23e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bd71b23e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gif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gif"/><Relationship Id="rId7" Type="http://schemas.openxmlformats.org/officeDocument/2006/relationships/image" Target="../media/image6.jp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gif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gif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743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839400" y="2362850"/>
            <a:ext cx="1590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r>
              <a:rPr lang="en" sz="700"/>
              <a:t> </a:t>
            </a:r>
            <a:endParaRPr sz="15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43225" y="2311600"/>
            <a:ext cx="481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8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91955" l="0" r="0" t="0"/>
          <a:stretch/>
        </p:blipFill>
        <p:spPr>
          <a:xfrm>
            <a:off x="0" y="0"/>
            <a:ext cx="9144000" cy="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22"/>
          <p:cNvGrpSpPr/>
          <p:nvPr/>
        </p:nvGrpSpPr>
        <p:grpSpPr>
          <a:xfrm>
            <a:off x="-6662" y="0"/>
            <a:ext cx="9157325" cy="5143500"/>
            <a:chOff x="-13325" y="0"/>
            <a:chExt cx="9157325" cy="5143500"/>
          </a:xfrm>
        </p:grpSpPr>
        <p:grpSp>
          <p:nvGrpSpPr>
            <p:cNvPr id="354" name="Google Shape;354;p22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355" name="Google Shape;355;p22"/>
              <p:cNvPicPr preferRelativeResize="0"/>
              <p:nvPr/>
            </p:nvPicPr>
            <p:blipFill rotWithShape="1">
              <a:blip r:embed="rId3">
                <a:alphaModFix/>
              </a:blip>
              <a:srcRect b="4743" l="0" r="0" t="0"/>
              <a:stretch/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56" name="Google Shape;356;p22"/>
              <p:cNvGrpSpPr/>
              <p:nvPr/>
            </p:nvGrpSpPr>
            <p:grpSpPr>
              <a:xfrm>
                <a:off x="1471400" y="4454275"/>
                <a:ext cx="2746275" cy="614850"/>
                <a:chOff x="1471400" y="4454275"/>
                <a:chExt cx="2746275" cy="614850"/>
              </a:xfrm>
            </p:grpSpPr>
            <p:pic>
              <p:nvPicPr>
                <p:cNvPr id="357" name="Google Shape;357;p2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471400" y="4454275"/>
                  <a:ext cx="274627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8" name="Google Shape;358;p2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1871812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9" name="Google Shape;359;p2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9835" r="74727" t="0"/>
                <a:stretch/>
              </p:blipFill>
              <p:spPr>
                <a:xfrm>
                  <a:off x="2449399" y="4454275"/>
                  <a:ext cx="14932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0" name="Google Shape;360;p2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36119" r="58807" t="0"/>
                <a:stretch/>
              </p:blipFill>
              <p:spPr>
                <a:xfrm>
                  <a:off x="2170775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1" name="Google Shape;361;p2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021301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2" name="Google Shape;362;p2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749726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3" name="Google Shape;363;p2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310088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4" name="Google Shape;364;p2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610413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5" name="Google Shape;365;p2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319073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2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289768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67" name="Google Shape;367;p22"/>
            <p:cNvSpPr/>
            <p:nvPr/>
          </p:nvSpPr>
          <p:spPr>
            <a:xfrm>
              <a:off x="-13325" y="1434675"/>
              <a:ext cx="9034500" cy="31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936000" y="4546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110300" y="4500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22"/>
          <p:cNvSpPr txBox="1"/>
          <p:nvPr/>
        </p:nvSpPr>
        <p:spPr>
          <a:xfrm>
            <a:off x="879650" y="514175"/>
            <a:ext cx="28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 does counting sort work</a:t>
            </a:r>
            <a:endParaRPr sz="1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3039875" y="514175"/>
            <a:ext cx="481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600"/>
          </a:p>
        </p:txBody>
      </p:sp>
      <p:pic>
        <p:nvPicPr>
          <p:cNvPr id="372" name="Google Shape;372;p22"/>
          <p:cNvPicPr preferRelativeResize="0"/>
          <p:nvPr/>
        </p:nvPicPr>
        <p:blipFill rotWithShape="1">
          <a:blip r:embed="rId4">
            <a:alphaModFix/>
          </a:blip>
          <a:srcRect b="0" l="30633" r="64294" t="0"/>
          <a:stretch/>
        </p:blipFill>
        <p:spPr>
          <a:xfrm>
            <a:off x="2900575" y="4454275"/>
            <a:ext cx="139300" cy="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2"/>
          <p:cNvSpPr txBox="1"/>
          <p:nvPr/>
        </p:nvSpPr>
        <p:spPr>
          <a:xfrm>
            <a:off x="0" y="1625500"/>
            <a:ext cx="88347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2639975" y="3513863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640850" y="4302050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1568425" y="4544500"/>
            <a:ext cx="248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100" y="4345225"/>
            <a:ext cx="22288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2"/>
          <p:cNvPicPr preferRelativeResize="0"/>
          <p:nvPr/>
        </p:nvPicPr>
        <p:blipFill rotWithShape="1">
          <a:blip r:embed="rId6">
            <a:alphaModFix/>
          </a:blip>
          <a:srcRect b="0" l="0" r="16666" t="0"/>
          <a:stretch/>
        </p:blipFill>
        <p:spPr>
          <a:xfrm>
            <a:off x="676800" y="1981650"/>
            <a:ext cx="6492126" cy="10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2"/>
          <p:cNvSpPr/>
          <p:nvPr/>
        </p:nvSpPr>
        <p:spPr>
          <a:xfrm>
            <a:off x="3877625" y="24524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80" name="Google Shape;380;p22"/>
          <p:cNvSpPr/>
          <p:nvPr/>
        </p:nvSpPr>
        <p:spPr>
          <a:xfrm>
            <a:off x="5254575" y="24524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81" name="Google Shape;381;p22"/>
          <p:cNvSpPr/>
          <p:nvPr/>
        </p:nvSpPr>
        <p:spPr>
          <a:xfrm>
            <a:off x="3189150" y="24524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82" name="Google Shape;382;p22"/>
          <p:cNvSpPr/>
          <p:nvPr/>
        </p:nvSpPr>
        <p:spPr>
          <a:xfrm>
            <a:off x="5939650" y="24524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83" name="Google Shape;383;p22"/>
          <p:cNvSpPr/>
          <p:nvPr/>
        </p:nvSpPr>
        <p:spPr>
          <a:xfrm>
            <a:off x="6624725" y="24524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84" name="Google Shape;384;p22"/>
          <p:cNvSpPr txBox="1"/>
          <p:nvPr/>
        </p:nvSpPr>
        <p:spPr>
          <a:xfrm>
            <a:off x="66500" y="1401400"/>
            <a:ext cx="1759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Count Array:</a:t>
            </a:r>
            <a:endParaRPr sz="2000"/>
          </a:p>
        </p:txBody>
      </p:sp>
      <p:sp>
        <p:nvSpPr>
          <p:cNvPr id="385" name="Google Shape;385;p22"/>
          <p:cNvSpPr/>
          <p:nvPr/>
        </p:nvSpPr>
        <p:spPr>
          <a:xfrm>
            <a:off x="2500675" y="2466000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386" name="Google Shape;386;p22"/>
          <p:cNvSpPr txBox="1"/>
          <p:nvPr/>
        </p:nvSpPr>
        <p:spPr>
          <a:xfrm>
            <a:off x="3420075" y="3380150"/>
            <a:ext cx="5730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+1</a:t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3189150" y="246427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388" name="Google Shape;388;p22"/>
          <p:cNvSpPr/>
          <p:nvPr/>
        </p:nvSpPr>
        <p:spPr>
          <a:xfrm>
            <a:off x="3877625" y="24524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endParaRPr sz="2400"/>
          </a:p>
        </p:txBody>
      </p:sp>
      <p:sp>
        <p:nvSpPr>
          <p:cNvPr id="389" name="Google Shape;389;p22"/>
          <p:cNvSpPr txBox="1"/>
          <p:nvPr/>
        </p:nvSpPr>
        <p:spPr>
          <a:xfrm>
            <a:off x="4197125" y="3380150"/>
            <a:ext cx="5730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+0</a:t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4562700" y="24524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endParaRPr sz="2400"/>
          </a:p>
        </p:txBody>
      </p:sp>
      <p:sp>
        <p:nvSpPr>
          <p:cNvPr id="391" name="Google Shape;391;p22"/>
          <p:cNvSpPr/>
          <p:nvPr/>
        </p:nvSpPr>
        <p:spPr>
          <a:xfrm>
            <a:off x="5248500" y="24524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2400"/>
          </a:p>
        </p:txBody>
      </p:sp>
      <p:sp>
        <p:nvSpPr>
          <p:cNvPr id="392" name="Google Shape;392;p22"/>
          <p:cNvSpPr/>
          <p:nvPr/>
        </p:nvSpPr>
        <p:spPr>
          <a:xfrm>
            <a:off x="5936613" y="24524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93" name="Google Shape;393;p22"/>
          <p:cNvSpPr/>
          <p:nvPr/>
        </p:nvSpPr>
        <p:spPr>
          <a:xfrm>
            <a:off x="5918925" y="2467850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</a:t>
            </a:r>
            <a:endParaRPr sz="2400"/>
          </a:p>
        </p:txBody>
      </p:sp>
      <p:sp>
        <p:nvSpPr>
          <p:cNvPr id="394" name="Google Shape;394;p22"/>
          <p:cNvSpPr/>
          <p:nvPr/>
        </p:nvSpPr>
        <p:spPr>
          <a:xfrm>
            <a:off x="6620100" y="24524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</a:t>
            </a:r>
            <a:endParaRPr sz="2400"/>
          </a:p>
        </p:txBody>
      </p:sp>
      <p:pic>
        <p:nvPicPr>
          <p:cNvPr id="395" name="Google Shape;39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9500" y="3016638"/>
            <a:ext cx="12001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2"/>
          <p:cNvSpPr txBox="1"/>
          <p:nvPr/>
        </p:nvSpPr>
        <p:spPr>
          <a:xfrm>
            <a:off x="2129375" y="3380138"/>
            <a:ext cx="5730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0+2</a:t>
            </a:r>
            <a:endParaRPr/>
          </a:p>
        </p:txBody>
      </p:sp>
      <p:sp>
        <p:nvSpPr>
          <p:cNvPr id="397" name="Google Shape;397;p22"/>
          <p:cNvSpPr txBox="1"/>
          <p:nvPr/>
        </p:nvSpPr>
        <p:spPr>
          <a:xfrm>
            <a:off x="2744975" y="3380150"/>
            <a:ext cx="5730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2+1</a:t>
            </a:r>
            <a:endParaRPr/>
          </a:p>
        </p:txBody>
      </p:sp>
      <p:pic>
        <p:nvPicPr>
          <p:cNvPr id="398" name="Google Shape;39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0150" y="3009838"/>
            <a:ext cx="12001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9875" y="3009838"/>
            <a:ext cx="12001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7275" y="3009850"/>
            <a:ext cx="12001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2"/>
          <p:cNvPicPr preferRelativeResize="0"/>
          <p:nvPr/>
        </p:nvPicPr>
        <p:blipFill rotWithShape="1">
          <a:blip r:embed="rId8">
            <a:alphaModFix/>
          </a:blip>
          <a:srcRect b="91955" l="0" r="0" t="0"/>
          <a:stretch/>
        </p:blipFill>
        <p:spPr>
          <a:xfrm>
            <a:off x="13" y="10625"/>
            <a:ext cx="9144000" cy="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5765875" y="2190000"/>
            <a:ext cx="2514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09" name="Google Shape;409;p23"/>
          <p:cNvSpPr/>
          <p:nvPr/>
        </p:nvSpPr>
        <p:spPr>
          <a:xfrm>
            <a:off x="5274425" y="2224950"/>
            <a:ext cx="334800" cy="26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0" name="Google Shape;410;p23"/>
          <p:cNvSpPr/>
          <p:nvPr/>
        </p:nvSpPr>
        <p:spPr>
          <a:xfrm>
            <a:off x="4866371" y="2190000"/>
            <a:ext cx="2514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1" name="Google Shape;411;p23"/>
          <p:cNvSpPr/>
          <p:nvPr/>
        </p:nvSpPr>
        <p:spPr>
          <a:xfrm>
            <a:off x="4374925" y="2224950"/>
            <a:ext cx="251400" cy="26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2" name="Google Shape;412;p23"/>
          <p:cNvSpPr/>
          <p:nvPr/>
        </p:nvSpPr>
        <p:spPr>
          <a:xfrm>
            <a:off x="3883475" y="2190000"/>
            <a:ext cx="2514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3" name="Google Shape;413;p23"/>
          <p:cNvSpPr/>
          <p:nvPr/>
        </p:nvSpPr>
        <p:spPr>
          <a:xfrm>
            <a:off x="3392025" y="2190000"/>
            <a:ext cx="3348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4" name="Google Shape;414;p23"/>
          <p:cNvSpPr/>
          <p:nvPr/>
        </p:nvSpPr>
        <p:spPr>
          <a:xfrm>
            <a:off x="2900575" y="2190000"/>
            <a:ext cx="3348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5" name="Google Shape;415;p23"/>
          <p:cNvSpPr/>
          <p:nvPr/>
        </p:nvSpPr>
        <p:spPr>
          <a:xfrm>
            <a:off x="2409125" y="2190000"/>
            <a:ext cx="3348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416" name="Google Shape;416;p23"/>
          <p:cNvGrpSpPr/>
          <p:nvPr/>
        </p:nvGrpSpPr>
        <p:grpSpPr>
          <a:xfrm>
            <a:off x="-6662" y="0"/>
            <a:ext cx="9157325" cy="5143500"/>
            <a:chOff x="-13325" y="0"/>
            <a:chExt cx="9157325" cy="5143500"/>
          </a:xfrm>
        </p:grpSpPr>
        <p:grpSp>
          <p:nvGrpSpPr>
            <p:cNvPr id="417" name="Google Shape;417;p23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418" name="Google Shape;418;p23"/>
              <p:cNvPicPr preferRelativeResize="0"/>
              <p:nvPr/>
            </p:nvPicPr>
            <p:blipFill rotWithShape="1">
              <a:blip r:embed="rId3">
                <a:alphaModFix/>
              </a:blip>
              <a:srcRect b="4743" l="0" r="0" t="0"/>
              <a:stretch/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19" name="Google Shape;419;p23"/>
              <p:cNvGrpSpPr/>
              <p:nvPr/>
            </p:nvGrpSpPr>
            <p:grpSpPr>
              <a:xfrm>
                <a:off x="1471400" y="4454275"/>
                <a:ext cx="2746275" cy="614850"/>
                <a:chOff x="1471400" y="4454275"/>
                <a:chExt cx="2746275" cy="614850"/>
              </a:xfrm>
            </p:grpSpPr>
            <p:pic>
              <p:nvPicPr>
                <p:cNvPr id="420" name="Google Shape;420;p23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471400" y="4454275"/>
                  <a:ext cx="274627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1" name="Google Shape;421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1871812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2" name="Google Shape;422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9835" r="74727" t="0"/>
                <a:stretch/>
              </p:blipFill>
              <p:spPr>
                <a:xfrm>
                  <a:off x="2449399" y="4454275"/>
                  <a:ext cx="14932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3" name="Google Shape;423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36119" r="58807" t="0"/>
                <a:stretch/>
              </p:blipFill>
              <p:spPr>
                <a:xfrm>
                  <a:off x="2170775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4" name="Google Shape;424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021301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5" name="Google Shape;425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749726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6" name="Google Shape;426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310088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7" name="Google Shape;427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610413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8" name="Google Shape;428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319073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9" name="Google Shape;429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289768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430" name="Google Shape;430;p23"/>
            <p:cNvSpPr/>
            <p:nvPr/>
          </p:nvSpPr>
          <p:spPr>
            <a:xfrm>
              <a:off x="-13325" y="1434675"/>
              <a:ext cx="9034500" cy="31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936000" y="4546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110300" y="4500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3"/>
          <p:cNvSpPr txBox="1"/>
          <p:nvPr/>
        </p:nvSpPr>
        <p:spPr>
          <a:xfrm>
            <a:off x="0" y="1625500"/>
            <a:ext cx="88347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00"/>
              </a:highlight>
            </a:endParaRPr>
          </a:p>
        </p:txBody>
      </p:sp>
      <p:pic>
        <p:nvPicPr>
          <p:cNvPr id="434" name="Google Shape;434;p23"/>
          <p:cNvPicPr preferRelativeResize="0"/>
          <p:nvPr/>
        </p:nvPicPr>
        <p:blipFill rotWithShape="1">
          <a:blip r:embed="rId5">
            <a:alphaModFix/>
          </a:blip>
          <a:srcRect b="0" l="0" r="16701" t="0"/>
          <a:stretch/>
        </p:blipFill>
        <p:spPr>
          <a:xfrm>
            <a:off x="1824400" y="2290150"/>
            <a:ext cx="5837550" cy="8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3"/>
          <p:cNvSpPr/>
          <p:nvPr/>
        </p:nvSpPr>
        <p:spPr>
          <a:xfrm>
            <a:off x="3465080" y="2709509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436" name="Google Shape;436;p23"/>
          <p:cNvSpPr/>
          <p:nvPr/>
        </p:nvSpPr>
        <p:spPr>
          <a:xfrm>
            <a:off x="3465080" y="2709234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1</a:t>
            </a:r>
            <a:endParaRPr sz="2400"/>
          </a:p>
        </p:txBody>
      </p:sp>
      <p:sp>
        <p:nvSpPr>
          <p:cNvPr id="437" name="Google Shape;437;p23"/>
          <p:cNvSpPr/>
          <p:nvPr/>
        </p:nvSpPr>
        <p:spPr>
          <a:xfrm>
            <a:off x="3465080" y="2709234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0</a:t>
            </a:r>
            <a:endParaRPr sz="2400"/>
          </a:p>
        </p:txBody>
      </p:sp>
      <p:sp>
        <p:nvSpPr>
          <p:cNvPr id="438" name="Google Shape;438;p23"/>
          <p:cNvSpPr txBox="1"/>
          <p:nvPr/>
        </p:nvSpPr>
        <p:spPr>
          <a:xfrm>
            <a:off x="879650" y="514175"/>
            <a:ext cx="28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 does counting sort work</a:t>
            </a:r>
            <a:endParaRPr sz="1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3039875" y="514175"/>
            <a:ext cx="481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600"/>
          </a:p>
        </p:txBody>
      </p:sp>
      <p:pic>
        <p:nvPicPr>
          <p:cNvPr id="440" name="Google Shape;440;p23"/>
          <p:cNvPicPr preferRelativeResize="0"/>
          <p:nvPr/>
        </p:nvPicPr>
        <p:blipFill rotWithShape="1">
          <a:blip r:embed="rId4">
            <a:alphaModFix/>
          </a:blip>
          <a:srcRect b="0" l="30633" r="64294" t="0"/>
          <a:stretch/>
        </p:blipFill>
        <p:spPr>
          <a:xfrm>
            <a:off x="2900575" y="4454275"/>
            <a:ext cx="139300" cy="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3"/>
          <p:cNvSpPr/>
          <p:nvPr/>
        </p:nvSpPr>
        <p:spPr>
          <a:xfrm>
            <a:off x="2639975" y="3513863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2640850" y="4302050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3"/>
          <p:cNvSpPr/>
          <p:nvPr/>
        </p:nvSpPr>
        <p:spPr>
          <a:xfrm>
            <a:off x="1568425" y="4544500"/>
            <a:ext cx="248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2100" y="4345225"/>
            <a:ext cx="22288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3"/>
          <p:cNvSpPr txBox="1"/>
          <p:nvPr/>
        </p:nvSpPr>
        <p:spPr>
          <a:xfrm>
            <a:off x="85225" y="2473750"/>
            <a:ext cx="1759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Count Array:</a:t>
            </a:r>
            <a:endParaRPr sz="2000"/>
          </a:p>
        </p:txBody>
      </p:sp>
      <p:pic>
        <p:nvPicPr>
          <p:cNvPr id="446" name="Google Shape;44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9348" y="1401400"/>
            <a:ext cx="5495250" cy="8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3"/>
          <p:cNvSpPr txBox="1"/>
          <p:nvPr/>
        </p:nvSpPr>
        <p:spPr>
          <a:xfrm>
            <a:off x="165175" y="1575300"/>
            <a:ext cx="2060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Original</a:t>
            </a:r>
            <a:r>
              <a:rPr lang="en" sz="2000"/>
              <a:t> Array:</a:t>
            </a:r>
            <a:endParaRPr sz="2000"/>
          </a:p>
        </p:txBody>
      </p:sp>
      <p:sp>
        <p:nvSpPr>
          <p:cNvPr id="448" name="Google Shape;448;p23"/>
          <p:cNvSpPr txBox="1"/>
          <p:nvPr/>
        </p:nvSpPr>
        <p:spPr>
          <a:xfrm>
            <a:off x="85225" y="3549800"/>
            <a:ext cx="2060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Sorted </a:t>
            </a:r>
            <a:r>
              <a:rPr lang="en" sz="2000"/>
              <a:t>Array:</a:t>
            </a:r>
            <a:endParaRPr sz="2000"/>
          </a:p>
        </p:txBody>
      </p:sp>
      <p:sp>
        <p:nvSpPr>
          <p:cNvPr id="449" name="Google Shape;449;p23"/>
          <p:cNvSpPr/>
          <p:nvPr/>
        </p:nvSpPr>
        <p:spPr>
          <a:xfrm>
            <a:off x="4084403" y="2709510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450" name="Google Shape;450;p23"/>
          <p:cNvSpPr/>
          <p:nvPr/>
        </p:nvSpPr>
        <p:spPr>
          <a:xfrm>
            <a:off x="4703726" y="2699213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endParaRPr sz="2400"/>
          </a:p>
        </p:txBody>
      </p:sp>
      <p:sp>
        <p:nvSpPr>
          <p:cNvPr id="451" name="Google Shape;451;p23"/>
          <p:cNvSpPr/>
          <p:nvPr/>
        </p:nvSpPr>
        <p:spPr>
          <a:xfrm>
            <a:off x="5319990" y="2699213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endParaRPr sz="2400"/>
          </a:p>
        </p:txBody>
      </p:sp>
      <p:sp>
        <p:nvSpPr>
          <p:cNvPr id="452" name="Google Shape;452;p23"/>
          <p:cNvSpPr/>
          <p:nvPr/>
        </p:nvSpPr>
        <p:spPr>
          <a:xfrm>
            <a:off x="5936906" y="2699213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2400"/>
          </a:p>
        </p:txBody>
      </p:sp>
      <p:sp>
        <p:nvSpPr>
          <p:cNvPr id="453" name="Google Shape;453;p23"/>
          <p:cNvSpPr/>
          <p:nvPr/>
        </p:nvSpPr>
        <p:spPr>
          <a:xfrm>
            <a:off x="6539992" y="2712616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</a:t>
            </a:r>
            <a:endParaRPr sz="2400"/>
          </a:p>
        </p:txBody>
      </p:sp>
      <p:sp>
        <p:nvSpPr>
          <p:cNvPr id="454" name="Google Shape;454;p23"/>
          <p:cNvSpPr/>
          <p:nvPr/>
        </p:nvSpPr>
        <p:spPr>
          <a:xfrm>
            <a:off x="7170739" y="2699213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</a:t>
            </a:r>
            <a:endParaRPr sz="2400"/>
          </a:p>
        </p:txBody>
      </p:sp>
      <p:pic>
        <p:nvPicPr>
          <p:cNvPr id="455" name="Google Shape;455;p23"/>
          <p:cNvPicPr preferRelativeResize="0"/>
          <p:nvPr/>
        </p:nvPicPr>
        <p:blipFill rotWithShape="1">
          <a:blip r:embed="rId5">
            <a:alphaModFix/>
          </a:blip>
          <a:srcRect b="0" l="21585" r="16724" t="0"/>
          <a:stretch/>
        </p:blipFill>
        <p:spPr>
          <a:xfrm>
            <a:off x="2752375" y="3453525"/>
            <a:ext cx="4323275" cy="8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3"/>
          <p:cNvPicPr preferRelativeResize="0"/>
          <p:nvPr/>
        </p:nvPicPr>
        <p:blipFill rotWithShape="1">
          <a:blip r:embed="rId5">
            <a:alphaModFix/>
          </a:blip>
          <a:srcRect b="4579" l="-549" r="87146" t="-4580"/>
          <a:stretch/>
        </p:blipFill>
        <p:spPr>
          <a:xfrm>
            <a:off x="1815650" y="3417325"/>
            <a:ext cx="939300" cy="9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3"/>
          <p:cNvSpPr/>
          <p:nvPr/>
        </p:nvSpPr>
        <p:spPr>
          <a:xfrm>
            <a:off x="7170064" y="2699213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6</a:t>
            </a:r>
            <a:endParaRPr sz="2400"/>
          </a:p>
        </p:txBody>
      </p:sp>
      <p:sp>
        <p:nvSpPr>
          <p:cNvPr id="458" name="Google Shape;458;p23"/>
          <p:cNvSpPr/>
          <p:nvPr/>
        </p:nvSpPr>
        <p:spPr>
          <a:xfrm>
            <a:off x="6599414" y="3855988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7</a:t>
            </a:r>
            <a:endParaRPr sz="2400"/>
          </a:p>
        </p:txBody>
      </p:sp>
      <p:sp>
        <p:nvSpPr>
          <p:cNvPr id="459" name="Google Shape;459;p23"/>
          <p:cNvSpPr/>
          <p:nvPr/>
        </p:nvSpPr>
        <p:spPr>
          <a:xfrm flipH="1" rot="10800000">
            <a:off x="6850275" y="1112530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 flipH="1" rot="10800000">
            <a:off x="6101150" y="1112530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 flipH="1" rot="10800000">
            <a:off x="5352025" y="1112530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 flipH="1" rot="10800000">
            <a:off x="4557075" y="1112530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"/>
          <p:cNvSpPr/>
          <p:nvPr/>
        </p:nvSpPr>
        <p:spPr>
          <a:xfrm flipH="1" rot="10800000">
            <a:off x="3762125" y="1112517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3"/>
          <p:cNvSpPr/>
          <p:nvPr/>
        </p:nvSpPr>
        <p:spPr>
          <a:xfrm flipH="1" rot="10800000">
            <a:off x="2967175" y="1117842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3"/>
          <p:cNvSpPr/>
          <p:nvPr/>
        </p:nvSpPr>
        <p:spPr>
          <a:xfrm flipH="1" rot="10800000">
            <a:off x="2225275" y="1127305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>
            <a:off x="6553480" y="2712616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5</a:t>
            </a:r>
            <a:endParaRPr sz="2400"/>
          </a:p>
        </p:txBody>
      </p:sp>
      <p:sp>
        <p:nvSpPr>
          <p:cNvPr id="467" name="Google Shape;467;p23"/>
          <p:cNvSpPr/>
          <p:nvPr/>
        </p:nvSpPr>
        <p:spPr>
          <a:xfrm>
            <a:off x="5977375" y="3856000"/>
            <a:ext cx="3999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6</a:t>
            </a:r>
            <a:endParaRPr sz="2400"/>
          </a:p>
        </p:txBody>
      </p:sp>
      <p:sp>
        <p:nvSpPr>
          <p:cNvPr id="468" name="Google Shape;468;p23"/>
          <p:cNvSpPr/>
          <p:nvPr/>
        </p:nvSpPr>
        <p:spPr>
          <a:xfrm>
            <a:off x="4084403" y="2712635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2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4084403" y="3856010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2</a:t>
            </a:r>
            <a:endParaRPr sz="2400"/>
          </a:p>
        </p:txBody>
      </p:sp>
      <p:sp>
        <p:nvSpPr>
          <p:cNvPr id="470" name="Google Shape;470;p23"/>
          <p:cNvSpPr/>
          <p:nvPr/>
        </p:nvSpPr>
        <p:spPr>
          <a:xfrm>
            <a:off x="3465080" y="3865834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1</a:t>
            </a:r>
            <a:endParaRPr sz="2400"/>
          </a:p>
        </p:txBody>
      </p:sp>
      <p:sp>
        <p:nvSpPr>
          <p:cNvPr id="471" name="Google Shape;471;p23"/>
          <p:cNvSpPr/>
          <p:nvPr/>
        </p:nvSpPr>
        <p:spPr>
          <a:xfrm>
            <a:off x="5936731" y="2699213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4</a:t>
            </a:r>
            <a:endParaRPr sz="2400"/>
          </a:p>
        </p:txBody>
      </p:sp>
      <p:sp>
        <p:nvSpPr>
          <p:cNvPr id="472" name="Google Shape;472;p23"/>
          <p:cNvSpPr/>
          <p:nvPr/>
        </p:nvSpPr>
        <p:spPr>
          <a:xfrm>
            <a:off x="5341919" y="3865813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5</a:t>
            </a:r>
            <a:endParaRPr sz="2400"/>
          </a:p>
        </p:txBody>
      </p:sp>
      <p:sp>
        <p:nvSpPr>
          <p:cNvPr id="473" name="Google Shape;473;p23"/>
          <p:cNvSpPr/>
          <p:nvPr/>
        </p:nvSpPr>
        <p:spPr>
          <a:xfrm>
            <a:off x="2887980" y="3865834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1</a:t>
            </a:r>
            <a:endParaRPr sz="2400"/>
          </a:p>
        </p:txBody>
      </p:sp>
      <p:sp>
        <p:nvSpPr>
          <p:cNvPr id="474" name="Google Shape;474;p23"/>
          <p:cNvSpPr/>
          <p:nvPr/>
        </p:nvSpPr>
        <p:spPr>
          <a:xfrm>
            <a:off x="4702201" y="2712613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3</a:t>
            </a:r>
            <a:endParaRPr sz="2400"/>
          </a:p>
        </p:txBody>
      </p:sp>
      <p:sp>
        <p:nvSpPr>
          <p:cNvPr id="475" name="Google Shape;475;p23"/>
          <p:cNvSpPr/>
          <p:nvPr/>
        </p:nvSpPr>
        <p:spPr>
          <a:xfrm>
            <a:off x="4713163" y="3865813"/>
            <a:ext cx="360000" cy="3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3</a:t>
            </a:r>
            <a:endParaRPr sz="2400"/>
          </a:p>
        </p:txBody>
      </p:sp>
      <p:pic>
        <p:nvPicPr>
          <p:cNvPr id="476" name="Google Shape;476;p23"/>
          <p:cNvPicPr preferRelativeResize="0"/>
          <p:nvPr/>
        </p:nvPicPr>
        <p:blipFill rotWithShape="1">
          <a:blip r:embed="rId8">
            <a:alphaModFix/>
          </a:blip>
          <a:srcRect b="91955" l="0" r="0" t="0"/>
          <a:stretch/>
        </p:blipFill>
        <p:spPr>
          <a:xfrm>
            <a:off x="13" y="0"/>
            <a:ext cx="9144000" cy="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24"/>
          <p:cNvGrpSpPr/>
          <p:nvPr/>
        </p:nvGrpSpPr>
        <p:grpSpPr>
          <a:xfrm>
            <a:off x="-6662" y="0"/>
            <a:ext cx="9157325" cy="5143500"/>
            <a:chOff x="-13325" y="0"/>
            <a:chExt cx="9157325" cy="5143500"/>
          </a:xfrm>
        </p:grpSpPr>
        <p:grpSp>
          <p:nvGrpSpPr>
            <p:cNvPr id="484" name="Google Shape;484;p24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485" name="Google Shape;485;p24"/>
              <p:cNvPicPr preferRelativeResize="0"/>
              <p:nvPr/>
            </p:nvPicPr>
            <p:blipFill rotWithShape="1">
              <a:blip r:embed="rId3">
                <a:alphaModFix/>
              </a:blip>
              <a:srcRect b="4743" l="0" r="0" t="0"/>
              <a:stretch/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86" name="Google Shape;486;p24"/>
              <p:cNvGrpSpPr/>
              <p:nvPr/>
            </p:nvGrpSpPr>
            <p:grpSpPr>
              <a:xfrm>
                <a:off x="1471400" y="4454275"/>
                <a:ext cx="2746275" cy="614850"/>
                <a:chOff x="1471400" y="4454275"/>
                <a:chExt cx="2746275" cy="614850"/>
              </a:xfrm>
            </p:grpSpPr>
            <p:pic>
              <p:nvPicPr>
                <p:cNvPr id="487" name="Google Shape;487;p24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471400" y="4454275"/>
                  <a:ext cx="274627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8" name="Google Shape;488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1871812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9" name="Google Shape;489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9835" r="74727" t="0"/>
                <a:stretch/>
              </p:blipFill>
              <p:spPr>
                <a:xfrm>
                  <a:off x="2449399" y="4454275"/>
                  <a:ext cx="14932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0" name="Google Shape;490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36119" r="58807" t="0"/>
                <a:stretch/>
              </p:blipFill>
              <p:spPr>
                <a:xfrm>
                  <a:off x="2170775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1" name="Google Shape;491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021301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2" name="Google Shape;492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749726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3" name="Google Shape;493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310088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4" name="Google Shape;494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610413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5" name="Google Shape;495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319073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6" name="Google Shape;496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289768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497" name="Google Shape;497;p24"/>
            <p:cNvSpPr/>
            <p:nvPr/>
          </p:nvSpPr>
          <p:spPr>
            <a:xfrm>
              <a:off x="-13325" y="1434675"/>
              <a:ext cx="9034500" cy="31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936000" y="4546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4110300" y="4500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24"/>
          <p:cNvSpPr txBox="1"/>
          <p:nvPr/>
        </p:nvSpPr>
        <p:spPr>
          <a:xfrm>
            <a:off x="879650" y="514175"/>
            <a:ext cx="28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Works Cited</a:t>
            </a:r>
            <a:endParaRPr sz="1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1" name="Google Shape;501;p24"/>
          <p:cNvSpPr txBox="1"/>
          <p:nvPr/>
        </p:nvSpPr>
        <p:spPr>
          <a:xfrm>
            <a:off x="1791000" y="514175"/>
            <a:ext cx="48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600"/>
          </a:p>
        </p:txBody>
      </p:sp>
      <p:pic>
        <p:nvPicPr>
          <p:cNvPr id="502" name="Google Shape;502;p24"/>
          <p:cNvPicPr preferRelativeResize="0"/>
          <p:nvPr/>
        </p:nvPicPr>
        <p:blipFill rotWithShape="1">
          <a:blip r:embed="rId4">
            <a:alphaModFix/>
          </a:blip>
          <a:srcRect b="0" l="30633" r="64294" t="0"/>
          <a:stretch/>
        </p:blipFill>
        <p:spPr>
          <a:xfrm>
            <a:off x="2900575" y="4454275"/>
            <a:ext cx="139300" cy="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4"/>
          <p:cNvSpPr txBox="1"/>
          <p:nvPr/>
        </p:nvSpPr>
        <p:spPr>
          <a:xfrm>
            <a:off x="0" y="1625500"/>
            <a:ext cx="88347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504" name="Google Shape;504;p24"/>
          <p:cNvSpPr/>
          <p:nvPr/>
        </p:nvSpPr>
        <p:spPr>
          <a:xfrm>
            <a:off x="2639975" y="3513863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2640850" y="4302050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1568425" y="4544500"/>
            <a:ext cx="248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100" y="4345225"/>
            <a:ext cx="22288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4"/>
          <p:cNvSpPr/>
          <p:nvPr/>
        </p:nvSpPr>
        <p:spPr>
          <a:xfrm>
            <a:off x="2409125" y="2190000"/>
            <a:ext cx="3348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09" name="Google Shape;509;p24"/>
          <p:cNvSpPr/>
          <p:nvPr/>
        </p:nvSpPr>
        <p:spPr>
          <a:xfrm>
            <a:off x="2900575" y="2190000"/>
            <a:ext cx="3348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10" name="Google Shape;510;p24"/>
          <p:cNvSpPr/>
          <p:nvPr/>
        </p:nvSpPr>
        <p:spPr>
          <a:xfrm>
            <a:off x="3392025" y="2190000"/>
            <a:ext cx="3348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11" name="Google Shape;511;p24"/>
          <p:cNvSpPr/>
          <p:nvPr/>
        </p:nvSpPr>
        <p:spPr>
          <a:xfrm>
            <a:off x="4866371" y="2190000"/>
            <a:ext cx="2514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12" name="Google Shape;512;p24"/>
          <p:cNvSpPr/>
          <p:nvPr/>
        </p:nvSpPr>
        <p:spPr>
          <a:xfrm>
            <a:off x="5765875" y="2190000"/>
            <a:ext cx="2514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513" name="Google Shape;513;p24"/>
          <p:cNvPicPr preferRelativeResize="0"/>
          <p:nvPr/>
        </p:nvPicPr>
        <p:blipFill rotWithShape="1">
          <a:blip r:embed="rId6">
            <a:alphaModFix/>
          </a:blip>
          <a:srcRect b="91955" l="0" r="0" t="0"/>
          <a:stretch/>
        </p:blipFill>
        <p:spPr>
          <a:xfrm>
            <a:off x="11825" y="0"/>
            <a:ext cx="9144000" cy="4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9650" y="1523025"/>
            <a:ext cx="5074451" cy="115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-6662" y="0"/>
            <a:ext cx="9157325" cy="5143500"/>
            <a:chOff x="-13325" y="0"/>
            <a:chExt cx="9157325" cy="5143500"/>
          </a:xfrm>
        </p:grpSpPr>
        <p:sp>
          <p:nvSpPr>
            <p:cNvPr id="63" name="Google Shape;63;p14"/>
            <p:cNvSpPr/>
            <p:nvPr/>
          </p:nvSpPr>
          <p:spPr>
            <a:xfrm>
              <a:off x="-13325" y="1434675"/>
              <a:ext cx="9034500" cy="31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936000" y="4546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110300" y="4500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67" name="Google Shape;67;p14"/>
              <p:cNvPicPr preferRelativeResize="0"/>
              <p:nvPr/>
            </p:nvPicPr>
            <p:blipFill rotWithShape="1">
              <a:blip r:embed="rId3">
                <a:alphaModFix/>
              </a:blip>
              <a:srcRect b="4743" l="0" r="0" t="0"/>
              <a:stretch/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8" name="Google Shape;68;p14"/>
              <p:cNvGrpSpPr/>
              <p:nvPr/>
            </p:nvGrpSpPr>
            <p:grpSpPr>
              <a:xfrm>
                <a:off x="1471400" y="4454275"/>
                <a:ext cx="2746275" cy="614850"/>
                <a:chOff x="1471400" y="4454275"/>
                <a:chExt cx="2746275" cy="614850"/>
              </a:xfrm>
            </p:grpSpPr>
            <p:pic>
              <p:nvPicPr>
                <p:cNvPr id="69" name="Google Shape;69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1871812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" name="Google Shape;70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36119" r="58807" t="0"/>
                <a:stretch/>
              </p:blipFill>
              <p:spPr>
                <a:xfrm>
                  <a:off x="2170775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" name="Google Shape;71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021301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2" name="Google Shape;72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749726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3" name="Google Shape;73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310088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" name="Google Shape;74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610413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5" name="Google Shape;75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319073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6" name="Google Shape;76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289768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Google Shape;77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9835" r="74727" t="0"/>
                <a:stretch/>
              </p:blipFill>
              <p:spPr>
                <a:xfrm>
                  <a:off x="2449399" y="4454275"/>
                  <a:ext cx="14932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8" name="Google Shape;78;p14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471400" y="4454275"/>
                  <a:ext cx="274627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879650" y="514175"/>
            <a:ext cx="28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What is Counting Sort</a:t>
            </a:r>
            <a:endParaRPr sz="1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558375" y="514175"/>
            <a:ext cx="481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600"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4">
            <a:alphaModFix/>
          </a:blip>
          <a:srcRect b="0" l="30633" r="64294" t="0"/>
          <a:stretch/>
        </p:blipFill>
        <p:spPr>
          <a:xfrm>
            <a:off x="2900575" y="4454275"/>
            <a:ext cx="139300" cy="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226525" y="1152475"/>
            <a:ext cx="8834700" cy="39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75425" y="1401175"/>
            <a:ext cx="500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It </a:t>
            </a:r>
            <a:r>
              <a:rPr lang="en" sz="3000"/>
              <a:t>has</a:t>
            </a:r>
            <a:r>
              <a:rPr lang="en" sz="3000"/>
              <a:t> </a:t>
            </a:r>
            <a:r>
              <a:rPr b="1" lang="en" sz="3000">
                <a:solidFill>
                  <a:srgbClr val="660000"/>
                </a:solidFill>
              </a:rPr>
              <a:t>no comparisons</a:t>
            </a:r>
            <a:endParaRPr b="1" sz="3000">
              <a:solidFill>
                <a:srgbClr val="66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100" y="4345225"/>
            <a:ext cx="22288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3700" y="1152475"/>
            <a:ext cx="3740950" cy="3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7">
            <a:alphaModFix/>
          </a:blip>
          <a:srcRect b="91955" l="0" r="0" t="0"/>
          <a:stretch/>
        </p:blipFill>
        <p:spPr>
          <a:xfrm>
            <a:off x="11825" y="0"/>
            <a:ext cx="9144000" cy="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5"/>
          <p:cNvGrpSpPr/>
          <p:nvPr/>
        </p:nvGrpSpPr>
        <p:grpSpPr>
          <a:xfrm>
            <a:off x="-6662" y="0"/>
            <a:ext cx="9157325" cy="5143500"/>
            <a:chOff x="-13325" y="0"/>
            <a:chExt cx="9157325" cy="5143500"/>
          </a:xfrm>
        </p:grpSpPr>
        <p:sp>
          <p:nvSpPr>
            <p:cNvPr id="93" name="Google Shape;93;p15"/>
            <p:cNvSpPr/>
            <p:nvPr/>
          </p:nvSpPr>
          <p:spPr>
            <a:xfrm>
              <a:off x="-13325" y="1434675"/>
              <a:ext cx="9034500" cy="31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36000" y="4546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110300" y="4500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5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97" name="Google Shape;97;p15"/>
              <p:cNvPicPr preferRelativeResize="0"/>
              <p:nvPr/>
            </p:nvPicPr>
            <p:blipFill rotWithShape="1">
              <a:blip r:embed="rId3">
                <a:alphaModFix/>
              </a:blip>
              <a:srcRect b="4743" l="0" r="0" t="0"/>
              <a:stretch/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8" name="Google Shape;98;p15"/>
              <p:cNvGrpSpPr/>
              <p:nvPr/>
            </p:nvGrpSpPr>
            <p:grpSpPr>
              <a:xfrm>
                <a:off x="1471400" y="4454275"/>
                <a:ext cx="2746275" cy="614850"/>
                <a:chOff x="1471400" y="4454275"/>
                <a:chExt cx="2746275" cy="614850"/>
              </a:xfrm>
            </p:grpSpPr>
            <p:pic>
              <p:nvPicPr>
                <p:cNvPr id="99" name="Google Shape;99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1871812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0" name="Google Shape;100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36119" r="58807" t="0"/>
                <a:stretch/>
              </p:blipFill>
              <p:spPr>
                <a:xfrm>
                  <a:off x="2170775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Google Shape;101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021301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" name="Google Shape;102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749726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3" name="Google Shape;103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310088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" name="Google Shape;104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610413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5" name="Google Shape;105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319073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6" name="Google Shape;106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289768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7" name="Google Shape;107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9835" r="74727" t="0"/>
                <a:stretch/>
              </p:blipFill>
              <p:spPr>
                <a:xfrm>
                  <a:off x="2449399" y="4454275"/>
                  <a:ext cx="14932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8" name="Google Shape;108;p1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471400" y="4454275"/>
                  <a:ext cx="274627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879650" y="514175"/>
            <a:ext cx="28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What is Counting Sort</a:t>
            </a:r>
            <a:endParaRPr sz="1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558375" y="514175"/>
            <a:ext cx="481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600"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30633" r="64294" t="0"/>
          <a:stretch/>
        </p:blipFill>
        <p:spPr>
          <a:xfrm>
            <a:off x="2900575" y="4454275"/>
            <a:ext cx="139300" cy="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226525" y="1152475"/>
            <a:ext cx="8834700" cy="39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5425" y="1401175"/>
            <a:ext cx="500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5B0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a </a:t>
            </a:r>
            <a:r>
              <a:rPr b="1" lang="en" sz="2400">
                <a:solidFill>
                  <a:srgbClr val="660000"/>
                </a:solidFill>
              </a:rPr>
              <a:t>stable</a:t>
            </a:r>
            <a:r>
              <a:rPr lang="en" sz="2400"/>
              <a:t> sorting algorithm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100" y="4345225"/>
            <a:ext cx="22288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3700" y="1152475"/>
            <a:ext cx="3740950" cy="3145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&quot;stable sort&quot; animation" id="117" name="Google Shape;11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900" y="2527325"/>
            <a:ext cx="3502700" cy="16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8">
            <a:alphaModFix/>
          </a:blip>
          <a:srcRect b="91955" l="0" r="0" t="0"/>
          <a:stretch/>
        </p:blipFill>
        <p:spPr>
          <a:xfrm>
            <a:off x="11825" y="0"/>
            <a:ext cx="9144000" cy="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6"/>
          <p:cNvGrpSpPr/>
          <p:nvPr/>
        </p:nvGrpSpPr>
        <p:grpSpPr>
          <a:xfrm>
            <a:off x="-6662" y="0"/>
            <a:ext cx="9157325" cy="5143500"/>
            <a:chOff x="-13325" y="0"/>
            <a:chExt cx="9157325" cy="5143500"/>
          </a:xfrm>
        </p:grpSpPr>
        <p:sp>
          <p:nvSpPr>
            <p:cNvPr id="124" name="Google Shape;124;p16"/>
            <p:cNvSpPr/>
            <p:nvPr/>
          </p:nvSpPr>
          <p:spPr>
            <a:xfrm>
              <a:off x="-13325" y="1434675"/>
              <a:ext cx="9034500" cy="31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936000" y="4546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110300" y="4500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Google Shape;127;p16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128" name="Google Shape;128;p16"/>
              <p:cNvPicPr preferRelativeResize="0"/>
              <p:nvPr/>
            </p:nvPicPr>
            <p:blipFill rotWithShape="1">
              <a:blip r:embed="rId3">
                <a:alphaModFix/>
              </a:blip>
              <a:srcRect b="4743" l="0" r="0" t="0"/>
              <a:stretch/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9" name="Google Shape;129;p16"/>
              <p:cNvGrpSpPr/>
              <p:nvPr/>
            </p:nvGrpSpPr>
            <p:grpSpPr>
              <a:xfrm>
                <a:off x="1471400" y="4454275"/>
                <a:ext cx="2746275" cy="614850"/>
                <a:chOff x="1471400" y="4454275"/>
                <a:chExt cx="2746275" cy="614850"/>
              </a:xfrm>
            </p:grpSpPr>
            <p:pic>
              <p:nvPicPr>
                <p:cNvPr id="130" name="Google Shape;130;p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1871812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1" name="Google Shape;131;p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36119" r="58807" t="0"/>
                <a:stretch/>
              </p:blipFill>
              <p:spPr>
                <a:xfrm>
                  <a:off x="2170775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2" name="Google Shape;132;p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021301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3" name="Google Shape;133;p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749726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4" name="Google Shape;134;p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310088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5" name="Google Shape;135;p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610413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6" name="Google Shape;136;p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319073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7" name="Google Shape;137;p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289768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8" name="Google Shape;138;p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9835" r="74727" t="0"/>
                <a:stretch/>
              </p:blipFill>
              <p:spPr>
                <a:xfrm>
                  <a:off x="2449399" y="4454275"/>
                  <a:ext cx="14932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9" name="Google Shape;139;p1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471400" y="4454275"/>
                  <a:ext cx="274627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879650" y="514175"/>
            <a:ext cx="28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What is Counting Sort</a:t>
            </a:r>
            <a:endParaRPr sz="1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554625" y="437975"/>
            <a:ext cx="481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600"/>
          </a:p>
        </p:txBody>
      </p:sp>
      <p:pic>
        <p:nvPicPr>
          <p:cNvPr id="143" name="Google Shape;143;p16"/>
          <p:cNvPicPr preferRelativeResize="0"/>
          <p:nvPr/>
        </p:nvPicPr>
        <p:blipFill rotWithShape="1">
          <a:blip r:embed="rId4">
            <a:alphaModFix/>
          </a:blip>
          <a:srcRect b="0" l="30633" r="64294" t="0"/>
          <a:stretch/>
        </p:blipFill>
        <p:spPr>
          <a:xfrm>
            <a:off x="2900575" y="4454275"/>
            <a:ext cx="139300" cy="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/>
          <p:nvPr/>
        </p:nvSpPr>
        <p:spPr>
          <a:xfrm>
            <a:off x="226525" y="1152475"/>
            <a:ext cx="8834700" cy="39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75425" y="1401175"/>
            <a:ext cx="500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66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660000"/>
                </a:solidFill>
              </a:rPr>
              <a:t>O(n+k) </a:t>
            </a:r>
            <a:r>
              <a:rPr lang="en" sz="2400"/>
              <a:t>t</a:t>
            </a:r>
            <a:r>
              <a:rPr lang="en" sz="2400"/>
              <a:t>ime </a:t>
            </a:r>
            <a:r>
              <a:rPr lang="en" sz="2400"/>
              <a:t>complexity</a:t>
            </a:r>
            <a:r>
              <a:rPr b="1" lang="en" sz="2400">
                <a:solidFill>
                  <a:srgbClr val="660000"/>
                </a:solidFill>
              </a:rPr>
              <a:t> </a:t>
            </a:r>
            <a:endParaRPr b="1" sz="2400">
              <a:solidFill>
                <a:srgbClr val="66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6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 = size of array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k = range of numbers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Only bad if  </a:t>
            </a:r>
            <a:r>
              <a:rPr b="1" lang="en" sz="2400">
                <a:solidFill>
                  <a:srgbClr val="5B0F00"/>
                </a:solidFill>
              </a:rPr>
              <a:t>k &gt;&gt; n</a:t>
            </a:r>
            <a:endParaRPr b="1" sz="2400">
              <a:solidFill>
                <a:srgbClr val="5B0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5B0F00"/>
                </a:solidFill>
              </a:rPr>
              <a:t>O(n+k) </a:t>
            </a:r>
            <a:r>
              <a:rPr lang="en" sz="2400">
                <a:solidFill>
                  <a:schemeClr val="dk1"/>
                </a:solidFill>
              </a:rPr>
              <a:t>auxiliary space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5B0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100" y="4345225"/>
            <a:ext cx="22288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3700" y="1152475"/>
            <a:ext cx="3740950" cy="3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7">
            <a:alphaModFix/>
          </a:blip>
          <a:srcRect b="91955" l="0" r="0" t="0"/>
          <a:stretch/>
        </p:blipFill>
        <p:spPr>
          <a:xfrm>
            <a:off x="11825" y="0"/>
            <a:ext cx="9144000" cy="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7"/>
          <p:cNvGrpSpPr/>
          <p:nvPr/>
        </p:nvGrpSpPr>
        <p:grpSpPr>
          <a:xfrm>
            <a:off x="-6662" y="0"/>
            <a:ext cx="9157325" cy="5143500"/>
            <a:chOff x="-13325" y="0"/>
            <a:chExt cx="9157325" cy="5143500"/>
          </a:xfrm>
        </p:grpSpPr>
        <p:sp>
          <p:nvSpPr>
            <p:cNvPr id="154" name="Google Shape;154;p17"/>
            <p:cNvSpPr/>
            <p:nvPr/>
          </p:nvSpPr>
          <p:spPr>
            <a:xfrm>
              <a:off x="-13325" y="1434675"/>
              <a:ext cx="9034500" cy="31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36000" y="4546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110300" y="4500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17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158" name="Google Shape;158;p17"/>
              <p:cNvPicPr preferRelativeResize="0"/>
              <p:nvPr/>
            </p:nvPicPr>
            <p:blipFill rotWithShape="1">
              <a:blip r:embed="rId3">
                <a:alphaModFix/>
              </a:blip>
              <a:srcRect b="4743" l="0" r="0" t="0"/>
              <a:stretch/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9" name="Google Shape;159;p17"/>
              <p:cNvGrpSpPr/>
              <p:nvPr/>
            </p:nvGrpSpPr>
            <p:grpSpPr>
              <a:xfrm>
                <a:off x="1471400" y="4454275"/>
                <a:ext cx="2746275" cy="614850"/>
                <a:chOff x="1471400" y="4454275"/>
                <a:chExt cx="2746275" cy="614850"/>
              </a:xfrm>
            </p:grpSpPr>
            <p:pic>
              <p:nvPicPr>
                <p:cNvPr id="160" name="Google Shape;160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1871812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1" name="Google Shape;161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36119" r="58807" t="0"/>
                <a:stretch/>
              </p:blipFill>
              <p:spPr>
                <a:xfrm>
                  <a:off x="2170775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2" name="Google Shape;162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021301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3" name="Google Shape;163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749726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4" name="Google Shape;164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310088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5" name="Google Shape;165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610413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6" name="Google Shape;166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319073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7" name="Google Shape;167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289768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8" name="Google Shape;168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9835" r="74727" t="0"/>
                <a:stretch/>
              </p:blipFill>
              <p:spPr>
                <a:xfrm>
                  <a:off x="2449399" y="4454275"/>
                  <a:ext cx="14932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9" name="Google Shape;169;p1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471400" y="4454275"/>
                  <a:ext cx="274627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879650" y="514175"/>
            <a:ext cx="28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What is Counting Sort</a:t>
            </a:r>
            <a:endParaRPr sz="1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2558375" y="447550"/>
            <a:ext cx="481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600"/>
          </a:p>
        </p:txBody>
      </p:sp>
      <p:pic>
        <p:nvPicPr>
          <p:cNvPr id="173" name="Google Shape;173;p17"/>
          <p:cNvPicPr preferRelativeResize="0"/>
          <p:nvPr/>
        </p:nvPicPr>
        <p:blipFill rotWithShape="1">
          <a:blip r:embed="rId4">
            <a:alphaModFix/>
          </a:blip>
          <a:srcRect b="0" l="30633" r="64294" t="0"/>
          <a:stretch/>
        </p:blipFill>
        <p:spPr>
          <a:xfrm>
            <a:off x="2900575" y="4454275"/>
            <a:ext cx="139300" cy="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/>
          <p:nvPr/>
        </p:nvSpPr>
        <p:spPr>
          <a:xfrm>
            <a:off x="226525" y="1152475"/>
            <a:ext cx="8834700" cy="39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75425" y="1401175"/>
            <a:ext cx="500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It is often used as </a:t>
            </a:r>
            <a:r>
              <a:rPr lang="en" sz="2100">
                <a:solidFill>
                  <a:srgbClr val="660000"/>
                </a:solidFill>
              </a:rPr>
              <a:t>part of other sorts</a:t>
            </a:r>
            <a:r>
              <a:rPr lang="en" sz="2100"/>
              <a:t>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Allows for better handling of big ranges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Example: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Radix sort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100" y="4345225"/>
            <a:ext cx="22288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3700" y="1152475"/>
            <a:ext cx="3740950" cy="3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7">
            <a:alphaModFix/>
          </a:blip>
          <a:srcRect b="91955" l="0" r="0" t="0"/>
          <a:stretch/>
        </p:blipFill>
        <p:spPr>
          <a:xfrm>
            <a:off x="11825" y="0"/>
            <a:ext cx="9144000" cy="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8"/>
          <p:cNvGrpSpPr/>
          <p:nvPr/>
        </p:nvGrpSpPr>
        <p:grpSpPr>
          <a:xfrm>
            <a:off x="-6662" y="0"/>
            <a:ext cx="9157325" cy="5143500"/>
            <a:chOff x="-13325" y="0"/>
            <a:chExt cx="9157325" cy="5143500"/>
          </a:xfrm>
        </p:grpSpPr>
        <p:sp>
          <p:nvSpPr>
            <p:cNvPr id="184" name="Google Shape;184;p18"/>
            <p:cNvSpPr/>
            <p:nvPr/>
          </p:nvSpPr>
          <p:spPr>
            <a:xfrm>
              <a:off x="-13325" y="1434675"/>
              <a:ext cx="9034500" cy="31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936000" y="4546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4110300" y="4500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8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188" name="Google Shape;188;p18"/>
              <p:cNvPicPr preferRelativeResize="0"/>
              <p:nvPr/>
            </p:nvPicPr>
            <p:blipFill rotWithShape="1">
              <a:blip r:embed="rId3">
                <a:alphaModFix/>
              </a:blip>
              <a:srcRect b="4743" l="0" r="0" t="0"/>
              <a:stretch/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9" name="Google Shape;189;p18"/>
              <p:cNvGrpSpPr/>
              <p:nvPr/>
            </p:nvGrpSpPr>
            <p:grpSpPr>
              <a:xfrm>
                <a:off x="1471400" y="4454275"/>
                <a:ext cx="2746275" cy="614850"/>
                <a:chOff x="1471400" y="4454275"/>
                <a:chExt cx="2746275" cy="614850"/>
              </a:xfrm>
            </p:grpSpPr>
            <p:pic>
              <p:nvPicPr>
                <p:cNvPr id="190" name="Google Shape;190;p18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471400" y="4454275"/>
                  <a:ext cx="274627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1" name="Google Shape;191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1871812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2" name="Google Shape;192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9835" r="74727" t="0"/>
                <a:stretch/>
              </p:blipFill>
              <p:spPr>
                <a:xfrm>
                  <a:off x="2449399" y="4454275"/>
                  <a:ext cx="14932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3" name="Google Shape;193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36119" r="58807" t="0"/>
                <a:stretch/>
              </p:blipFill>
              <p:spPr>
                <a:xfrm>
                  <a:off x="2170775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4" name="Google Shape;194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021301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5" name="Google Shape;195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310088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6" name="Google Shape;196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610413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7" name="Google Shape;197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319073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8" name="Google Shape;198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289768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9" name="Google Shape;199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749726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175350" y="1621225"/>
            <a:ext cx="86880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4">
            <a:alphaModFix/>
          </a:blip>
          <a:srcRect b="0" l="30633" r="64294" t="0"/>
          <a:stretch/>
        </p:blipFill>
        <p:spPr>
          <a:xfrm>
            <a:off x="2900575" y="4454275"/>
            <a:ext cx="139300" cy="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/>
          <p:nvPr/>
        </p:nvSpPr>
        <p:spPr>
          <a:xfrm>
            <a:off x="0" y="1135225"/>
            <a:ext cx="9067800" cy="39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956250" y="1481275"/>
            <a:ext cx="87852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</a:rPr>
              <a:t>How does Counting Sort Work?</a:t>
            </a:r>
            <a:endParaRPr u="sng">
              <a:solidFill>
                <a:srgbClr val="0000FF"/>
              </a:solidFill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100" y="4345225"/>
            <a:ext cx="22288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 txBox="1"/>
          <p:nvPr/>
        </p:nvSpPr>
        <p:spPr>
          <a:xfrm>
            <a:off x="879650" y="514175"/>
            <a:ext cx="28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What is Counting Sort</a:t>
            </a:r>
            <a:endParaRPr sz="1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2473400" y="470400"/>
            <a:ext cx="481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600"/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6">
            <a:alphaModFix/>
          </a:blip>
          <a:srcRect b="91955" l="0" r="0" t="0"/>
          <a:stretch/>
        </p:blipFill>
        <p:spPr>
          <a:xfrm>
            <a:off x="11825" y="0"/>
            <a:ext cx="9144000" cy="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9"/>
          <p:cNvGrpSpPr/>
          <p:nvPr/>
        </p:nvGrpSpPr>
        <p:grpSpPr>
          <a:xfrm>
            <a:off x="-6662" y="0"/>
            <a:ext cx="9157325" cy="5143500"/>
            <a:chOff x="-13325" y="0"/>
            <a:chExt cx="9157325" cy="5143500"/>
          </a:xfrm>
        </p:grpSpPr>
        <p:grpSp>
          <p:nvGrpSpPr>
            <p:cNvPr id="216" name="Google Shape;216;p19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217" name="Google Shape;217;p19"/>
              <p:cNvPicPr preferRelativeResize="0"/>
              <p:nvPr/>
            </p:nvPicPr>
            <p:blipFill rotWithShape="1">
              <a:blip r:embed="rId3">
                <a:alphaModFix/>
              </a:blip>
              <a:srcRect b="4743" l="0" r="0" t="0"/>
              <a:stretch/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8" name="Google Shape;218;p19"/>
              <p:cNvGrpSpPr/>
              <p:nvPr/>
            </p:nvGrpSpPr>
            <p:grpSpPr>
              <a:xfrm>
                <a:off x="1471400" y="4454275"/>
                <a:ext cx="2746275" cy="614850"/>
                <a:chOff x="1471400" y="4454275"/>
                <a:chExt cx="2746275" cy="614850"/>
              </a:xfrm>
            </p:grpSpPr>
            <p:pic>
              <p:nvPicPr>
                <p:cNvPr id="219" name="Google Shape;219;p1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471400" y="4454275"/>
                  <a:ext cx="274627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0" name="Google Shape;220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1871812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1" name="Google Shape;221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9835" r="74727" t="0"/>
                <a:stretch/>
              </p:blipFill>
              <p:spPr>
                <a:xfrm>
                  <a:off x="2449399" y="4454275"/>
                  <a:ext cx="14932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2" name="Google Shape;222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36119" r="58807" t="0"/>
                <a:stretch/>
              </p:blipFill>
              <p:spPr>
                <a:xfrm>
                  <a:off x="2170775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3" name="Google Shape;223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021301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4" name="Google Shape;224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749726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5" name="Google Shape;225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310088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6" name="Google Shape;226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610413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7" name="Google Shape;227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319073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8" name="Google Shape;228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289768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29" name="Google Shape;229;p19"/>
            <p:cNvSpPr/>
            <p:nvPr/>
          </p:nvSpPr>
          <p:spPr>
            <a:xfrm>
              <a:off x="-13325" y="1434675"/>
              <a:ext cx="9034500" cy="31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936000" y="4546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110300" y="4500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19"/>
          <p:cNvSpPr txBox="1"/>
          <p:nvPr/>
        </p:nvSpPr>
        <p:spPr>
          <a:xfrm>
            <a:off x="879650" y="514175"/>
            <a:ext cx="28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 </a:t>
            </a:r>
            <a:r>
              <a:rPr lang="en" sz="1300"/>
              <a:t>d</a:t>
            </a:r>
            <a:r>
              <a:rPr lang="en" sz="1300"/>
              <a:t>oes </a:t>
            </a:r>
            <a:r>
              <a:rPr lang="en" sz="1300"/>
              <a:t>c</a:t>
            </a:r>
            <a:r>
              <a:rPr lang="en" sz="1300"/>
              <a:t>ounting </a:t>
            </a:r>
            <a:r>
              <a:rPr lang="en" sz="1300"/>
              <a:t>s</a:t>
            </a:r>
            <a:r>
              <a:rPr lang="en" sz="1300"/>
              <a:t>ort </a:t>
            </a:r>
            <a:r>
              <a:rPr lang="en" sz="1300"/>
              <a:t>w</a:t>
            </a:r>
            <a:r>
              <a:rPr lang="en" sz="1300"/>
              <a:t>ork</a:t>
            </a:r>
            <a:endParaRPr sz="1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3039875" y="514175"/>
            <a:ext cx="481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600"/>
          </a:p>
        </p:txBody>
      </p:sp>
      <p:pic>
        <p:nvPicPr>
          <p:cNvPr id="234" name="Google Shape;234;p19"/>
          <p:cNvPicPr preferRelativeResize="0"/>
          <p:nvPr/>
        </p:nvPicPr>
        <p:blipFill rotWithShape="1">
          <a:blip r:embed="rId4">
            <a:alphaModFix/>
          </a:blip>
          <a:srcRect b="0" l="30633" r="64294" t="0"/>
          <a:stretch/>
        </p:blipFill>
        <p:spPr>
          <a:xfrm>
            <a:off x="2900575" y="4454275"/>
            <a:ext cx="139300" cy="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/>
        </p:nvSpPr>
        <p:spPr>
          <a:xfrm>
            <a:off x="79950" y="1581250"/>
            <a:ext cx="88347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00"/>
              </a:highlight>
            </a:endParaRPr>
          </a:p>
        </p:txBody>
      </p:sp>
      <p:pic>
        <p:nvPicPr>
          <p:cNvPr id="236" name="Google Shape;2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0675" y="3392913"/>
            <a:ext cx="57626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/>
          <p:nvPr/>
        </p:nvSpPr>
        <p:spPr>
          <a:xfrm>
            <a:off x="1878850" y="3540050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2639975" y="3513863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3521375" y="348617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4372038" y="348617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5163900" y="348617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2640850" y="4302050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5955750" y="348617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6865250" y="351387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68425" y="4544500"/>
            <a:ext cx="248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2100" y="4345225"/>
            <a:ext cx="22288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7588" y="1760800"/>
            <a:ext cx="2228850" cy="72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19"/>
          <p:cNvCxnSpPr/>
          <p:nvPr/>
        </p:nvCxnSpPr>
        <p:spPr>
          <a:xfrm flipH="1">
            <a:off x="2185400" y="2367425"/>
            <a:ext cx="1638900" cy="9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19"/>
          <p:cNvCxnSpPr/>
          <p:nvPr/>
        </p:nvCxnSpPr>
        <p:spPr>
          <a:xfrm flipH="1">
            <a:off x="3051550" y="2367425"/>
            <a:ext cx="999300" cy="9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9"/>
          <p:cNvCxnSpPr/>
          <p:nvPr/>
        </p:nvCxnSpPr>
        <p:spPr>
          <a:xfrm flipH="1">
            <a:off x="3757750" y="2367425"/>
            <a:ext cx="453000" cy="9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9"/>
          <p:cNvCxnSpPr>
            <a:endCxn id="236" idx="0"/>
          </p:cNvCxnSpPr>
          <p:nvPr/>
        </p:nvCxnSpPr>
        <p:spPr>
          <a:xfrm>
            <a:off x="4317288" y="2340813"/>
            <a:ext cx="254700" cy="10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9"/>
          <p:cNvCxnSpPr/>
          <p:nvPr/>
        </p:nvCxnSpPr>
        <p:spPr>
          <a:xfrm>
            <a:off x="4505388" y="2367425"/>
            <a:ext cx="891300" cy="9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9"/>
          <p:cNvCxnSpPr/>
          <p:nvPr/>
        </p:nvCxnSpPr>
        <p:spPr>
          <a:xfrm>
            <a:off x="4890325" y="2340775"/>
            <a:ext cx="2132100" cy="9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19"/>
          <p:cNvCxnSpPr/>
          <p:nvPr/>
        </p:nvCxnSpPr>
        <p:spPr>
          <a:xfrm>
            <a:off x="4771950" y="2387175"/>
            <a:ext cx="1317600" cy="7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19"/>
          <p:cNvSpPr txBox="1"/>
          <p:nvPr/>
        </p:nvSpPr>
        <p:spPr>
          <a:xfrm>
            <a:off x="1878850" y="3486163"/>
            <a:ext cx="48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256" name="Google Shape;256;p19"/>
          <p:cNvSpPr txBox="1"/>
          <p:nvPr/>
        </p:nvSpPr>
        <p:spPr>
          <a:xfrm>
            <a:off x="2700113" y="3486163"/>
            <a:ext cx="48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57" name="Google Shape;257;p19"/>
          <p:cNvSpPr txBox="1"/>
          <p:nvPr/>
        </p:nvSpPr>
        <p:spPr>
          <a:xfrm>
            <a:off x="3536088" y="3486163"/>
            <a:ext cx="48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2400"/>
          </a:p>
        </p:txBody>
      </p:sp>
      <p:sp>
        <p:nvSpPr>
          <p:cNvPr id="258" name="Google Shape;258;p19"/>
          <p:cNvSpPr txBox="1"/>
          <p:nvPr/>
        </p:nvSpPr>
        <p:spPr>
          <a:xfrm>
            <a:off x="4350000" y="3486163"/>
            <a:ext cx="48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59" name="Google Shape;259;p19"/>
          <p:cNvSpPr txBox="1"/>
          <p:nvPr/>
        </p:nvSpPr>
        <p:spPr>
          <a:xfrm>
            <a:off x="5260225" y="3486163"/>
            <a:ext cx="48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260" name="Google Shape;260;p19"/>
          <p:cNvSpPr txBox="1"/>
          <p:nvPr/>
        </p:nvSpPr>
        <p:spPr>
          <a:xfrm>
            <a:off x="6062738" y="3486163"/>
            <a:ext cx="48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</a:t>
            </a:r>
            <a:endParaRPr sz="2400"/>
          </a:p>
        </p:txBody>
      </p:sp>
      <p:sp>
        <p:nvSpPr>
          <p:cNvPr id="261" name="Google Shape;261;p19"/>
          <p:cNvSpPr txBox="1"/>
          <p:nvPr/>
        </p:nvSpPr>
        <p:spPr>
          <a:xfrm>
            <a:off x="6865275" y="3486163"/>
            <a:ext cx="48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</a:t>
            </a:r>
            <a:endParaRPr sz="2400"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7">
            <a:alphaModFix/>
          </a:blip>
          <a:srcRect b="91955" l="0" r="0" t="0"/>
          <a:stretch/>
        </p:blipFill>
        <p:spPr>
          <a:xfrm>
            <a:off x="25" y="0"/>
            <a:ext cx="9144000" cy="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0"/>
          <p:cNvGrpSpPr/>
          <p:nvPr/>
        </p:nvGrpSpPr>
        <p:grpSpPr>
          <a:xfrm>
            <a:off x="-6662" y="0"/>
            <a:ext cx="9157325" cy="5143500"/>
            <a:chOff x="-13325" y="0"/>
            <a:chExt cx="9157325" cy="5143500"/>
          </a:xfrm>
        </p:grpSpPr>
        <p:grpSp>
          <p:nvGrpSpPr>
            <p:cNvPr id="270" name="Google Shape;270;p20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271" name="Google Shape;271;p20"/>
              <p:cNvPicPr preferRelativeResize="0"/>
              <p:nvPr/>
            </p:nvPicPr>
            <p:blipFill rotWithShape="1">
              <a:blip r:embed="rId3">
                <a:alphaModFix/>
              </a:blip>
              <a:srcRect b="4743" l="0" r="0" t="0"/>
              <a:stretch/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72" name="Google Shape;272;p20"/>
              <p:cNvGrpSpPr/>
              <p:nvPr/>
            </p:nvGrpSpPr>
            <p:grpSpPr>
              <a:xfrm>
                <a:off x="1471400" y="4454275"/>
                <a:ext cx="2746275" cy="614850"/>
                <a:chOff x="1471400" y="4454275"/>
                <a:chExt cx="2746275" cy="614850"/>
              </a:xfrm>
            </p:grpSpPr>
            <p:pic>
              <p:nvPicPr>
                <p:cNvPr id="273" name="Google Shape;273;p20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471400" y="4454275"/>
                  <a:ext cx="274627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4" name="Google Shape;274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1871812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5" name="Google Shape;275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9835" r="74727" t="0"/>
                <a:stretch/>
              </p:blipFill>
              <p:spPr>
                <a:xfrm>
                  <a:off x="2449399" y="4454275"/>
                  <a:ext cx="14932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6" name="Google Shape;276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36119" r="58807" t="0"/>
                <a:stretch/>
              </p:blipFill>
              <p:spPr>
                <a:xfrm>
                  <a:off x="2170775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7" name="Google Shape;277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021301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8" name="Google Shape;278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749726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9" name="Google Shape;279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310088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0" name="Google Shape;280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610413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1" name="Google Shape;281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319073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2" name="Google Shape;282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289768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83" name="Google Shape;283;p20"/>
            <p:cNvSpPr/>
            <p:nvPr/>
          </p:nvSpPr>
          <p:spPr>
            <a:xfrm>
              <a:off x="-13325" y="1434675"/>
              <a:ext cx="9034500" cy="31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936000" y="4546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4110300" y="4500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0"/>
          <p:cNvSpPr txBox="1"/>
          <p:nvPr/>
        </p:nvSpPr>
        <p:spPr>
          <a:xfrm>
            <a:off x="879650" y="514175"/>
            <a:ext cx="28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 does counting sort work</a:t>
            </a:r>
            <a:endParaRPr sz="1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3039875" y="514175"/>
            <a:ext cx="481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600"/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4">
            <a:alphaModFix/>
          </a:blip>
          <a:srcRect b="0" l="30633" r="64294" t="0"/>
          <a:stretch/>
        </p:blipFill>
        <p:spPr>
          <a:xfrm>
            <a:off x="2900575" y="4454275"/>
            <a:ext cx="139300" cy="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0"/>
          <p:cNvSpPr txBox="1"/>
          <p:nvPr/>
        </p:nvSpPr>
        <p:spPr>
          <a:xfrm>
            <a:off x="0" y="1625500"/>
            <a:ext cx="88347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2639975" y="3513863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2640850" y="4302050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1568425" y="4544500"/>
            <a:ext cx="248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100" y="4345225"/>
            <a:ext cx="22288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2088" y="1549175"/>
            <a:ext cx="63722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0"/>
          <p:cNvPicPr preferRelativeResize="0"/>
          <p:nvPr/>
        </p:nvPicPr>
        <p:blipFill rotWithShape="1">
          <a:blip r:embed="rId7">
            <a:alphaModFix/>
          </a:blip>
          <a:srcRect b="0" l="0" r="16492" t="0"/>
          <a:stretch/>
        </p:blipFill>
        <p:spPr>
          <a:xfrm>
            <a:off x="676823" y="2888750"/>
            <a:ext cx="6505426" cy="10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/>
          <p:nvPr/>
        </p:nvSpPr>
        <p:spPr>
          <a:xfrm>
            <a:off x="66500" y="2374125"/>
            <a:ext cx="1759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Count Array:</a:t>
            </a:r>
            <a:endParaRPr sz="2000"/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8">
            <a:alphaModFix/>
          </a:blip>
          <a:srcRect b="91955" l="0" r="0" t="0"/>
          <a:stretch/>
        </p:blipFill>
        <p:spPr>
          <a:xfrm>
            <a:off x="13" y="0"/>
            <a:ext cx="9144000" cy="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/>
        </p:nvSpPr>
        <p:spPr>
          <a:xfrm>
            <a:off x="0" y="1625500"/>
            <a:ext cx="88347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639975" y="3513863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21"/>
          <p:cNvGrpSpPr/>
          <p:nvPr/>
        </p:nvGrpSpPr>
        <p:grpSpPr>
          <a:xfrm>
            <a:off x="-6662" y="0"/>
            <a:ext cx="9157325" cy="5143500"/>
            <a:chOff x="-13325" y="0"/>
            <a:chExt cx="9157325" cy="5143500"/>
          </a:xfrm>
        </p:grpSpPr>
        <p:grpSp>
          <p:nvGrpSpPr>
            <p:cNvPr id="307" name="Google Shape;307;p21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308" name="Google Shape;308;p21"/>
              <p:cNvPicPr preferRelativeResize="0"/>
              <p:nvPr/>
            </p:nvPicPr>
            <p:blipFill rotWithShape="1">
              <a:blip r:embed="rId3">
                <a:alphaModFix/>
              </a:blip>
              <a:srcRect b="4743" l="0" r="0" t="0"/>
              <a:stretch/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09" name="Google Shape;309;p21"/>
              <p:cNvGrpSpPr/>
              <p:nvPr/>
            </p:nvGrpSpPr>
            <p:grpSpPr>
              <a:xfrm>
                <a:off x="1471400" y="4454275"/>
                <a:ext cx="2746275" cy="614850"/>
                <a:chOff x="1471400" y="4454275"/>
                <a:chExt cx="2746275" cy="614850"/>
              </a:xfrm>
            </p:grpSpPr>
            <p:pic>
              <p:nvPicPr>
                <p:cNvPr id="310" name="Google Shape;310;p21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471400" y="4454275"/>
                  <a:ext cx="274627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1" name="Google Shape;311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1871812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2" name="Google Shape;312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9835" r="74727" t="0"/>
                <a:stretch/>
              </p:blipFill>
              <p:spPr>
                <a:xfrm>
                  <a:off x="2449399" y="4454275"/>
                  <a:ext cx="149325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3" name="Google Shape;313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36119" r="58807" t="0"/>
                <a:stretch/>
              </p:blipFill>
              <p:spPr>
                <a:xfrm>
                  <a:off x="2170775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4" name="Google Shape;314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021301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5" name="Google Shape;315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749726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6" name="Google Shape;316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310088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7" name="Google Shape;317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707" r="80219" t="0"/>
                <a:stretch/>
              </p:blipFill>
              <p:spPr>
                <a:xfrm>
                  <a:off x="2610413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8" name="Google Shape;318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319073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9" name="Google Shape;319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5308" r="69619" t="0"/>
                <a:stretch/>
              </p:blipFill>
              <p:spPr>
                <a:xfrm>
                  <a:off x="2897687" y="4454275"/>
                  <a:ext cx="139300" cy="61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20" name="Google Shape;320;p21"/>
            <p:cNvSpPr/>
            <p:nvPr/>
          </p:nvSpPr>
          <p:spPr>
            <a:xfrm>
              <a:off x="-13325" y="1434675"/>
              <a:ext cx="9034500" cy="31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936000" y="4546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4110300" y="4500250"/>
              <a:ext cx="570600" cy="52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3" name="Google Shape;323;p21"/>
          <p:cNvPicPr preferRelativeResize="0"/>
          <p:nvPr/>
        </p:nvPicPr>
        <p:blipFill rotWithShape="1">
          <a:blip r:embed="rId5">
            <a:alphaModFix/>
          </a:blip>
          <a:srcRect b="0" l="0" r="17005" t="0"/>
          <a:stretch/>
        </p:blipFill>
        <p:spPr>
          <a:xfrm>
            <a:off x="676825" y="2888750"/>
            <a:ext cx="6465449" cy="10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1"/>
          <p:cNvSpPr/>
          <p:nvPr/>
        </p:nvSpPr>
        <p:spPr>
          <a:xfrm>
            <a:off x="3877625" y="33668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25" name="Google Shape;325;p21"/>
          <p:cNvSpPr txBox="1"/>
          <p:nvPr/>
        </p:nvSpPr>
        <p:spPr>
          <a:xfrm>
            <a:off x="879650" y="514175"/>
            <a:ext cx="28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 does counting sort work</a:t>
            </a:r>
            <a:endParaRPr sz="1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3039875" y="514175"/>
            <a:ext cx="481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|</a:t>
            </a:r>
            <a:endParaRPr sz="1600"/>
          </a:p>
        </p:txBody>
      </p:sp>
      <p:pic>
        <p:nvPicPr>
          <p:cNvPr id="327" name="Google Shape;327;p21"/>
          <p:cNvPicPr preferRelativeResize="0"/>
          <p:nvPr/>
        </p:nvPicPr>
        <p:blipFill rotWithShape="1">
          <a:blip r:embed="rId4">
            <a:alphaModFix/>
          </a:blip>
          <a:srcRect b="0" l="30633" r="64294" t="0"/>
          <a:stretch/>
        </p:blipFill>
        <p:spPr>
          <a:xfrm>
            <a:off x="2900575" y="4454275"/>
            <a:ext cx="139300" cy="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/>
          <p:nvPr/>
        </p:nvSpPr>
        <p:spPr>
          <a:xfrm>
            <a:off x="2640850" y="4302050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1568425" y="4544500"/>
            <a:ext cx="248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2100" y="4345225"/>
            <a:ext cx="22288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2088" y="1549175"/>
            <a:ext cx="63722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/>
          <p:nvPr/>
        </p:nvSpPr>
        <p:spPr>
          <a:xfrm>
            <a:off x="1825550" y="2402550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2500675" y="3366813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34" name="Google Shape;334;p21"/>
          <p:cNvSpPr/>
          <p:nvPr/>
        </p:nvSpPr>
        <p:spPr>
          <a:xfrm>
            <a:off x="5254575" y="33668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35" name="Google Shape;335;p21"/>
          <p:cNvSpPr/>
          <p:nvPr/>
        </p:nvSpPr>
        <p:spPr>
          <a:xfrm>
            <a:off x="3189150" y="33668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36" name="Google Shape;336;p21"/>
          <p:cNvSpPr/>
          <p:nvPr/>
        </p:nvSpPr>
        <p:spPr>
          <a:xfrm>
            <a:off x="5939650" y="33668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37" name="Google Shape;337;p21"/>
          <p:cNvSpPr/>
          <p:nvPr/>
        </p:nvSpPr>
        <p:spPr>
          <a:xfrm>
            <a:off x="6624725" y="3366825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38" name="Google Shape;338;p21"/>
          <p:cNvSpPr txBox="1"/>
          <p:nvPr/>
        </p:nvSpPr>
        <p:spPr>
          <a:xfrm>
            <a:off x="66500" y="2374125"/>
            <a:ext cx="1759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Count Array:</a:t>
            </a:r>
            <a:endParaRPr sz="2000"/>
          </a:p>
        </p:txBody>
      </p:sp>
      <p:sp>
        <p:nvSpPr>
          <p:cNvPr id="339" name="Google Shape;339;p21"/>
          <p:cNvSpPr/>
          <p:nvPr/>
        </p:nvSpPr>
        <p:spPr>
          <a:xfrm>
            <a:off x="2663750" y="2402550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3589050" y="2402550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4514350" y="2402550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5439650" y="2402550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6321350" y="2402550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203050" y="2402550"/>
            <a:ext cx="3198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118"/>
          </a:solidFill>
          <a:ln cap="flat" cmpd="sng" w="9525">
            <a:solidFill>
              <a:srgbClr val="00F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2500675" y="3380400"/>
            <a:ext cx="399900" cy="4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pic>
        <p:nvPicPr>
          <p:cNvPr id="346" name="Google Shape;346;p21"/>
          <p:cNvPicPr preferRelativeResize="0"/>
          <p:nvPr/>
        </p:nvPicPr>
        <p:blipFill rotWithShape="1">
          <a:blip r:embed="rId8">
            <a:alphaModFix/>
          </a:blip>
          <a:srcRect b="91955" l="0" r="0" t="0"/>
          <a:stretch/>
        </p:blipFill>
        <p:spPr>
          <a:xfrm>
            <a:off x="0" y="0"/>
            <a:ext cx="9144000" cy="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