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2" r:id="rId3"/>
  </p:sldIdLst>
  <p:sldSz cx="18288000" cy="10287000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9" d="100"/>
          <a:sy n="59" d="100"/>
        </p:scale>
        <p:origin x="-418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594652" y="-9049741"/>
            <a:ext cx="14193241" cy="14193241"/>
          </a:xfrm>
          <a:custGeom>
            <a:avLst/>
            <a:gdLst/>
            <a:ahLst/>
            <a:cxnLst/>
            <a:rect l="l" t="t" r="r" b="b"/>
            <a:pathLst>
              <a:path w="14193241" h="14193241">
                <a:moveTo>
                  <a:pt x="0" y="0"/>
                </a:moveTo>
                <a:lnTo>
                  <a:pt x="14193242" y="0"/>
                </a:lnTo>
                <a:lnTo>
                  <a:pt x="14193242" y="14193241"/>
                </a:lnTo>
                <a:lnTo>
                  <a:pt x="0" y="14193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02640" y="-5569722"/>
            <a:ext cx="8662826" cy="8662826"/>
          </a:xfrm>
          <a:custGeom>
            <a:avLst/>
            <a:gdLst/>
            <a:ahLst/>
            <a:cxnLst/>
            <a:rect l="l" t="t" r="r" b="b"/>
            <a:pathLst>
              <a:path w="8662826" h="8662826">
                <a:moveTo>
                  <a:pt x="0" y="0"/>
                </a:moveTo>
                <a:lnTo>
                  <a:pt x="8662826" y="0"/>
                </a:lnTo>
                <a:lnTo>
                  <a:pt x="8662826" y="8662826"/>
                </a:lnTo>
                <a:lnTo>
                  <a:pt x="0" y="8662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49527" y="5003819"/>
            <a:ext cx="3678415" cy="5283181"/>
          </a:xfrm>
          <a:custGeom>
            <a:avLst/>
            <a:gdLst/>
            <a:ahLst/>
            <a:cxnLst/>
            <a:rect l="l" t="t" r="r" b="b"/>
            <a:pathLst>
              <a:path w="3678415" h="5283181">
                <a:moveTo>
                  <a:pt x="0" y="0"/>
                </a:moveTo>
                <a:lnTo>
                  <a:pt x="3678415" y="0"/>
                </a:lnTo>
                <a:lnTo>
                  <a:pt x="3678415" y="5283181"/>
                </a:lnTo>
                <a:lnTo>
                  <a:pt x="0" y="52831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81473" y="1816643"/>
            <a:ext cx="7925054" cy="8117853"/>
          </a:xfrm>
          <a:custGeom>
            <a:avLst/>
            <a:gdLst/>
            <a:ahLst/>
            <a:cxnLst/>
            <a:rect l="l" t="t" r="r" b="b"/>
            <a:pathLst>
              <a:path w="7925054" h="8117853">
                <a:moveTo>
                  <a:pt x="0" y="0"/>
                </a:moveTo>
                <a:lnTo>
                  <a:pt x="7925054" y="0"/>
                </a:lnTo>
                <a:lnTo>
                  <a:pt x="7925054" y="8117853"/>
                </a:lnTo>
                <a:lnTo>
                  <a:pt x="0" y="81178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53642" y="304800"/>
            <a:ext cx="14580717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spc="622">
                <a:solidFill>
                  <a:srgbClr val="FFFFFF"/>
                </a:solidFill>
                <a:latin typeface="Code Pro Bold"/>
                <a:ea typeface="Code Pro Bold"/>
                <a:cs typeface="Code Pro Bold"/>
                <a:sym typeface="Code Pro Bold"/>
              </a:rPr>
              <a:t>ARTICLE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446" y="8728891"/>
            <a:ext cx="3443430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31">
                <a:solidFill>
                  <a:srgbClr val="FFFFFF"/>
                </a:solidFill>
                <a:latin typeface="Code Pro Bold"/>
                <a:ea typeface="Code Pro Bold"/>
                <a:cs typeface="Code Pro Bold"/>
                <a:sym typeface="Code Pro Bold"/>
              </a:rPr>
              <a:t>THE TIMES OF INDIA</a:t>
            </a:r>
          </a:p>
          <a:p>
            <a:pPr algn="just">
              <a:lnSpc>
                <a:spcPts val="3640"/>
              </a:lnSpc>
            </a:pPr>
            <a:r>
              <a:rPr lang="en-US" sz="2600" b="1" spc="-31">
                <a:solidFill>
                  <a:srgbClr val="FFFFFF"/>
                </a:solidFill>
                <a:latin typeface="Code Pro Bold"/>
                <a:ea typeface="Code Pro Bold"/>
                <a:cs typeface="Code Pro Bold"/>
                <a:sym typeface="Code Pro Bold"/>
              </a:rPr>
              <a:t>6 OCTOBER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8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200257" y="7362932"/>
            <a:ext cx="14193241" cy="14193241"/>
          </a:xfrm>
          <a:custGeom>
            <a:avLst/>
            <a:gdLst/>
            <a:ahLst/>
            <a:cxnLst/>
            <a:rect l="l" t="t" r="r" b="b"/>
            <a:pathLst>
              <a:path w="14193241" h="14193241">
                <a:moveTo>
                  <a:pt x="0" y="0"/>
                </a:moveTo>
                <a:lnTo>
                  <a:pt x="14193241" y="0"/>
                </a:lnTo>
                <a:lnTo>
                  <a:pt x="14193241" y="14193242"/>
                </a:lnTo>
                <a:lnTo>
                  <a:pt x="0" y="1419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99060" y="-1539022"/>
            <a:ext cx="14193241" cy="14193241"/>
          </a:xfrm>
          <a:custGeom>
            <a:avLst/>
            <a:gdLst/>
            <a:ahLst/>
            <a:cxnLst/>
            <a:rect l="l" t="t" r="r" b="b"/>
            <a:pathLst>
              <a:path w="14193241" h="14193241">
                <a:moveTo>
                  <a:pt x="0" y="0"/>
                </a:moveTo>
                <a:lnTo>
                  <a:pt x="14193242" y="0"/>
                </a:lnTo>
                <a:lnTo>
                  <a:pt x="14193242" y="14193241"/>
                </a:lnTo>
                <a:lnTo>
                  <a:pt x="0" y="14193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666488" y="571500"/>
            <a:ext cx="4896284" cy="4865682"/>
          </a:xfrm>
          <a:custGeom>
            <a:avLst/>
            <a:gdLst/>
            <a:ahLst/>
            <a:cxnLst/>
            <a:rect l="l" t="t" r="r" b="b"/>
            <a:pathLst>
              <a:path w="4896284" h="4865682">
                <a:moveTo>
                  <a:pt x="0" y="0"/>
                </a:moveTo>
                <a:lnTo>
                  <a:pt x="4896284" y="0"/>
                </a:lnTo>
                <a:lnTo>
                  <a:pt x="4896284" y="4865682"/>
                </a:lnTo>
                <a:lnTo>
                  <a:pt x="0" y="48656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311677" y="6028774"/>
            <a:ext cx="6183125" cy="3964929"/>
          </a:xfrm>
          <a:custGeom>
            <a:avLst/>
            <a:gdLst/>
            <a:ahLst/>
            <a:cxnLst/>
            <a:rect l="l" t="t" r="r" b="b"/>
            <a:pathLst>
              <a:path w="6183125" h="3964929">
                <a:moveTo>
                  <a:pt x="0" y="0"/>
                </a:moveTo>
                <a:lnTo>
                  <a:pt x="6183125" y="0"/>
                </a:lnTo>
                <a:lnTo>
                  <a:pt x="6183125" y="3964930"/>
                </a:lnTo>
                <a:lnTo>
                  <a:pt x="0" y="3964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91592" y="2075879"/>
            <a:ext cx="8952263" cy="6144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 b="1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The Problem</a:t>
            </a:r>
          </a:p>
          <a:p>
            <a:pPr algn="l">
              <a:lnSpc>
                <a:spcPts val="3275"/>
              </a:lnSpc>
            </a:pPr>
            <a:endParaRPr lang="en-US" sz="2799" b="1">
              <a:solidFill>
                <a:srgbClr val="FFFFFF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  <a:p>
            <a:pPr marL="604519" lvl="1" indent="-302260" algn="l">
              <a:lnSpc>
                <a:spcPts val="32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Statistic: Only 29% of graduates found jobs on campus.</a:t>
            </a:r>
          </a:p>
          <a:p>
            <a:pPr marL="604519" lvl="1" indent="-302260" algn="l">
              <a:lnSpc>
                <a:spcPts val="32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Reason: A major disconnect between university curriculum and real-world job requirements.</a:t>
            </a:r>
          </a:p>
          <a:p>
            <a:pPr marL="604519" lvl="1" indent="-302260" algn="l">
              <a:lnSpc>
                <a:spcPts val="32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Skills: Data analytics, practical application, and soft skills.</a:t>
            </a:r>
          </a:p>
          <a:p>
            <a:pPr marL="604519" lvl="1" indent="-302260" algn="l">
              <a:lnSpc>
                <a:spcPts val="3275"/>
              </a:lnSpc>
              <a:buFont typeface="Arial"/>
              <a:buChar char="•"/>
            </a:pPr>
            <a:endParaRPr lang="en-US" sz="2799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lnSpc>
                <a:spcPts val="3275"/>
              </a:lnSpc>
            </a:pPr>
            <a:r>
              <a:rPr lang="en-US" sz="2799" b="1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The Solution</a:t>
            </a:r>
          </a:p>
          <a:p>
            <a:pPr algn="l">
              <a:lnSpc>
                <a:spcPts val="3275"/>
              </a:lnSpc>
            </a:pPr>
            <a:endParaRPr lang="en-US" sz="2799" b="1">
              <a:solidFill>
                <a:srgbClr val="FFFFFF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  <a:p>
            <a:pPr marL="604519" lvl="1" indent="-302260" algn="l">
              <a:lnSpc>
                <a:spcPts val="32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Modernize the curriculum.</a:t>
            </a:r>
          </a:p>
          <a:p>
            <a:pPr marL="604519" lvl="1" indent="-302260" algn="l">
              <a:lnSpc>
                <a:spcPts val="32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Integrate with industry via internships and projects.</a:t>
            </a:r>
          </a:p>
          <a:p>
            <a:pPr marL="604519" lvl="1" indent="-302260" algn="l">
              <a:lnSpc>
                <a:spcPts val="3275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training on digital and soft skills.</a:t>
            </a:r>
          </a:p>
          <a:p>
            <a:pPr algn="l">
              <a:lnSpc>
                <a:spcPts val="3275"/>
              </a:lnSpc>
            </a:pPr>
            <a:endParaRPr lang="en-US" sz="2799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4395" y="438150"/>
            <a:ext cx="1200884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 spc="497">
                <a:solidFill>
                  <a:srgbClr val="FFFFFF"/>
                </a:solidFill>
                <a:latin typeface="Code Pro Bold"/>
                <a:ea typeface="Code Pro Bold"/>
                <a:cs typeface="Code Pro Bold"/>
                <a:sym typeface="Code Pro Bold"/>
              </a:rPr>
              <a:t>THE GRADUATE SKILLS GAP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Proxima Nova Bold</vt:lpstr>
      <vt:lpstr>Proxima Nova</vt:lpstr>
      <vt:lpstr>Code Pro Bold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 MAJOR PROJECT</dc:title>
  <cp:lastModifiedBy>SHUBHAM</cp:lastModifiedBy>
  <cp:revision>2</cp:revision>
  <dcterms:created xsi:type="dcterms:W3CDTF">2006-08-16T00:00:00Z</dcterms:created>
  <dcterms:modified xsi:type="dcterms:W3CDTF">2025-10-08T14:28:42Z</dcterms:modified>
  <dc:identifier>DAG1NFvW0uQ</dc:identifier>
</cp:coreProperties>
</file>