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EB477-8716-4FBC-8F36-AF980F1EEF3E}" type="doc">
      <dgm:prSet loTypeId="urn:microsoft.com/office/officeart/2005/8/layout/vProcess5" loCatId="process" qsTypeId="urn:microsoft.com/office/officeart/2005/8/quickstyle/simple5" qsCatId="simple" csTypeId="urn:microsoft.com/office/officeart/2005/8/colors/accent2_1" csCatId="accent2" phldr="1"/>
      <dgm:spPr/>
      <dgm:t>
        <a:bodyPr/>
        <a:lstStyle/>
        <a:p>
          <a:endParaRPr lang="en-IN"/>
        </a:p>
      </dgm:t>
    </dgm:pt>
    <dgm:pt modelId="{5ACEB4D7-664B-44BF-B689-D5E323DD0D10}">
      <dgm:prSet phldrT="[Text]"/>
      <dgm:spPr/>
      <dgm:t>
        <a:bodyPr/>
        <a:lstStyle/>
        <a:p>
          <a:r>
            <a:rPr lang="en-US" dirty="0"/>
            <a:t>Input Buffering</a:t>
          </a:r>
          <a:endParaRPr lang="en-IN" dirty="0"/>
        </a:p>
      </dgm:t>
    </dgm:pt>
    <dgm:pt modelId="{F2E4E4B6-DD81-4545-A4C6-1AA9EB1ED6DE}" type="parTrans" cxnId="{C7119D3B-D8D3-4B63-899E-74772E4D581B}">
      <dgm:prSet/>
      <dgm:spPr/>
      <dgm:t>
        <a:bodyPr/>
        <a:lstStyle/>
        <a:p>
          <a:endParaRPr lang="en-IN"/>
        </a:p>
      </dgm:t>
    </dgm:pt>
    <dgm:pt modelId="{B48CE719-BF8B-4EB3-ADCB-13533CED5959}" type="sibTrans" cxnId="{C7119D3B-D8D3-4B63-899E-74772E4D581B}">
      <dgm:prSet/>
      <dgm:spPr>
        <a:effectLst>
          <a:glow rad="139700">
            <a:schemeClr val="accent4">
              <a:satMod val="175000"/>
              <a:alpha val="40000"/>
            </a:schemeClr>
          </a:glow>
        </a:effectLst>
      </dgm:spPr>
      <dgm:t>
        <a:bodyPr/>
        <a:lstStyle/>
        <a:p>
          <a:endParaRPr lang="en-IN"/>
        </a:p>
      </dgm:t>
    </dgm:pt>
    <dgm:pt modelId="{3CE4B4BF-3DD3-45B1-B875-4395D0167D92}">
      <dgm:prSet phldrT="[Text]"/>
      <dgm:spPr/>
      <dgm:t>
        <a:bodyPr/>
        <a:lstStyle/>
        <a:p>
          <a:r>
            <a:rPr lang="en-US" dirty="0"/>
            <a:t>Tokenization</a:t>
          </a:r>
          <a:endParaRPr lang="en-IN" dirty="0"/>
        </a:p>
      </dgm:t>
    </dgm:pt>
    <dgm:pt modelId="{2268C5BF-0060-4C6A-8110-3067DC59D9DC}" type="parTrans" cxnId="{62B276C4-9683-442D-88DF-80E9598BB49B}">
      <dgm:prSet/>
      <dgm:spPr/>
      <dgm:t>
        <a:bodyPr/>
        <a:lstStyle/>
        <a:p>
          <a:endParaRPr lang="en-IN"/>
        </a:p>
      </dgm:t>
    </dgm:pt>
    <dgm:pt modelId="{2CB94B7D-DE84-4C32-950E-10C6FFBBC9BE}" type="sibTrans" cxnId="{62B276C4-9683-442D-88DF-80E9598BB49B}">
      <dgm:prSet/>
      <dgm:spPr>
        <a:effectLst>
          <a:glow rad="139700">
            <a:schemeClr val="accent4">
              <a:satMod val="175000"/>
              <a:alpha val="40000"/>
            </a:schemeClr>
          </a:glow>
        </a:effectLst>
      </dgm:spPr>
      <dgm:t>
        <a:bodyPr/>
        <a:lstStyle/>
        <a:p>
          <a:endParaRPr lang="en-IN"/>
        </a:p>
      </dgm:t>
    </dgm:pt>
    <dgm:pt modelId="{2D7F6B71-67CB-45B4-8EEB-EF887FC930E7}">
      <dgm:prSet phldrT="[Text]"/>
      <dgm:spPr/>
      <dgm:t>
        <a:bodyPr/>
        <a:lstStyle/>
        <a:p>
          <a:r>
            <a:rPr lang="en-US" dirty="0"/>
            <a:t>Lexeme Classification</a:t>
          </a:r>
          <a:endParaRPr lang="en-IN" dirty="0"/>
        </a:p>
      </dgm:t>
    </dgm:pt>
    <dgm:pt modelId="{0E5E9694-335F-4DD3-B31E-0E75B519AD6C}" type="parTrans" cxnId="{FBAE9471-BB90-4854-9F12-5B7367E4D63C}">
      <dgm:prSet/>
      <dgm:spPr/>
      <dgm:t>
        <a:bodyPr/>
        <a:lstStyle/>
        <a:p>
          <a:endParaRPr lang="en-IN"/>
        </a:p>
      </dgm:t>
    </dgm:pt>
    <dgm:pt modelId="{6C9F70D9-A801-41CA-9277-F7FC992FA175}" type="sibTrans" cxnId="{FBAE9471-BB90-4854-9F12-5B7367E4D63C}">
      <dgm:prSet/>
      <dgm:spPr/>
      <dgm:t>
        <a:bodyPr/>
        <a:lstStyle/>
        <a:p>
          <a:endParaRPr lang="en-IN"/>
        </a:p>
      </dgm:t>
    </dgm:pt>
    <dgm:pt modelId="{50E1A92D-EEE8-441F-9A7A-8A25D0B9D742}" type="pres">
      <dgm:prSet presAssocID="{5B8EB477-8716-4FBC-8F36-AF980F1EEF3E}" presName="outerComposite" presStyleCnt="0">
        <dgm:presLayoutVars>
          <dgm:chMax val="5"/>
          <dgm:dir/>
          <dgm:resizeHandles val="exact"/>
        </dgm:presLayoutVars>
      </dgm:prSet>
      <dgm:spPr/>
    </dgm:pt>
    <dgm:pt modelId="{406D99D4-C591-4A53-9E36-CB14CAECF4DD}" type="pres">
      <dgm:prSet presAssocID="{5B8EB477-8716-4FBC-8F36-AF980F1EEF3E}" presName="dummyMaxCanvas" presStyleCnt="0">
        <dgm:presLayoutVars/>
      </dgm:prSet>
      <dgm:spPr/>
    </dgm:pt>
    <dgm:pt modelId="{CBA70F54-5BA2-44C0-870D-E7A2C9466A72}" type="pres">
      <dgm:prSet presAssocID="{5B8EB477-8716-4FBC-8F36-AF980F1EEF3E}" presName="ThreeNodes_1" presStyleLbl="node1" presStyleIdx="0" presStyleCnt="3">
        <dgm:presLayoutVars>
          <dgm:bulletEnabled val="1"/>
        </dgm:presLayoutVars>
      </dgm:prSet>
      <dgm:spPr/>
    </dgm:pt>
    <dgm:pt modelId="{7904ABEE-3AB7-464A-888D-6E06D2155133}" type="pres">
      <dgm:prSet presAssocID="{5B8EB477-8716-4FBC-8F36-AF980F1EEF3E}" presName="ThreeNodes_2" presStyleLbl="node1" presStyleIdx="1" presStyleCnt="3">
        <dgm:presLayoutVars>
          <dgm:bulletEnabled val="1"/>
        </dgm:presLayoutVars>
      </dgm:prSet>
      <dgm:spPr/>
    </dgm:pt>
    <dgm:pt modelId="{F072DB6A-9F55-4F86-90BF-DDE3B777A037}" type="pres">
      <dgm:prSet presAssocID="{5B8EB477-8716-4FBC-8F36-AF980F1EEF3E}" presName="ThreeNodes_3" presStyleLbl="node1" presStyleIdx="2" presStyleCnt="3">
        <dgm:presLayoutVars>
          <dgm:bulletEnabled val="1"/>
        </dgm:presLayoutVars>
      </dgm:prSet>
      <dgm:spPr/>
    </dgm:pt>
    <dgm:pt modelId="{2C16BC04-5007-4737-BDF8-122A23DCAB0A}" type="pres">
      <dgm:prSet presAssocID="{5B8EB477-8716-4FBC-8F36-AF980F1EEF3E}" presName="ThreeConn_1-2" presStyleLbl="fgAccFollowNode1" presStyleIdx="0" presStyleCnt="2" custLinFactNeighborY="-10004">
        <dgm:presLayoutVars>
          <dgm:bulletEnabled val="1"/>
        </dgm:presLayoutVars>
      </dgm:prSet>
      <dgm:spPr/>
    </dgm:pt>
    <dgm:pt modelId="{81999F9B-63D5-4F55-8259-5B40B39A5227}" type="pres">
      <dgm:prSet presAssocID="{5B8EB477-8716-4FBC-8F36-AF980F1EEF3E}" presName="ThreeConn_2-3" presStyleLbl="fgAccFollowNode1" presStyleIdx="1" presStyleCnt="2">
        <dgm:presLayoutVars>
          <dgm:bulletEnabled val="1"/>
        </dgm:presLayoutVars>
      </dgm:prSet>
      <dgm:spPr/>
    </dgm:pt>
    <dgm:pt modelId="{53181B35-5326-47ED-A60D-A64C4F10ED5D}" type="pres">
      <dgm:prSet presAssocID="{5B8EB477-8716-4FBC-8F36-AF980F1EEF3E}" presName="ThreeNodes_1_text" presStyleLbl="node1" presStyleIdx="2" presStyleCnt="3">
        <dgm:presLayoutVars>
          <dgm:bulletEnabled val="1"/>
        </dgm:presLayoutVars>
      </dgm:prSet>
      <dgm:spPr/>
    </dgm:pt>
    <dgm:pt modelId="{D8DDFBBC-FCA8-43A3-8144-5A6439EF2A38}" type="pres">
      <dgm:prSet presAssocID="{5B8EB477-8716-4FBC-8F36-AF980F1EEF3E}" presName="ThreeNodes_2_text" presStyleLbl="node1" presStyleIdx="2" presStyleCnt="3">
        <dgm:presLayoutVars>
          <dgm:bulletEnabled val="1"/>
        </dgm:presLayoutVars>
      </dgm:prSet>
      <dgm:spPr/>
    </dgm:pt>
    <dgm:pt modelId="{E9C8B2A3-6592-46B9-8003-5A176DE117C0}" type="pres">
      <dgm:prSet presAssocID="{5B8EB477-8716-4FBC-8F36-AF980F1EEF3E}" presName="ThreeNodes_3_text" presStyleLbl="node1" presStyleIdx="2" presStyleCnt="3">
        <dgm:presLayoutVars>
          <dgm:bulletEnabled val="1"/>
        </dgm:presLayoutVars>
      </dgm:prSet>
      <dgm:spPr/>
    </dgm:pt>
  </dgm:ptLst>
  <dgm:cxnLst>
    <dgm:cxn modelId="{14E04C1E-C619-41FE-A566-5E0822D97A47}" type="presOf" srcId="{2D7F6B71-67CB-45B4-8EEB-EF887FC930E7}" destId="{F072DB6A-9F55-4F86-90BF-DDE3B777A037}" srcOrd="0" destOrd="0" presId="urn:microsoft.com/office/officeart/2005/8/layout/vProcess5"/>
    <dgm:cxn modelId="{C7119D3B-D8D3-4B63-899E-74772E4D581B}" srcId="{5B8EB477-8716-4FBC-8F36-AF980F1EEF3E}" destId="{5ACEB4D7-664B-44BF-B689-D5E323DD0D10}" srcOrd="0" destOrd="0" parTransId="{F2E4E4B6-DD81-4545-A4C6-1AA9EB1ED6DE}" sibTransId="{B48CE719-BF8B-4EB3-ADCB-13533CED5959}"/>
    <dgm:cxn modelId="{095B685C-4A1E-4402-A1EB-2C864B184E08}" type="presOf" srcId="{2CB94B7D-DE84-4C32-950E-10C6FFBBC9BE}" destId="{81999F9B-63D5-4F55-8259-5B40B39A5227}" srcOrd="0" destOrd="0" presId="urn:microsoft.com/office/officeart/2005/8/layout/vProcess5"/>
    <dgm:cxn modelId="{3A9CF25F-C248-42A6-A93F-876092F30540}" type="presOf" srcId="{3CE4B4BF-3DD3-45B1-B875-4395D0167D92}" destId="{D8DDFBBC-FCA8-43A3-8144-5A6439EF2A38}" srcOrd="1" destOrd="0" presId="urn:microsoft.com/office/officeart/2005/8/layout/vProcess5"/>
    <dgm:cxn modelId="{CD856541-2E45-4C59-A402-B8A4AE9C3F50}" type="presOf" srcId="{2D7F6B71-67CB-45B4-8EEB-EF887FC930E7}" destId="{E9C8B2A3-6592-46B9-8003-5A176DE117C0}" srcOrd="1" destOrd="0" presId="urn:microsoft.com/office/officeart/2005/8/layout/vProcess5"/>
    <dgm:cxn modelId="{3FB53764-1B64-41BB-9660-A79F79158001}" type="presOf" srcId="{5ACEB4D7-664B-44BF-B689-D5E323DD0D10}" destId="{53181B35-5326-47ED-A60D-A64C4F10ED5D}" srcOrd="1" destOrd="0" presId="urn:microsoft.com/office/officeart/2005/8/layout/vProcess5"/>
    <dgm:cxn modelId="{22AD7069-D60C-4F79-BD11-837205EE5111}" type="presOf" srcId="{5B8EB477-8716-4FBC-8F36-AF980F1EEF3E}" destId="{50E1A92D-EEE8-441F-9A7A-8A25D0B9D742}" srcOrd="0" destOrd="0" presId="urn:microsoft.com/office/officeart/2005/8/layout/vProcess5"/>
    <dgm:cxn modelId="{FDBDA549-27B7-4B75-ABFB-40FCFF2CCE92}" type="presOf" srcId="{5ACEB4D7-664B-44BF-B689-D5E323DD0D10}" destId="{CBA70F54-5BA2-44C0-870D-E7A2C9466A72}" srcOrd="0" destOrd="0" presId="urn:microsoft.com/office/officeart/2005/8/layout/vProcess5"/>
    <dgm:cxn modelId="{FBAE9471-BB90-4854-9F12-5B7367E4D63C}" srcId="{5B8EB477-8716-4FBC-8F36-AF980F1EEF3E}" destId="{2D7F6B71-67CB-45B4-8EEB-EF887FC930E7}" srcOrd="2" destOrd="0" parTransId="{0E5E9694-335F-4DD3-B31E-0E75B519AD6C}" sibTransId="{6C9F70D9-A801-41CA-9277-F7FC992FA175}"/>
    <dgm:cxn modelId="{62B276C4-9683-442D-88DF-80E9598BB49B}" srcId="{5B8EB477-8716-4FBC-8F36-AF980F1EEF3E}" destId="{3CE4B4BF-3DD3-45B1-B875-4395D0167D92}" srcOrd="1" destOrd="0" parTransId="{2268C5BF-0060-4C6A-8110-3067DC59D9DC}" sibTransId="{2CB94B7D-DE84-4C32-950E-10C6FFBBC9BE}"/>
    <dgm:cxn modelId="{D325AEF6-57FE-4C15-9032-79BEC705DE65}" type="presOf" srcId="{B48CE719-BF8B-4EB3-ADCB-13533CED5959}" destId="{2C16BC04-5007-4737-BDF8-122A23DCAB0A}" srcOrd="0" destOrd="0" presId="urn:microsoft.com/office/officeart/2005/8/layout/vProcess5"/>
    <dgm:cxn modelId="{975C7DFA-3FE7-47F0-8231-9E514B591AF8}" type="presOf" srcId="{3CE4B4BF-3DD3-45B1-B875-4395D0167D92}" destId="{7904ABEE-3AB7-464A-888D-6E06D2155133}" srcOrd="0" destOrd="0" presId="urn:microsoft.com/office/officeart/2005/8/layout/vProcess5"/>
    <dgm:cxn modelId="{4E1BAB7F-E247-4306-8440-F73C59AF9098}" type="presParOf" srcId="{50E1A92D-EEE8-441F-9A7A-8A25D0B9D742}" destId="{406D99D4-C591-4A53-9E36-CB14CAECF4DD}" srcOrd="0" destOrd="0" presId="urn:microsoft.com/office/officeart/2005/8/layout/vProcess5"/>
    <dgm:cxn modelId="{0EF4253B-C9A9-4871-8834-B65EF1A3F16D}" type="presParOf" srcId="{50E1A92D-EEE8-441F-9A7A-8A25D0B9D742}" destId="{CBA70F54-5BA2-44C0-870D-E7A2C9466A72}" srcOrd="1" destOrd="0" presId="urn:microsoft.com/office/officeart/2005/8/layout/vProcess5"/>
    <dgm:cxn modelId="{2638F0F3-91EE-4D72-927C-46FBBE26366F}" type="presParOf" srcId="{50E1A92D-EEE8-441F-9A7A-8A25D0B9D742}" destId="{7904ABEE-3AB7-464A-888D-6E06D2155133}" srcOrd="2" destOrd="0" presId="urn:microsoft.com/office/officeart/2005/8/layout/vProcess5"/>
    <dgm:cxn modelId="{461593EF-B166-49F4-8A1F-6B342E505CDC}" type="presParOf" srcId="{50E1A92D-EEE8-441F-9A7A-8A25D0B9D742}" destId="{F072DB6A-9F55-4F86-90BF-DDE3B777A037}" srcOrd="3" destOrd="0" presId="urn:microsoft.com/office/officeart/2005/8/layout/vProcess5"/>
    <dgm:cxn modelId="{B6321554-F806-45CE-9AFB-FDD0B7D60D78}" type="presParOf" srcId="{50E1A92D-EEE8-441F-9A7A-8A25D0B9D742}" destId="{2C16BC04-5007-4737-BDF8-122A23DCAB0A}" srcOrd="4" destOrd="0" presId="urn:microsoft.com/office/officeart/2005/8/layout/vProcess5"/>
    <dgm:cxn modelId="{7CD8D245-887B-4D18-B7EB-B86FB9F49594}" type="presParOf" srcId="{50E1A92D-EEE8-441F-9A7A-8A25D0B9D742}" destId="{81999F9B-63D5-4F55-8259-5B40B39A5227}" srcOrd="5" destOrd="0" presId="urn:microsoft.com/office/officeart/2005/8/layout/vProcess5"/>
    <dgm:cxn modelId="{C448CAEB-9C00-44E9-997A-425250CCFA58}" type="presParOf" srcId="{50E1A92D-EEE8-441F-9A7A-8A25D0B9D742}" destId="{53181B35-5326-47ED-A60D-A64C4F10ED5D}" srcOrd="6" destOrd="0" presId="urn:microsoft.com/office/officeart/2005/8/layout/vProcess5"/>
    <dgm:cxn modelId="{5646016A-E982-44CD-B276-C9AD41911492}" type="presParOf" srcId="{50E1A92D-EEE8-441F-9A7A-8A25D0B9D742}" destId="{D8DDFBBC-FCA8-43A3-8144-5A6439EF2A38}" srcOrd="7" destOrd="0" presId="urn:microsoft.com/office/officeart/2005/8/layout/vProcess5"/>
    <dgm:cxn modelId="{53459D64-1A65-46B4-A1A8-8D314ED38843}" type="presParOf" srcId="{50E1A92D-EEE8-441F-9A7A-8A25D0B9D742}" destId="{E9C8B2A3-6592-46B9-8003-5A176DE117C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CCBC291-2F50-45C6-BB6F-7E93ECEB2D2B}" type="doc">
      <dgm:prSet loTypeId="urn:microsoft.com/office/officeart/2005/8/layout/hierarchy3" loCatId="hierarchy" qsTypeId="urn:microsoft.com/office/officeart/2005/8/quickstyle/3d5" qsCatId="3D" csTypeId="urn:microsoft.com/office/officeart/2005/8/colors/accent1_2" csCatId="accent1" phldr="1"/>
      <dgm:spPr>
        <a:scene3d>
          <a:camera prst="isometricOffAxis1Right" zoom="95000"/>
          <a:lightRig rig="flat" dir="t"/>
        </a:scene3d>
      </dgm:spPr>
      <dgm:t>
        <a:bodyPr/>
        <a:lstStyle/>
        <a:p>
          <a:endParaRPr lang="en-IN"/>
        </a:p>
      </dgm:t>
    </dgm:pt>
    <dgm:pt modelId="{79603A83-E21F-4FF2-9B0B-26E2572B85BC}">
      <dgm:prSet phldrT="[Text]"/>
      <dgm:spPr/>
      <dgm:t>
        <a:bodyPr/>
        <a:lstStyle/>
        <a:p>
          <a:r>
            <a:rPr lang="en-US" dirty="0"/>
            <a:t>Buffering</a:t>
          </a:r>
          <a:endParaRPr lang="en-IN" dirty="0"/>
        </a:p>
      </dgm:t>
    </dgm:pt>
    <dgm:pt modelId="{AE0F3DD8-4589-48C5-9E2D-A4A315060B26}" type="parTrans" cxnId="{D82DF5F6-C811-48AC-9CEA-E85352A65FED}">
      <dgm:prSet/>
      <dgm:spPr/>
      <dgm:t>
        <a:bodyPr/>
        <a:lstStyle/>
        <a:p>
          <a:endParaRPr lang="en-IN"/>
        </a:p>
      </dgm:t>
    </dgm:pt>
    <dgm:pt modelId="{E3FFDA44-CE35-4327-807E-A5A0791A5B87}" type="sibTrans" cxnId="{D82DF5F6-C811-48AC-9CEA-E85352A65FED}">
      <dgm:prSet/>
      <dgm:spPr/>
      <dgm:t>
        <a:bodyPr/>
        <a:lstStyle/>
        <a:p>
          <a:endParaRPr lang="en-IN"/>
        </a:p>
      </dgm:t>
    </dgm:pt>
    <dgm:pt modelId="{6F79CBEE-67ED-4C08-8C57-F1D597CDED9F}">
      <dgm:prSet phldrT="[Text]"/>
      <dgm:spPr/>
      <dgm:t>
        <a:bodyPr/>
        <a:lstStyle/>
        <a:p>
          <a:r>
            <a:rPr lang="en-US" dirty="0"/>
            <a:t>One Buffer Scheme</a:t>
          </a:r>
          <a:endParaRPr lang="en-IN" dirty="0"/>
        </a:p>
      </dgm:t>
    </dgm:pt>
    <dgm:pt modelId="{6FEC93F2-868E-40D9-999B-A8947DB02015}" type="parTrans" cxnId="{AB3505F6-9866-4917-B2A5-008B09408C6A}">
      <dgm:prSet/>
      <dgm:spPr/>
      <dgm:t>
        <a:bodyPr/>
        <a:lstStyle/>
        <a:p>
          <a:endParaRPr lang="en-IN"/>
        </a:p>
      </dgm:t>
    </dgm:pt>
    <dgm:pt modelId="{FCB49631-8B3E-43FD-9BAD-27E8D000063F}" type="sibTrans" cxnId="{AB3505F6-9866-4917-B2A5-008B09408C6A}">
      <dgm:prSet/>
      <dgm:spPr/>
      <dgm:t>
        <a:bodyPr/>
        <a:lstStyle/>
        <a:p>
          <a:endParaRPr lang="en-IN"/>
        </a:p>
      </dgm:t>
    </dgm:pt>
    <dgm:pt modelId="{5FA839EC-04D9-424F-9BA6-DCACF862038F}">
      <dgm:prSet phldrT="[Text]"/>
      <dgm:spPr/>
      <dgm:t>
        <a:bodyPr/>
        <a:lstStyle/>
        <a:p>
          <a:r>
            <a:rPr lang="en-US" dirty="0"/>
            <a:t>Two Buffer Scheme</a:t>
          </a:r>
          <a:endParaRPr lang="en-IN" dirty="0"/>
        </a:p>
      </dgm:t>
    </dgm:pt>
    <dgm:pt modelId="{124D1D0A-D2A5-4CDD-97F2-7692F58534E5}" type="parTrans" cxnId="{70C44190-9BB3-40C2-834E-A4DEF57A3649}">
      <dgm:prSet/>
      <dgm:spPr/>
      <dgm:t>
        <a:bodyPr/>
        <a:lstStyle/>
        <a:p>
          <a:endParaRPr lang="en-IN"/>
        </a:p>
      </dgm:t>
    </dgm:pt>
    <dgm:pt modelId="{2CDAC206-D3AC-4102-86F9-14CB9A3EB5D9}" type="sibTrans" cxnId="{70C44190-9BB3-40C2-834E-A4DEF57A3649}">
      <dgm:prSet/>
      <dgm:spPr/>
      <dgm:t>
        <a:bodyPr/>
        <a:lstStyle/>
        <a:p>
          <a:endParaRPr lang="en-IN"/>
        </a:p>
      </dgm:t>
    </dgm:pt>
    <dgm:pt modelId="{85AFCA4F-949D-447A-83D7-77D4055AE724}" type="pres">
      <dgm:prSet presAssocID="{6CCBC291-2F50-45C6-BB6F-7E93ECEB2D2B}" presName="diagram" presStyleCnt="0">
        <dgm:presLayoutVars>
          <dgm:chPref val="1"/>
          <dgm:dir/>
          <dgm:animOne val="branch"/>
          <dgm:animLvl val="lvl"/>
          <dgm:resizeHandles/>
        </dgm:presLayoutVars>
      </dgm:prSet>
      <dgm:spPr/>
    </dgm:pt>
    <dgm:pt modelId="{A1A7C93F-E1E4-41CE-8DB0-78992DE8BA72}" type="pres">
      <dgm:prSet presAssocID="{79603A83-E21F-4FF2-9B0B-26E2572B85BC}" presName="root" presStyleCnt="0"/>
      <dgm:spPr/>
    </dgm:pt>
    <dgm:pt modelId="{DD66F67D-067A-472E-8B03-798AF198C107}" type="pres">
      <dgm:prSet presAssocID="{79603A83-E21F-4FF2-9B0B-26E2572B85BC}" presName="rootComposite" presStyleCnt="0"/>
      <dgm:spPr/>
    </dgm:pt>
    <dgm:pt modelId="{2C46E732-C8EC-4EC1-B75F-07B10F1D0DAE}" type="pres">
      <dgm:prSet presAssocID="{79603A83-E21F-4FF2-9B0B-26E2572B85BC}" presName="rootText" presStyleLbl="node1" presStyleIdx="0" presStyleCnt="1" custLinFactNeighborX="-21801" custLinFactNeighborY="-160"/>
      <dgm:spPr/>
    </dgm:pt>
    <dgm:pt modelId="{F7F015DB-F032-4DBD-AF45-216A5A8033B7}" type="pres">
      <dgm:prSet presAssocID="{79603A83-E21F-4FF2-9B0B-26E2572B85BC}" presName="rootConnector" presStyleLbl="node1" presStyleIdx="0" presStyleCnt="1"/>
      <dgm:spPr/>
    </dgm:pt>
    <dgm:pt modelId="{2D7A492F-1872-43F2-B0E0-F0BB5D26721F}" type="pres">
      <dgm:prSet presAssocID="{79603A83-E21F-4FF2-9B0B-26E2572B85BC}" presName="childShape" presStyleCnt="0"/>
      <dgm:spPr/>
    </dgm:pt>
    <dgm:pt modelId="{9B89630B-02F6-45C2-980A-FFAAA1C6F846}" type="pres">
      <dgm:prSet presAssocID="{6FEC93F2-868E-40D9-999B-A8947DB02015}" presName="Name13" presStyleLbl="parChTrans1D2" presStyleIdx="0" presStyleCnt="2"/>
      <dgm:spPr/>
    </dgm:pt>
    <dgm:pt modelId="{E4239B02-3108-4271-8DD9-9A9CD2178FE3}" type="pres">
      <dgm:prSet presAssocID="{6F79CBEE-67ED-4C08-8C57-F1D597CDED9F}" presName="childText" presStyleLbl="bgAcc1" presStyleIdx="0" presStyleCnt="2" custLinFactNeighborX="19734" custLinFactNeighborY="7517">
        <dgm:presLayoutVars>
          <dgm:bulletEnabled val="1"/>
        </dgm:presLayoutVars>
      </dgm:prSet>
      <dgm:spPr/>
    </dgm:pt>
    <dgm:pt modelId="{5C21441D-8DA3-45ED-A0AC-3685181FF3E4}" type="pres">
      <dgm:prSet presAssocID="{124D1D0A-D2A5-4CDD-97F2-7692F58534E5}" presName="Name13" presStyleLbl="parChTrans1D2" presStyleIdx="1" presStyleCnt="2"/>
      <dgm:spPr/>
    </dgm:pt>
    <dgm:pt modelId="{182029EC-4AF8-4D45-89ED-BCA2A6AFE4F5}" type="pres">
      <dgm:prSet presAssocID="{5FA839EC-04D9-424F-9BA6-DCACF862038F}" presName="childText" presStyleLbl="bgAcc1" presStyleIdx="1" presStyleCnt="2" custLinFactNeighborX="16915" custLinFactNeighborY="160">
        <dgm:presLayoutVars>
          <dgm:bulletEnabled val="1"/>
        </dgm:presLayoutVars>
      </dgm:prSet>
      <dgm:spPr/>
    </dgm:pt>
  </dgm:ptLst>
  <dgm:cxnLst>
    <dgm:cxn modelId="{9AC5E701-8741-4DCB-8AF4-93BA9863F137}" type="presOf" srcId="{6F79CBEE-67ED-4C08-8C57-F1D597CDED9F}" destId="{E4239B02-3108-4271-8DD9-9A9CD2178FE3}" srcOrd="0" destOrd="0" presId="urn:microsoft.com/office/officeart/2005/8/layout/hierarchy3"/>
    <dgm:cxn modelId="{804B3D2C-DDF2-47FD-9FAD-38FED46DEE5A}" type="presOf" srcId="{6CCBC291-2F50-45C6-BB6F-7E93ECEB2D2B}" destId="{85AFCA4F-949D-447A-83D7-77D4055AE724}" srcOrd="0" destOrd="0" presId="urn:microsoft.com/office/officeart/2005/8/layout/hierarchy3"/>
    <dgm:cxn modelId="{1A14453F-BA1C-4D39-A337-DCCC3C709E2A}" type="presOf" srcId="{5FA839EC-04D9-424F-9BA6-DCACF862038F}" destId="{182029EC-4AF8-4D45-89ED-BCA2A6AFE4F5}" srcOrd="0" destOrd="0" presId="urn:microsoft.com/office/officeart/2005/8/layout/hierarchy3"/>
    <dgm:cxn modelId="{ADE83572-2C44-4B1B-B11A-CB9B06E03674}" type="presOf" srcId="{124D1D0A-D2A5-4CDD-97F2-7692F58534E5}" destId="{5C21441D-8DA3-45ED-A0AC-3685181FF3E4}" srcOrd="0" destOrd="0" presId="urn:microsoft.com/office/officeart/2005/8/layout/hierarchy3"/>
    <dgm:cxn modelId="{70C44190-9BB3-40C2-834E-A4DEF57A3649}" srcId="{79603A83-E21F-4FF2-9B0B-26E2572B85BC}" destId="{5FA839EC-04D9-424F-9BA6-DCACF862038F}" srcOrd="1" destOrd="0" parTransId="{124D1D0A-D2A5-4CDD-97F2-7692F58534E5}" sibTransId="{2CDAC206-D3AC-4102-86F9-14CB9A3EB5D9}"/>
    <dgm:cxn modelId="{7B9225B8-B9F1-41E0-BFDB-EA9A8C3EB577}" type="presOf" srcId="{6FEC93F2-868E-40D9-999B-A8947DB02015}" destId="{9B89630B-02F6-45C2-980A-FFAAA1C6F846}" srcOrd="0" destOrd="0" presId="urn:microsoft.com/office/officeart/2005/8/layout/hierarchy3"/>
    <dgm:cxn modelId="{D5C7F2DD-081C-44FA-B959-73A6F3632E5F}" type="presOf" srcId="{79603A83-E21F-4FF2-9B0B-26E2572B85BC}" destId="{2C46E732-C8EC-4EC1-B75F-07B10F1D0DAE}" srcOrd="0" destOrd="0" presId="urn:microsoft.com/office/officeart/2005/8/layout/hierarchy3"/>
    <dgm:cxn modelId="{E9BD79F5-88EB-4932-9F08-38BE7A98C274}" type="presOf" srcId="{79603A83-E21F-4FF2-9B0B-26E2572B85BC}" destId="{F7F015DB-F032-4DBD-AF45-216A5A8033B7}" srcOrd="1" destOrd="0" presId="urn:microsoft.com/office/officeart/2005/8/layout/hierarchy3"/>
    <dgm:cxn modelId="{AB3505F6-9866-4917-B2A5-008B09408C6A}" srcId="{79603A83-E21F-4FF2-9B0B-26E2572B85BC}" destId="{6F79CBEE-67ED-4C08-8C57-F1D597CDED9F}" srcOrd="0" destOrd="0" parTransId="{6FEC93F2-868E-40D9-999B-A8947DB02015}" sibTransId="{FCB49631-8B3E-43FD-9BAD-27E8D000063F}"/>
    <dgm:cxn modelId="{D82DF5F6-C811-48AC-9CEA-E85352A65FED}" srcId="{6CCBC291-2F50-45C6-BB6F-7E93ECEB2D2B}" destId="{79603A83-E21F-4FF2-9B0B-26E2572B85BC}" srcOrd="0" destOrd="0" parTransId="{AE0F3DD8-4589-48C5-9E2D-A4A315060B26}" sibTransId="{E3FFDA44-CE35-4327-807E-A5A0791A5B87}"/>
    <dgm:cxn modelId="{17ED8D8F-97C5-4BA5-8948-A22794FA7B3B}" type="presParOf" srcId="{85AFCA4F-949D-447A-83D7-77D4055AE724}" destId="{A1A7C93F-E1E4-41CE-8DB0-78992DE8BA72}" srcOrd="0" destOrd="0" presId="urn:microsoft.com/office/officeart/2005/8/layout/hierarchy3"/>
    <dgm:cxn modelId="{667D5012-F3E2-4801-8972-D55BFDBBD1F9}" type="presParOf" srcId="{A1A7C93F-E1E4-41CE-8DB0-78992DE8BA72}" destId="{DD66F67D-067A-472E-8B03-798AF198C107}" srcOrd="0" destOrd="0" presId="urn:microsoft.com/office/officeart/2005/8/layout/hierarchy3"/>
    <dgm:cxn modelId="{4E7E6237-605A-45FB-9F6D-1EE76299D1EB}" type="presParOf" srcId="{DD66F67D-067A-472E-8B03-798AF198C107}" destId="{2C46E732-C8EC-4EC1-B75F-07B10F1D0DAE}" srcOrd="0" destOrd="0" presId="urn:microsoft.com/office/officeart/2005/8/layout/hierarchy3"/>
    <dgm:cxn modelId="{F1C0516A-D140-4DF2-AEC6-1F73818A47F3}" type="presParOf" srcId="{DD66F67D-067A-472E-8B03-798AF198C107}" destId="{F7F015DB-F032-4DBD-AF45-216A5A8033B7}" srcOrd="1" destOrd="0" presId="urn:microsoft.com/office/officeart/2005/8/layout/hierarchy3"/>
    <dgm:cxn modelId="{AB650375-4F52-412E-9090-B72D5CC5B76E}" type="presParOf" srcId="{A1A7C93F-E1E4-41CE-8DB0-78992DE8BA72}" destId="{2D7A492F-1872-43F2-B0E0-F0BB5D26721F}" srcOrd="1" destOrd="0" presId="urn:microsoft.com/office/officeart/2005/8/layout/hierarchy3"/>
    <dgm:cxn modelId="{94196308-8F5B-4E80-A4AD-3597C15EC6AE}" type="presParOf" srcId="{2D7A492F-1872-43F2-B0E0-F0BB5D26721F}" destId="{9B89630B-02F6-45C2-980A-FFAAA1C6F846}" srcOrd="0" destOrd="0" presId="urn:microsoft.com/office/officeart/2005/8/layout/hierarchy3"/>
    <dgm:cxn modelId="{B33CA9B0-E293-4AAC-B5BF-908E3E190B97}" type="presParOf" srcId="{2D7A492F-1872-43F2-B0E0-F0BB5D26721F}" destId="{E4239B02-3108-4271-8DD9-9A9CD2178FE3}" srcOrd="1" destOrd="0" presId="urn:microsoft.com/office/officeart/2005/8/layout/hierarchy3"/>
    <dgm:cxn modelId="{A8DB6F5F-F841-4D1B-B8D0-041C4E96AE9E}" type="presParOf" srcId="{2D7A492F-1872-43F2-B0E0-F0BB5D26721F}" destId="{5C21441D-8DA3-45ED-A0AC-3685181FF3E4}" srcOrd="2" destOrd="0" presId="urn:microsoft.com/office/officeart/2005/8/layout/hierarchy3"/>
    <dgm:cxn modelId="{6D795817-D842-45EA-9F53-1A5100E50FBB}" type="presParOf" srcId="{2D7A492F-1872-43F2-B0E0-F0BB5D26721F}" destId="{182029EC-4AF8-4D45-89ED-BCA2A6AFE4F5}"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70F54-5BA2-44C0-870D-E7A2C9466A72}">
      <dsp:nvSpPr>
        <dsp:cNvPr id="0" name=""/>
        <dsp:cNvSpPr/>
      </dsp:nvSpPr>
      <dsp:spPr>
        <a:xfrm>
          <a:off x="0" y="0"/>
          <a:ext cx="3746206" cy="959398"/>
        </a:xfrm>
        <a:prstGeom prst="roundRect">
          <a:avLst>
            <a:gd name="adj" fmla="val 10000"/>
          </a:avLst>
        </a:prstGeom>
        <a:blipFill rotWithShape="0">
          <a:blip xmlns:r="http://schemas.openxmlformats.org/officeDocument/2006/relationships" r:embed="rId1">
            <a:duotone>
              <a:schemeClr val="lt1">
                <a:hueOff val="0"/>
                <a:satOff val="0"/>
                <a:lumOff val="0"/>
                <a:alphaOff val="0"/>
                <a:shade val="20000"/>
                <a:satMod val="200000"/>
              </a:schemeClr>
              <a:schemeClr val="lt1">
                <a:hueOff val="0"/>
                <a:satOff val="0"/>
                <a:lumOff val="0"/>
                <a:alphaOff val="0"/>
                <a:tint val="12000"/>
                <a:satMod val="19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Input Buffering</a:t>
          </a:r>
          <a:endParaRPr lang="en-IN" sz="2600" kern="1200" dirty="0"/>
        </a:p>
      </dsp:txBody>
      <dsp:txXfrm>
        <a:off x="28100" y="28100"/>
        <a:ext cx="2710940" cy="903198"/>
      </dsp:txXfrm>
    </dsp:sp>
    <dsp:sp modelId="{7904ABEE-3AB7-464A-888D-6E06D2155133}">
      <dsp:nvSpPr>
        <dsp:cNvPr id="0" name=""/>
        <dsp:cNvSpPr/>
      </dsp:nvSpPr>
      <dsp:spPr>
        <a:xfrm>
          <a:off x="330547" y="1119297"/>
          <a:ext cx="3746206" cy="959398"/>
        </a:xfrm>
        <a:prstGeom prst="roundRect">
          <a:avLst>
            <a:gd name="adj" fmla="val 10000"/>
          </a:avLst>
        </a:prstGeom>
        <a:blipFill rotWithShape="0">
          <a:blip xmlns:r="http://schemas.openxmlformats.org/officeDocument/2006/relationships" r:embed="rId1">
            <a:duotone>
              <a:schemeClr val="lt1">
                <a:hueOff val="0"/>
                <a:satOff val="0"/>
                <a:lumOff val="0"/>
                <a:alphaOff val="0"/>
                <a:shade val="20000"/>
                <a:satMod val="200000"/>
              </a:schemeClr>
              <a:schemeClr val="lt1">
                <a:hueOff val="0"/>
                <a:satOff val="0"/>
                <a:lumOff val="0"/>
                <a:alphaOff val="0"/>
                <a:tint val="12000"/>
                <a:satMod val="19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Tokenization</a:t>
          </a:r>
          <a:endParaRPr lang="en-IN" sz="2600" kern="1200" dirty="0"/>
        </a:p>
      </dsp:txBody>
      <dsp:txXfrm>
        <a:off x="358647" y="1147397"/>
        <a:ext cx="2735850" cy="903198"/>
      </dsp:txXfrm>
    </dsp:sp>
    <dsp:sp modelId="{F072DB6A-9F55-4F86-90BF-DDE3B777A037}">
      <dsp:nvSpPr>
        <dsp:cNvPr id="0" name=""/>
        <dsp:cNvSpPr/>
      </dsp:nvSpPr>
      <dsp:spPr>
        <a:xfrm>
          <a:off x="661095" y="2238595"/>
          <a:ext cx="3746206" cy="959398"/>
        </a:xfrm>
        <a:prstGeom prst="roundRect">
          <a:avLst>
            <a:gd name="adj" fmla="val 10000"/>
          </a:avLst>
        </a:prstGeom>
        <a:blipFill rotWithShape="0">
          <a:blip xmlns:r="http://schemas.openxmlformats.org/officeDocument/2006/relationships" r:embed="rId1">
            <a:duotone>
              <a:schemeClr val="lt1">
                <a:hueOff val="0"/>
                <a:satOff val="0"/>
                <a:lumOff val="0"/>
                <a:alphaOff val="0"/>
                <a:shade val="20000"/>
                <a:satMod val="200000"/>
              </a:schemeClr>
              <a:schemeClr val="lt1">
                <a:hueOff val="0"/>
                <a:satOff val="0"/>
                <a:lumOff val="0"/>
                <a:alphaOff val="0"/>
                <a:tint val="12000"/>
                <a:satMod val="19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Lexeme Classification</a:t>
          </a:r>
          <a:endParaRPr lang="en-IN" sz="2600" kern="1200" dirty="0"/>
        </a:p>
      </dsp:txBody>
      <dsp:txXfrm>
        <a:off x="689195" y="2266695"/>
        <a:ext cx="2735850" cy="903198"/>
      </dsp:txXfrm>
    </dsp:sp>
    <dsp:sp modelId="{2C16BC04-5007-4737-BDF8-122A23DCAB0A}">
      <dsp:nvSpPr>
        <dsp:cNvPr id="0" name=""/>
        <dsp:cNvSpPr/>
      </dsp:nvSpPr>
      <dsp:spPr>
        <a:xfrm>
          <a:off x="3122597" y="665157"/>
          <a:ext cx="623608" cy="623608"/>
        </a:xfrm>
        <a:prstGeom prst="downArrow">
          <a:avLst>
            <a:gd name="adj1" fmla="val 55000"/>
            <a:gd name="adj2" fmla="val 45000"/>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ln>
        <a:effectLst>
          <a:glow rad="139700">
            <a:schemeClr val="accent4">
              <a:satMod val="175000"/>
              <a:alpha val="40000"/>
            </a:schemeClr>
          </a:glow>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3262909" y="665157"/>
        <a:ext cx="342984" cy="469265"/>
      </dsp:txXfrm>
    </dsp:sp>
    <dsp:sp modelId="{81999F9B-63D5-4F55-8259-5B40B39A5227}">
      <dsp:nvSpPr>
        <dsp:cNvPr id="0" name=""/>
        <dsp:cNvSpPr/>
      </dsp:nvSpPr>
      <dsp:spPr>
        <a:xfrm>
          <a:off x="3453145" y="1840445"/>
          <a:ext cx="623608" cy="623608"/>
        </a:xfrm>
        <a:prstGeom prst="downArrow">
          <a:avLst>
            <a:gd name="adj1" fmla="val 55000"/>
            <a:gd name="adj2" fmla="val 45000"/>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ln>
        <a:effectLst>
          <a:glow rad="139700">
            <a:schemeClr val="accent4">
              <a:satMod val="175000"/>
              <a:alpha val="40000"/>
            </a:schemeClr>
          </a:glow>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3593457" y="1840445"/>
        <a:ext cx="342984" cy="469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6E732-C8EC-4EC1-B75F-07B10F1D0DAE}">
      <dsp:nvSpPr>
        <dsp:cNvPr id="0" name=""/>
        <dsp:cNvSpPr/>
      </dsp:nvSpPr>
      <dsp:spPr>
        <a:xfrm>
          <a:off x="1563816" y="0"/>
          <a:ext cx="1280364" cy="640182"/>
        </a:xfrm>
        <a:prstGeom prst="roundRect">
          <a:avLst>
            <a:gd name="adj" fmla="val 10000"/>
          </a:avLst>
        </a:prstGeom>
        <a:solidFill>
          <a:schemeClr val="accent1">
            <a:hueOff val="0"/>
            <a:satOff val="0"/>
            <a:lumOff val="0"/>
            <a:alphaOff val="0"/>
          </a:schemeClr>
        </a:solidFill>
        <a:ln>
          <a:noFill/>
        </a:ln>
        <a:effectLst/>
        <a:scene3d>
          <a:camera prst="isometricOffAxis1Righ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Buffering</a:t>
          </a:r>
          <a:endParaRPr lang="en-IN" sz="2100" kern="1200" dirty="0"/>
        </a:p>
      </dsp:txBody>
      <dsp:txXfrm>
        <a:off x="1582566" y="18750"/>
        <a:ext cx="1242864" cy="602682"/>
      </dsp:txXfrm>
    </dsp:sp>
    <dsp:sp modelId="{9B89630B-02F6-45C2-980A-FFAAA1C6F846}">
      <dsp:nvSpPr>
        <dsp:cNvPr id="0" name=""/>
        <dsp:cNvSpPr/>
      </dsp:nvSpPr>
      <dsp:spPr>
        <a:xfrm>
          <a:off x="1691853" y="640182"/>
          <a:ext cx="609302" cy="529283"/>
        </a:xfrm>
        <a:custGeom>
          <a:avLst/>
          <a:gdLst/>
          <a:ahLst/>
          <a:cxnLst/>
          <a:rect l="0" t="0" r="0" b="0"/>
          <a:pathLst>
            <a:path>
              <a:moveTo>
                <a:pt x="0" y="0"/>
              </a:moveTo>
              <a:lnTo>
                <a:pt x="0" y="529283"/>
              </a:lnTo>
              <a:lnTo>
                <a:pt x="609302" y="529283"/>
              </a:lnTo>
            </a:path>
          </a:pathLst>
        </a:custGeom>
        <a:noFill/>
        <a:ln w="12700" cap="flat" cmpd="sng" algn="ctr">
          <a:solidFill>
            <a:schemeClr val="accent1">
              <a:shade val="60000"/>
              <a:hueOff val="0"/>
              <a:satOff val="0"/>
              <a:lumOff val="0"/>
              <a:alphaOff val="0"/>
            </a:schemeClr>
          </a:solidFill>
          <a:prstDash val="solid"/>
        </a:ln>
        <a:effectLst/>
        <a:scene3d>
          <a:camera prst="isometricOffAxis1Right" zoom="95000"/>
          <a:lightRig rig="flat" dir="t"/>
        </a:scene3d>
        <a:sp3d z="-40000" prstMaterial="matte"/>
      </dsp:spPr>
      <dsp:style>
        <a:lnRef idx="2">
          <a:scrgbClr r="0" g="0" b="0"/>
        </a:lnRef>
        <a:fillRef idx="0">
          <a:scrgbClr r="0" g="0" b="0"/>
        </a:fillRef>
        <a:effectRef idx="0">
          <a:scrgbClr r="0" g="0" b="0"/>
        </a:effectRef>
        <a:fontRef idx="minor"/>
      </dsp:style>
    </dsp:sp>
    <dsp:sp modelId="{E4239B02-3108-4271-8DD9-9A9CD2178FE3}">
      <dsp:nvSpPr>
        <dsp:cNvPr id="0" name=""/>
        <dsp:cNvSpPr/>
      </dsp:nvSpPr>
      <dsp:spPr>
        <a:xfrm>
          <a:off x="2301155" y="849374"/>
          <a:ext cx="1024291" cy="64018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cene3d>
          <a:camera prst="isometricOffAxis1Right" zoom="95000"/>
          <a:lightRig rig="flat" dir="t"/>
        </a:scene3d>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One Buffer Scheme</a:t>
          </a:r>
          <a:endParaRPr lang="en-IN" sz="1400" kern="1200" dirty="0"/>
        </a:p>
      </dsp:txBody>
      <dsp:txXfrm>
        <a:off x="2319905" y="868124"/>
        <a:ext cx="986791" cy="602682"/>
      </dsp:txXfrm>
    </dsp:sp>
    <dsp:sp modelId="{5C21441D-8DA3-45ED-A0AC-3685181FF3E4}">
      <dsp:nvSpPr>
        <dsp:cNvPr id="0" name=""/>
        <dsp:cNvSpPr/>
      </dsp:nvSpPr>
      <dsp:spPr>
        <a:xfrm>
          <a:off x="1691853" y="640182"/>
          <a:ext cx="580427" cy="1282413"/>
        </a:xfrm>
        <a:custGeom>
          <a:avLst/>
          <a:gdLst/>
          <a:ahLst/>
          <a:cxnLst/>
          <a:rect l="0" t="0" r="0" b="0"/>
          <a:pathLst>
            <a:path>
              <a:moveTo>
                <a:pt x="0" y="0"/>
              </a:moveTo>
              <a:lnTo>
                <a:pt x="0" y="1282413"/>
              </a:lnTo>
              <a:lnTo>
                <a:pt x="580427" y="1282413"/>
              </a:lnTo>
            </a:path>
          </a:pathLst>
        </a:custGeom>
        <a:noFill/>
        <a:ln w="12700" cap="flat" cmpd="sng" algn="ctr">
          <a:solidFill>
            <a:schemeClr val="accent1">
              <a:shade val="60000"/>
              <a:hueOff val="0"/>
              <a:satOff val="0"/>
              <a:lumOff val="0"/>
              <a:alphaOff val="0"/>
            </a:schemeClr>
          </a:solidFill>
          <a:prstDash val="solid"/>
        </a:ln>
        <a:effectLst/>
        <a:scene3d>
          <a:camera prst="isometricOffAxis1Right" zoom="95000"/>
          <a:lightRig rig="flat" dir="t"/>
        </a:scene3d>
        <a:sp3d z="-40000" prstMaterial="matte"/>
      </dsp:spPr>
      <dsp:style>
        <a:lnRef idx="2">
          <a:scrgbClr r="0" g="0" b="0"/>
        </a:lnRef>
        <a:fillRef idx="0">
          <a:scrgbClr r="0" g="0" b="0"/>
        </a:fillRef>
        <a:effectRef idx="0">
          <a:scrgbClr r="0" g="0" b="0"/>
        </a:effectRef>
        <a:fontRef idx="minor"/>
      </dsp:style>
    </dsp:sp>
    <dsp:sp modelId="{182029EC-4AF8-4D45-89ED-BCA2A6AFE4F5}">
      <dsp:nvSpPr>
        <dsp:cNvPr id="0" name=""/>
        <dsp:cNvSpPr/>
      </dsp:nvSpPr>
      <dsp:spPr>
        <a:xfrm>
          <a:off x="2272281" y="1602504"/>
          <a:ext cx="1024291" cy="64018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cene3d>
          <a:camera prst="isometricOffAxis1Right" zoom="95000"/>
          <a:lightRig rig="flat" dir="t"/>
        </a:scene3d>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Two Buffer Scheme</a:t>
          </a:r>
          <a:endParaRPr lang="en-IN" sz="1400" kern="1200" dirty="0"/>
        </a:p>
      </dsp:txBody>
      <dsp:txXfrm>
        <a:off x="2291031" y="1621254"/>
        <a:ext cx="986791" cy="6026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953D26-4F01-4935-A0B6-51C7698FE845}"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8434D4C-B1FF-4A22-BD79-FB757C85CE72}" type="slidenum">
              <a:rPr lang="en-IN" smtClean="0"/>
              <a:t>‹#›</a:t>
            </a:fld>
            <a:endParaRPr lang="en-IN"/>
          </a:p>
        </p:txBody>
      </p:sp>
    </p:spTree>
    <p:extLst>
      <p:ext uri="{BB962C8B-B14F-4D97-AF65-F5344CB8AC3E}">
        <p14:creationId xmlns:p14="http://schemas.microsoft.com/office/powerpoint/2010/main" val="209697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3D26-4F01-4935-A0B6-51C7698FE845}"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333244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3D26-4F01-4935-A0B6-51C7698FE845}"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360557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3D26-4F01-4935-A0B6-51C7698FE845}"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175911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6953D26-4F01-4935-A0B6-51C7698FE845}" type="datetimeFigureOut">
              <a:rPr lang="en-IN" smtClean="0"/>
              <a:t>24-04-2023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434D4C-B1FF-4A22-BD79-FB757C85CE72}" type="slidenum">
              <a:rPr lang="en-IN" smtClean="0"/>
              <a:t>‹#›</a:t>
            </a:fld>
            <a:endParaRPr lang="en-IN"/>
          </a:p>
        </p:txBody>
      </p:sp>
    </p:spTree>
    <p:extLst>
      <p:ext uri="{BB962C8B-B14F-4D97-AF65-F5344CB8AC3E}">
        <p14:creationId xmlns:p14="http://schemas.microsoft.com/office/powerpoint/2010/main" val="56376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953D26-4F01-4935-A0B6-51C7698FE845}"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48853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953D26-4F01-4935-A0B6-51C7698FE845}"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104662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953D26-4F01-4935-A0B6-51C7698FE845}"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39321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53D26-4F01-4935-A0B6-51C7698FE845}" type="datetimeFigureOut">
              <a:rPr lang="en-IN" smtClean="0"/>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236381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53D26-4F01-4935-A0B6-51C7698FE845}"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422300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53D26-4F01-4935-A0B6-51C7698FE845}" type="datetimeFigureOut">
              <a:rPr lang="en-IN" smtClean="0"/>
              <a:t>24-04-2023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434D4C-B1FF-4A22-BD79-FB757C85CE72}" type="slidenum">
              <a:rPr lang="en-IN" smtClean="0"/>
              <a:t>‹#›</a:t>
            </a:fld>
            <a:endParaRPr lang="en-IN"/>
          </a:p>
        </p:txBody>
      </p:sp>
    </p:spTree>
    <p:extLst>
      <p:ext uri="{BB962C8B-B14F-4D97-AF65-F5344CB8AC3E}">
        <p14:creationId xmlns:p14="http://schemas.microsoft.com/office/powerpoint/2010/main" val="31942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6953D26-4F01-4935-A0B6-51C7698FE845}" type="datetimeFigureOut">
              <a:rPr lang="en-IN" smtClean="0"/>
              <a:t>24-04-2023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434D4C-B1FF-4A22-BD79-FB757C85CE72}" type="slidenum">
              <a:rPr lang="en-IN" smtClean="0"/>
              <a:t>‹#›</a:t>
            </a:fld>
            <a:endParaRPr lang="en-IN"/>
          </a:p>
        </p:txBody>
      </p:sp>
    </p:spTree>
    <p:extLst>
      <p:ext uri="{BB962C8B-B14F-4D97-AF65-F5344CB8AC3E}">
        <p14:creationId xmlns:p14="http://schemas.microsoft.com/office/powerpoint/2010/main" val="10913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96B9-7B8E-DA74-CD55-DC1819112ECF}"/>
              </a:ext>
            </a:extLst>
          </p:cNvPr>
          <p:cNvSpPr>
            <a:spLocks noGrp="1"/>
          </p:cNvSpPr>
          <p:nvPr>
            <p:ph type="ctrTitle"/>
          </p:nvPr>
        </p:nvSpPr>
        <p:spPr/>
        <p:txBody>
          <a:bodyPr/>
          <a:lstStyle/>
          <a:p>
            <a:r>
              <a:rPr lang="en-US" dirty="0"/>
              <a:t>Customized Lexical Analyzer</a:t>
            </a:r>
            <a:endParaRPr lang="en-IN" dirty="0"/>
          </a:p>
        </p:txBody>
      </p:sp>
      <p:sp>
        <p:nvSpPr>
          <p:cNvPr id="3" name="Subtitle 2">
            <a:extLst>
              <a:ext uri="{FF2B5EF4-FFF2-40B4-BE49-F238E27FC236}">
                <a16:creationId xmlns:a16="http://schemas.microsoft.com/office/drawing/2014/main" id="{E28BAE2B-72B9-DD04-1D6A-87D5F3A0482F}"/>
              </a:ext>
            </a:extLst>
          </p:cNvPr>
          <p:cNvSpPr>
            <a:spLocks noGrp="1"/>
          </p:cNvSpPr>
          <p:nvPr>
            <p:ph type="subTitle" idx="1"/>
          </p:nvPr>
        </p:nvSpPr>
        <p:spPr/>
        <p:txBody>
          <a:bodyPr>
            <a:normAutofit/>
          </a:bodyPr>
          <a:lstStyle/>
          <a:p>
            <a:pPr marL="342900" indent="-342900">
              <a:buFontTx/>
              <a:buChar char="-"/>
            </a:pPr>
            <a:r>
              <a:rPr lang="en-US" dirty="0"/>
              <a:t>Sourav Paul (RA2011003010016)</a:t>
            </a:r>
          </a:p>
          <a:p>
            <a:pPr marL="342900" indent="-342900">
              <a:buFontTx/>
              <a:buChar char="-"/>
            </a:pPr>
            <a:r>
              <a:rPr lang="en-US" dirty="0"/>
              <a:t>Suraj </a:t>
            </a:r>
            <a:r>
              <a:rPr lang="en-US"/>
              <a:t>Pratap Singh (RA2011003010031)</a:t>
            </a:r>
            <a:endParaRPr lang="en-IN" dirty="0"/>
          </a:p>
        </p:txBody>
      </p:sp>
    </p:spTree>
    <p:extLst>
      <p:ext uri="{BB962C8B-B14F-4D97-AF65-F5344CB8AC3E}">
        <p14:creationId xmlns:p14="http://schemas.microsoft.com/office/powerpoint/2010/main" val="164974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0601-F415-03A7-50CB-4CD8CA614B3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DC299F8-A905-11AE-534D-FD4C09439D9C}"/>
              </a:ext>
            </a:extLst>
          </p:cNvPr>
          <p:cNvSpPr>
            <a:spLocks noGrp="1"/>
          </p:cNvSpPr>
          <p:nvPr>
            <p:ph idx="1"/>
          </p:nvPr>
        </p:nvSpPr>
        <p:spPr>
          <a:xfrm>
            <a:off x="771465" y="2093976"/>
            <a:ext cx="10058400" cy="4050792"/>
          </a:xfrm>
        </p:spPr>
        <p:txBody>
          <a:bodyPr>
            <a:normAutofit/>
          </a:bodyPr>
          <a:lstStyle/>
          <a:p>
            <a:pPr marL="0" indent="0">
              <a:buNone/>
            </a:pPr>
            <a:r>
              <a:rPr lang="en-US" dirty="0"/>
              <a:t>In this presentation, we have discussed the importance of the Lexical Analyzer and its role in the compilation process. The Lexical Analysis process includes input buffering, tokenization, and lexeme classification, which is used to break down the source code into meaningful units.</a:t>
            </a:r>
          </a:p>
          <a:p>
            <a:pPr marL="0" indent="0">
              <a:buNone/>
            </a:pPr>
            <a:r>
              <a:rPr lang="en-US" dirty="0"/>
              <a:t>By correctly identifying tokens in the source code, the lexical analyzer can produce an output that can be used by other parts of the compiler. Therefore, understanding the lexical analysis process is crucial for creating a robust and efficient compiler.</a:t>
            </a:r>
            <a:endParaRPr lang="en-IN" dirty="0"/>
          </a:p>
        </p:txBody>
      </p:sp>
    </p:spTree>
    <p:extLst>
      <p:ext uri="{BB962C8B-B14F-4D97-AF65-F5344CB8AC3E}">
        <p14:creationId xmlns:p14="http://schemas.microsoft.com/office/powerpoint/2010/main" val="363124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exical Analysis (Analyzer) in Compiler Design with Example">
            <a:extLst>
              <a:ext uri="{FF2B5EF4-FFF2-40B4-BE49-F238E27FC236}">
                <a16:creationId xmlns:a16="http://schemas.microsoft.com/office/drawing/2014/main" id="{0D2FC296-9867-118D-1777-EC41F50EF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734" y="1807870"/>
            <a:ext cx="6150117" cy="32422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9A86FB-AAA6-86EE-83B2-44B4963EAF4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2AC5B40-E22E-6D44-FE1C-D6D57398EE80}"/>
              </a:ext>
            </a:extLst>
          </p:cNvPr>
          <p:cNvSpPr>
            <a:spLocks noGrp="1"/>
          </p:cNvSpPr>
          <p:nvPr>
            <p:ph idx="1"/>
          </p:nvPr>
        </p:nvSpPr>
        <p:spPr>
          <a:xfrm>
            <a:off x="1069848" y="1905802"/>
            <a:ext cx="4291424" cy="4769318"/>
          </a:xfrm>
        </p:spPr>
        <p:txBody>
          <a:bodyPr/>
          <a:lstStyle/>
          <a:p>
            <a:pPr marL="0" indent="0">
              <a:lnSpc>
                <a:spcPct val="150000"/>
              </a:lnSpc>
              <a:buNone/>
            </a:pPr>
            <a:r>
              <a:rPr lang="en-US" dirty="0"/>
              <a:t>Hello everyone, in this presentation, we will be discussing the Lexical Analyzer. A lexical analyzer is a crucial part of the compiler, and it reads the source code and identifies the tokens in it.</a:t>
            </a:r>
            <a:endParaRPr lang="en-IN" dirty="0"/>
          </a:p>
        </p:txBody>
      </p:sp>
    </p:spTree>
    <p:extLst>
      <p:ext uri="{BB962C8B-B14F-4D97-AF65-F5344CB8AC3E}">
        <p14:creationId xmlns:p14="http://schemas.microsoft.com/office/powerpoint/2010/main" val="330068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565A-9959-9654-CBE5-2B573D498C62}"/>
              </a:ext>
            </a:extLst>
          </p:cNvPr>
          <p:cNvSpPr>
            <a:spLocks noGrp="1"/>
          </p:cNvSpPr>
          <p:nvPr>
            <p:ph type="title"/>
          </p:nvPr>
        </p:nvSpPr>
        <p:spPr/>
        <p:txBody>
          <a:bodyPr/>
          <a:lstStyle/>
          <a:p>
            <a:r>
              <a:rPr lang="en-IN" dirty="0"/>
              <a:t>Lexical Analysis Process</a:t>
            </a:r>
          </a:p>
        </p:txBody>
      </p:sp>
      <p:sp>
        <p:nvSpPr>
          <p:cNvPr id="3" name="Content Placeholder 2">
            <a:extLst>
              <a:ext uri="{FF2B5EF4-FFF2-40B4-BE49-F238E27FC236}">
                <a16:creationId xmlns:a16="http://schemas.microsoft.com/office/drawing/2014/main" id="{83454C30-D54A-1F0C-74C7-A5EB4BF35252}"/>
              </a:ext>
            </a:extLst>
          </p:cNvPr>
          <p:cNvSpPr>
            <a:spLocks noGrp="1"/>
          </p:cNvSpPr>
          <p:nvPr>
            <p:ph idx="1"/>
          </p:nvPr>
        </p:nvSpPr>
        <p:spPr>
          <a:xfrm>
            <a:off x="1069849" y="2121408"/>
            <a:ext cx="5725588" cy="4050792"/>
          </a:xfrm>
        </p:spPr>
        <p:txBody>
          <a:bodyPr/>
          <a:lstStyle/>
          <a:p>
            <a:r>
              <a:rPr lang="en-US" dirty="0"/>
              <a:t>The lexical analysis process can be divided into three stages: </a:t>
            </a:r>
          </a:p>
          <a:p>
            <a:pPr marL="1497330" lvl="4" indent="-400050">
              <a:buFont typeface="+mj-lt"/>
              <a:buAutoNum type="romanLcPeriod"/>
            </a:pPr>
            <a:r>
              <a:rPr lang="en-US" sz="1800" dirty="0"/>
              <a:t>Input Buffering </a:t>
            </a:r>
          </a:p>
          <a:p>
            <a:pPr marL="1497330" lvl="4" indent="-400050">
              <a:buFont typeface="+mj-lt"/>
              <a:buAutoNum type="romanLcPeriod"/>
            </a:pPr>
            <a:r>
              <a:rPr lang="en-US" sz="1800" dirty="0"/>
              <a:t>Tokenization</a:t>
            </a:r>
          </a:p>
          <a:p>
            <a:pPr marL="1497330" lvl="4" indent="-400050">
              <a:buFont typeface="+mj-lt"/>
              <a:buAutoNum type="romanLcPeriod"/>
            </a:pPr>
            <a:r>
              <a:rPr lang="en-US" sz="1800" dirty="0"/>
              <a:t>and Lexeme Classification</a:t>
            </a:r>
          </a:p>
          <a:p>
            <a:pPr marL="0" indent="0">
              <a:buNone/>
            </a:pPr>
            <a:endParaRPr lang="en-US" dirty="0"/>
          </a:p>
          <a:p>
            <a:pPr marL="0" indent="0">
              <a:buNone/>
            </a:pPr>
            <a:endParaRPr lang="en-US" dirty="0"/>
          </a:p>
          <a:p>
            <a:pPr marL="0" indent="0">
              <a:buNone/>
            </a:pPr>
            <a:endParaRPr lang="en-US" dirty="0"/>
          </a:p>
          <a:p>
            <a:pPr marL="0" indent="0">
              <a:buNone/>
            </a:pPr>
            <a:r>
              <a:rPr lang="en-US" dirty="0"/>
              <a:t> Let's take a closer look at each of these stages.</a:t>
            </a:r>
            <a:endParaRPr lang="en-IN" dirty="0"/>
          </a:p>
        </p:txBody>
      </p:sp>
      <p:graphicFrame>
        <p:nvGraphicFramePr>
          <p:cNvPr id="4" name="Diagram 3">
            <a:extLst>
              <a:ext uri="{FF2B5EF4-FFF2-40B4-BE49-F238E27FC236}">
                <a16:creationId xmlns:a16="http://schemas.microsoft.com/office/drawing/2014/main" id="{CB871DEC-9734-B480-7EDC-7DE7393F2A4E}"/>
              </a:ext>
            </a:extLst>
          </p:cNvPr>
          <p:cNvGraphicFramePr/>
          <p:nvPr>
            <p:extLst>
              <p:ext uri="{D42A27DB-BD31-4B8C-83A1-F6EECF244321}">
                <p14:modId xmlns:p14="http://schemas.microsoft.com/office/powerpoint/2010/main" val="3408434527"/>
              </p:ext>
            </p:extLst>
          </p:nvPr>
        </p:nvGraphicFramePr>
        <p:xfrm>
          <a:off x="7070451" y="1830003"/>
          <a:ext cx="4407302" cy="3197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216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FC04-FF47-7E71-140B-492E4623B6E3}"/>
              </a:ext>
            </a:extLst>
          </p:cNvPr>
          <p:cNvSpPr>
            <a:spLocks noGrp="1"/>
          </p:cNvSpPr>
          <p:nvPr>
            <p:ph type="title"/>
          </p:nvPr>
        </p:nvSpPr>
        <p:spPr/>
        <p:txBody>
          <a:bodyPr/>
          <a:lstStyle/>
          <a:p>
            <a:r>
              <a:rPr lang="en-IN" dirty="0"/>
              <a:t>Input Buffering</a:t>
            </a:r>
          </a:p>
        </p:txBody>
      </p:sp>
      <p:sp>
        <p:nvSpPr>
          <p:cNvPr id="3" name="Content Placeholder 2">
            <a:extLst>
              <a:ext uri="{FF2B5EF4-FFF2-40B4-BE49-F238E27FC236}">
                <a16:creationId xmlns:a16="http://schemas.microsoft.com/office/drawing/2014/main" id="{361CA98D-9926-4B58-7610-E5A3557C40B4}"/>
              </a:ext>
            </a:extLst>
          </p:cNvPr>
          <p:cNvSpPr>
            <a:spLocks noGrp="1"/>
          </p:cNvSpPr>
          <p:nvPr>
            <p:ph idx="1"/>
          </p:nvPr>
        </p:nvSpPr>
        <p:spPr>
          <a:xfrm>
            <a:off x="1069848" y="2121408"/>
            <a:ext cx="5571584" cy="4520024"/>
          </a:xfrm>
        </p:spPr>
        <p:txBody>
          <a:bodyPr/>
          <a:lstStyle/>
          <a:p>
            <a:r>
              <a:rPr lang="en-US" dirty="0"/>
              <a:t>Input Buffering is the process of reading a block of characters from the input source and storing them in a buffer. This buffer is then used by the lexical analyzer to process the characters and identify the tokens. Input buffering is essential because it allows the lexical analyzer to read ahead and look for patterns in the input.</a:t>
            </a:r>
            <a:endParaRPr lang="en-IN" dirty="0"/>
          </a:p>
        </p:txBody>
      </p:sp>
      <p:graphicFrame>
        <p:nvGraphicFramePr>
          <p:cNvPr id="4" name="Diagram 3">
            <a:extLst>
              <a:ext uri="{FF2B5EF4-FFF2-40B4-BE49-F238E27FC236}">
                <a16:creationId xmlns:a16="http://schemas.microsoft.com/office/drawing/2014/main" id="{079D902D-4F73-527A-F8A9-A34EB36AF65C}"/>
              </a:ext>
            </a:extLst>
          </p:cNvPr>
          <p:cNvGraphicFramePr/>
          <p:nvPr>
            <p:extLst>
              <p:ext uri="{D42A27DB-BD31-4B8C-83A1-F6EECF244321}">
                <p14:modId xmlns:p14="http://schemas.microsoft.com/office/powerpoint/2010/main" val="862803182"/>
              </p:ext>
            </p:extLst>
          </p:nvPr>
        </p:nvGraphicFramePr>
        <p:xfrm>
          <a:off x="0" y="4615313"/>
          <a:ext cx="4966263" cy="2242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Input Buffering in Compiler Design - GeeksforGeeks">
            <a:extLst>
              <a:ext uri="{FF2B5EF4-FFF2-40B4-BE49-F238E27FC236}">
                <a16:creationId xmlns:a16="http://schemas.microsoft.com/office/drawing/2014/main" id="{CD43E949-F3D3-D457-F5FB-6B66E582BE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1063" y="670578"/>
            <a:ext cx="2638975" cy="25562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put Buffering in Compiler Design - GeeksforGeeks">
            <a:extLst>
              <a:ext uri="{FF2B5EF4-FFF2-40B4-BE49-F238E27FC236}">
                <a16:creationId xmlns:a16="http://schemas.microsoft.com/office/drawing/2014/main" id="{413FFF60-0E4C-D989-FB07-17600B4E97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5191" y="3730449"/>
            <a:ext cx="2730717" cy="283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71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EAAB-728F-37F1-9407-7B4F368E5A36}"/>
              </a:ext>
            </a:extLst>
          </p:cNvPr>
          <p:cNvSpPr>
            <a:spLocks noGrp="1"/>
          </p:cNvSpPr>
          <p:nvPr>
            <p:ph type="title"/>
          </p:nvPr>
        </p:nvSpPr>
        <p:spPr/>
        <p:txBody>
          <a:bodyPr/>
          <a:lstStyle/>
          <a:p>
            <a:r>
              <a:rPr lang="en-IN" dirty="0"/>
              <a:t>Tokenization</a:t>
            </a:r>
          </a:p>
        </p:txBody>
      </p:sp>
      <p:sp>
        <p:nvSpPr>
          <p:cNvPr id="3" name="Content Placeholder 2">
            <a:extLst>
              <a:ext uri="{FF2B5EF4-FFF2-40B4-BE49-F238E27FC236}">
                <a16:creationId xmlns:a16="http://schemas.microsoft.com/office/drawing/2014/main" id="{61A93C34-41E2-7F5E-F5B4-E017C969E48D}"/>
              </a:ext>
            </a:extLst>
          </p:cNvPr>
          <p:cNvSpPr>
            <a:spLocks noGrp="1"/>
          </p:cNvSpPr>
          <p:nvPr>
            <p:ph idx="1"/>
          </p:nvPr>
        </p:nvSpPr>
        <p:spPr>
          <a:xfrm>
            <a:off x="1069848" y="2121408"/>
            <a:ext cx="4560931" cy="4050792"/>
          </a:xfrm>
        </p:spPr>
        <p:txBody>
          <a:bodyPr/>
          <a:lstStyle/>
          <a:p>
            <a:r>
              <a:rPr lang="en-US" dirty="0"/>
              <a:t>Tokenization is the process of dividing the input into meaningful units called tokens. Tokens can be anything from keywords, identifiers, operators, and literals. The lexical analyzer reads the input from the buffer and divides it into a sequence of tokens. The tokens are then passed on to the next stage of the compilation process.</a:t>
            </a:r>
            <a:endParaRPr lang="en-IN" dirty="0"/>
          </a:p>
        </p:txBody>
      </p:sp>
      <p:pic>
        <p:nvPicPr>
          <p:cNvPr id="2050" name="Picture 2" descr="Compiler Design: Tokens, Lexeme and Pattern">
            <a:extLst>
              <a:ext uri="{FF2B5EF4-FFF2-40B4-BE49-F238E27FC236}">
                <a16:creationId xmlns:a16="http://schemas.microsoft.com/office/drawing/2014/main" id="{45AF1D91-B987-CEC1-2506-1D87F83FD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568" y="923173"/>
            <a:ext cx="5856567" cy="5150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2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CDAE87-DD54-8644-A2AF-1BC4BC6394B4}"/>
              </a:ext>
            </a:extLst>
          </p:cNvPr>
          <p:cNvPicPr>
            <a:picLocks noChangeAspect="1"/>
          </p:cNvPicPr>
          <p:nvPr/>
        </p:nvPicPr>
        <p:blipFill>
          <a:blip r:embed="rId2"/>
          <a:stretch>
            <a:fillRect/>
          </a:stretch>
        </p:blipFill>
        <p:spPr>
          <a:xfrm>
            <a:off x="6352496" y="840059"/>
            <a:ext cx="5050144" cy="2839740"/>
          </a:xfrm>
          <a:prstGeom prst="rect">
            <a:avLst/>
          </a:prstGeom>
        </p:spPr>
      </p:pic>
      <p:sp>
        <p:nvSpPr>
          <p:cNvPr id="2" name="Title 1">
            <a:extLst>
              <a:ext uri="{FF2B5EF4-FFF2-40B4-BE49-F238E27FC236}">
                <a16:creationId xmlns:a16="http://schemas.microsoft.com/office/drawing/2014/main" id="{B5290693-35BE-60C7-DF07-A0FE087FEB66}"/>
              </a:ext>
            </a:extLst>
          </p:cNvPr>
          <p:cNvSpPr>
            <a:spLocks noGrp="1"/>
          </p:cNvSpPr>
          <p:nvPr>
            <p:ph type="title"/>
          </p:nvPr>
        </p:nvSpPr>
        <p:spPr/>
        <p:txBody>
          <a:bodyPr/>
          <a:lstStyle/>
          <a:p>
            <a:r>
              <a:rPr lang="en-IN" dirty="0"/>
              <a:t>Lexeme Classification</a:t>
            </a:r>
          </a:p>
        </p:txBody>
      </p:sp>
      <p:sp>
        <p:nvSpPr>
          <p:cNvPr id="3" name="Content Placeholder 2">
            <a:extLst>
              <a:ext uri="{FF2B5EF4-FFF2-40B4-BE49-F238E27FC236}">
                <a16:creationId xmlns:a16="http://schemas.microsoft.com/office/drawing/2014/main" id="{A29CBCE9-7134-D3AB-24B2-69C25FFD6547}"/>
              </a:ext>
            </a:extLst>
          </p:cNvPr>
          <p:cNvSpPr>
            <a:spLocks noGrp="1"/>
          </p:cNvSpPr>
          <p:nvPr>
            <p:ph idx="1"/>
          </p:nvPr>
        </p:nvSpPr>
        <p:spPr>
          <a:xfrm>
            <a:off x="1063752" y="2067582"/>
            <a:ext cx="4358800" cy="4050792"/>
          </a:xfrm>
        </p:spPr>
        <p:txBody>
          <a:bodyPr>
            <a:normAutofit fontScale="92500" lnSpcReduction="20000"/>
          </a:bodyPr>
          <a:lstStyle/>
          <a:p>
            <a:pPr>
              <a:lnSpc>
                <a:spcPct val="150000"/>
              </a:lnSpc>
            </a:pPr>
            <a:r>
              <a:rPr lang="en-US" dirty="0"/>
              <a:t>Lexeme Classification is the process of assigning a token category to each token. The categories are defined by the language specification and include reserved words, identifiers, operators, and literals. The lexical analyzer identifies the token category for each token and assigns it a specific code.</a:t>
            </a:r>
            <a:endParaRPr lang="en-IN" dirty="0"/>
          </a:p>
        </p:txBody>
      </p:sp>
      <p:pic>
        <p:nvPicPr>
          <p:cNvPr id="3074" name="Picture 2" descr="What is Lexical Analysis? Definition, Role, Example, Error &amp; Recovery -  Binary Terms">
            <a:extLst>
              <a:ext uri="{FF2B5EF4-FFF2-40B4-BE49-F238E27FC236}">
                <a16:creationId xmlns:a16="http://schemas.microsoft.com/office/drawing/2014/main" id="{2D06871C-E66B-67B9-86F5-83A3E34E3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168" y="4092978"/>
            <a:ext cx="4358801" cy="2502047"/>
          </a:xfrm>
          <a:prstGeom prst="rect">
            <a:avLst/>
          </a:prstGeom>
          <a:noFill/>
          <a:ln>
            <a:solidFill>
              <a:schemeClr val="bg1"/>
            </a:solidFill>
          </a:ln>
          <a:effectLst>
            <a:glow rad="228600">
              <a:schemeClr val="accent5">
                <a:satMod val="175000"/>
                <a:alpha val="40000"/>
              </a:schemeClr>
            </a:glow>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3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8E99-2182-2EF7-09CD-2C730BDC03E2}"/>
              </a:ext>
            </a:extLst>
          </p:cNvPr>
          <p:cNvSpPr>
            <a:spLocks noGrp="1"/>
          </p:cNvSpPr>
          <p:nvPr>
            <p:ph type="title"/>
          </p:nvPr>
        </p:nvSpPr>
        <p:spPr/>
        <p:txBody>
          <a:bodyPr/>
          <a:lstStyle/>
          <a:p>
            <a:r>
              <a:rPr lang="en-US" dirty="0"/>
              <a:t>Assumptions for our language</a:t>
            </a:r>
            <a:endParaRPr lang="en-IN" dirty="0"/>
          </a:p>
        </p:txBody>
      </p:sp>
      <p:sp>
        <p:nvSpPr>
          <p:cNvPr id="3" name="Content Placeholder 2">
            <a:extLst>
              <a:ext uri="{FF2B5EF4-FFF2-40B4-BE49-F238E27FC236}">
                <a16:creationId xmlns:a16="http://schemas.microsoft.com/office/drawing/2014/main" id="{FD318FCF-1820-E73E-6417-DFFD822BA0FD}"/>
              </a:ext>
            </a:extLst>
          </p:cNvPr>
          <p:cNvSpPr>
            <a:spLocks noGrp="1"/>
          </p:cNvSpPr>
          <p:nvPr>
            <p:ph idx="1"/>
          </p:nvPr>
        </p:nvSpPr>
        <p:spPr>
          <a:xfrm>
            <a:off x="1069848" y="2121408"/>
            <a:ext cx="10058400" cy="4125388"/>
          </a:xfrm>
        </p:spPr>
        <p:txBody>
          <a:bodyPr/>
          <a:lstStyle/>
          <a:p>
            <a:r>
              <a:rPr lang="en-IN" b="1" dirty="0"/>
              <a:t>Special Symbol</a:t>
            </a:r>
            <a:r>
              <a:rPr lang="en-IN" dirty="0"/>
              <a:t>:  ; { } ( ) , #</a:t>
            </a:r>
          </a:p>
          <a:p>
            <a:r>
              <a:rPr lang="en-IN" b="1" dirty="0"/>
              <a:t>Keyword</a:t>
            </a:r>
            <a:r>
              <a:rPr lang="en-IN" dirty="0"/>
              <a:t>: number , character , floating , Boolean , </a:t>
            </a:r>
            <a:r>
              <a:rPr lang="en-IN" dirty="0" err="1"/>
              <a:t>console_in</a:t>
            </a:r>
            <a:r>
              <a:rPr lang="en-IN" dirty="0"/>
              <a:t> , </a:t>
            </a:r>
            <a:r>
              <a:rPr lang="en-IN" dirty="0" err="1"/>
              <a:t>console_out</a:t>
            </a:r>
            <a:r>
              <a:rPr lang="en-IN" dirty="0"/>
              <a:t> , automatic , </a:t>
            </a:r>
            <a:r>
              <a:rPr lang="en-IN" dirty="0" err="1"/>
              <a:t>doub</a:t>
            </a:r>
            <a:r>
              <a:rPr lang="en-IN" dirty="0"/>
              <a:t> , structure , breaker , </a:t>
            </a:r>
            <a:r>
              <a:rPr lang="en-IN" dirty="0" err="1"/>
              <a:t>els</a:t>
            </a:r>
            <a:r>
              <a:rPr lang="en-IN" dirty="0"/>
              <a:t> , longer , option , socket , option , enumeration , reg , type , external , send , combine , flow , loop , sign , empty , does , if , stat , until , fixed , go , size , vol , </a:t>
            </a:r>
            <a:r>
              <a:rPr lang="en-IN" dirty="0" err="1"/>
              <a:t>const</a:t>
            </a:r>
            <a:r>
              <a:rPr lang="en-IN" dirty="0"/>
              <a:t> , mini , </a:t>
            </a:r>
            <a:r>
              <a:rPr lang="en-IN" dirty="0" err="1"/>
              <a:t>unsign</a:t>
            </a:r>
            <a:endParaRPr lang="en-IN" dirty="0"/>
          </a:p>
          <a:p>
            <a:r>
              <a:rPr lang="en-IN" b="1" dirty="0"/>
              <a:t>Pre-processor Directives</a:t>
            </a:r>
            <a:r>
              <a:rPr lang="en-IN" dirty="0"/>
              <a:t>: import , define </a:t>
            </a:r>
          </a:p>
          <a:p>
            <a:r>
              <a:rPr lang="en-IN" b="1" dirty="0"/>
              <a:t>Library</a:t>
            </a:r>
            <a:r>
              <a:rPr lang="en-IN" dirty="0"/>
              <a:t>: </a:t>
            </a:r>
            <a:r>
              <a:rPr lang="en-IN" dirty="0" err="1"/>
              <a:t>inputoutput</a:t>
            </a:r>
            <a:r>
              <a:rPr lang="en-IN" dirty="0"/>
              <a:t> , studinp_out , string </a:t>
            </a:r>
          </a:p>
          <a:p>
            <a:r>
              <a:rPr lang="en-IN" b="1" dirty="0"/>
              <a:t>Operators: </a:t>
            </a:r>
            <a:r>
              <a:rPr lang="en-IN" dirty="0"/>
              <a:t>*, +, &gt;&gt;, &lt;,&gt; </a:t>
            </a:r>
          </a:p>
          <a:p>
            <a:r>
              <a:rPr lang="en-IN" b="1" dirty="0"/>
              <a:t>Numbers/Integers</a:t>
            </a:r>
            <a:r>
              <a:rPr lang="en-IN" dirty="0"/>
              <a:t>: All numbers Values from 0-9. </a:t>
            </a:r>
          </a:p>
          <a:p>
            <a:r>
              <a:rPr lang="en-IN" b="1" dirty="0"/>
              <a:t>Identifier/ Variables</a:t>
            </a:r>
            <a:r>
              <a:rPr lang="en-IN" dirty="0"/>
              <a:t>: All alphabetic strings except the keywords, numbers , Pre-processor directive and library strings.</a:t>
            </a:r>
          </a:p>
          <a:p>
            <a:endParaRPr lang="en-IN" dirty="0"/>
          </a:p>
        </p:txBody>
      </p:sp>
    </p:spTree>
    <p:extLst>
      <p:ext uri="{BB962C8B-B14F-4D97-AF65-F5344CB8AC3E}">
        <p14:creationId xmlns:p14="http://schemas.microsoft.com/office/powerpoint/2010/main" val="28419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4A26-FD94-312D-80CF-6491691C1B48}"/>
              </a:ext>
            </a:extLst>
          </p:cNvPr>
          <p:cNvSpPr>
            <a:spLocks noGrp="1"/>
          </p:cNvSpPr>
          <p:nvPr>
            <p:ph type="title"/>
          </p:nvPr>
        </p:nvSpPr>
        <p:spPr/>
        <p:txBody>
          <a:bodyPr/>
          <a:lstStyle/>
          <a:p>
            <a:r>
              <a:rPr lang="en-US" dirty="0"/>
              <a:t>Code snippets</a:t>
            </a:r>
            <a:endParaRPr lang="en-IN" dirty="0"/>
          </a:p>
        </p:txBody>
      </p:sp>
      <p:pic>
        <p:nvPicPr>
          <p:cNvPr id="5" name="Content Placeholder 4">
            <a:extLst>
              <a:ext uri="{FF2B5EF4-FFF2-40B4-BE49-F238E27FC236}">
                <a16:creationId xmlns:a16="http://schemas.microsoft.com/office/drawing/2014/main" id="{A098160C-31AC-DA34-19E8-AB6E96D4628B}"/>
              </a:ext>
            </a:extLst>
          </p:cNvPr>
          <p:cNvPicPr>
            <a:picLocks noGrp="1" noChangeAspect="1"/>
          </p:cNvPicPr>
          <p:nvPr>
            <p:ph idx="1"/>
          </p:nvPr>
        </p:nvPicPr>
        <p:blipFill>
          <a:blip r:embed="rId2"/>
          <a:stretch>
            <a:fillRect/>
          </a:stretch>
        </p:blipFill>
        <p:spPr>
          <a:xfrm>
            <a:off x="397192" y="1876113"/>
            <a:ext cx="6388618" cy="34674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43D85CC9-9EB0-10DB-871A-69C6696A222C}"/>
              </a:ext>
            </a:extLst>
          </p:cNvPr>
          <p:cNvPicPr>
            <a:picLocks noChangeAspect="1"/>
          </p:cNvPicPr>
          <p:nvPr/>
        </p:nvPicPr>
        <p:blipFill>
          <a:blip r:embed="rId3"/>
          <a:stretch>
            <a:fillRect/>
          </a:stretch>
        </p:blipFill>
        <p:spPr>
          <a:xfrm>
            <a:off x="7458466" y="196634"/>
            <a:ext cx="2476627" cy="278144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9" name="Picture 8">
            <a:extLst>
              <a:ext uri="{FF2B5EF4-FFF2-40B4-BE49-F238E27FC236}">
                <a16:creationId xmlns:a16="http://schemas.microsoft.com/office/drawing/2014/main" id="{A0714181-919F-C2FA-9766-54CFCF660974}"/>
              </a:ext>
            </a:extLst>
          </p:cNvPr>
          <p:cNvPicPr>
            <a:picLocks noChangeAspect="1"/>
          </p:cNvPicPr>
          <p:nvPr/>
        </p:nvPicPr>
        <p:blipFill>
          <a:blip r:embed="rId4"/>
          <a:stretch>
            <a:fillRect/>
          </a:stretch>
        </p:blipFill>
        <p:spPr>
          <a:xfrm>
            <a:off x="7287684" y="3307580"/>
            <a:ext cx="4291589" cy="291289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8798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C448-4843-47C8-CC03-973355935A4A}"/>
              </a:ext>
            </a:extLst>
          </p:cNvPr>
          <p:cNvSpPr>
            <a:spLocks noGrp="1"/>
          </p:cNvSpPr>
          <p:nvPr>
            <p:ph type="title"/>
          </p:nvPr>
        </p:nvSpPr>
        <p:spPr>
          <a:xfrm>
            <a:off x="1069848" y="484632"/>
            <a:ext cx="3338523" cy="1609344"/>
          </a:xfrm>
        </p:spPr>
        <p:txBody>
          <a:bodyPr/>
          <a:lstStyle/>
          <a:p>
            <a:r>
              <a:rPr lang="en-US" dirty="0"/>
              <a:t>Input file</a:t>
            </a:r>
            <a:endParaRPr lang="en-IN" dirty="0"/>
          </a:p>
        </p:txBody>
      </p:sp>
      <p:pic>
        <p:nvPicPr>
          <p:cNvPr id="6" name="Picture 5">
            <a:extLst>
              <a:ext uri="{FF2B5EF4-FFF2-40B4-BE49-F238E27FC236}">
                <a16:creationId xmlns:a16="http://schemas.microsoft.com/office/drawing/2014/main" id="{E9076A51-E019-2C7C-C61B-E8B83F55196C}"/>
              </a:ext>
            </a:extLst>
          </p:cNvPr>
          <p:cNvPicPr>
            <a:picLocks noChangeAspect="1"/>
          </p:cNvPicPr>
          <p:nvPr/>
        </p:nvPicPr>
        <p:blipFill>
          <a:blip r:embed="rId2"/>
          <a:stretch>
            <a:fillRect/>
          </a:stretch>
        </p:blipFill>
        <p:spPr>
          <a:xfrm>
            <a:off x="539336" y="2093976"/>
            <a:ext cx="4985565" cy="3623430"/>
          </a:xfrm>
          <a:prstGeom prst="rect">
            <a:avLst/>
          </a:prstGeom>
        </p:spPr>
      </p:pic>
      <p:sp>
        <p:nvSpPr>
          <p:cNvPr id="7" name="Title 1">
            <a:extLst>
              <a:ext uri="{FF2B5EF4-FFF2-40B4-BE49-F238E27FC236}">
                <a16:creationId xmlns:a16="http://schemas.microsoft.com/office/drawing/2014/main" id="{F7CB7A01-DB2C-3724-DA89-1B88E2DB66F3}"/>
              </a:ext>
            </a:extLst>
          </p:cNvPr>
          <p:cNvSpPr txBox="1">
            <a:spLocks/>
          </p:cNvSpPr>
          <p:nvPr/>
        </p:nvSpPr>
        <p:spPr>
          <a:xfrm>
            <a:off x="7315040" y="484632"/>
            <a:ext cx="3338523"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output file</a:t>
            </a:r>
            <a:endParaRPr lang="en-IN" dirty="0"/>
          </a:p>
        </p:txBody>
      </p:sp>
      <p:pic>
        <p:nvPicPr>
          <p:cNvPr id="8" name="Picture 7">
            <a:extLst>
              <a:ext uri="{FF2B5EF4-FFF2-40B4-BE49-F238E27FC236}">
                <a16:creationId xmlns:a16="http://schemas.microsoft.com/office/drawing/2014/main" id="{818F8879-2984-BB71-A7D8-70ECC6824A61}"/>
              </a:ext>
            </a:extLst>
          </p:cNvPr>
          <p:cNvPicPr>
            <a:picLocks noChangeAspect="1"/>
          </p:cNvPicPr>
          <p:nvPr/>
        </p:nvPicPr>
        <p:blipFill>
          <a:blip r:embed="rId4"/>
          <a:stretch>
            <a:fillRect/>
          </a:stretch>
        </p:blipFill>
        <p:spPr>
          <a:xfrm>
            <a:off x="6667101" y="1842392"/>
            <a:ext cx="4338193" cy="4126598"/>
          </a:xfrm>
          <a:prstGeom prst="rect">
            <a:avLst/>
          </a:prstGeom>
        </p:spPr>
      </p:pic>
    </p:spTree>
    <p:extLst>
      <p:ext uri="{BB962C8B-B14F-4D97-AF65-F5344CB8AC3E}">
        <p14:creationId xmlns:p14="http://schemas.microsoft.com/office/powerpoint/2010/main" val="3929344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102</TotalTime>
  <Words>516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Rockwell</vt:lpstr>
      <vt:lpstr>Rockwell Condensed</vt:lpstr>
      <vt:lpstr>Wingdings</vt:lpstr>
      <vt:lpstr>Wood Type</vt:lpstr>
      <vt:lpstr>Customized Lexical Analyzer</vt:lpstr>
      <vt:lpstr>Introduction</vt:lpstr>
      <vt:lpstr>Lexical Analysis Process</vt:lpstr>
      <vt:lpstr>Input Buffering</vt:lpstr>
      <vt:lpstr>Tokenization</vt:lpstr>
      <vt:lpstr>Lexeme Classification</vt:lpstr>
      <vt:lpstr>Assumptions for our language</vt:lpstr>
      <vt:lpstr>Code snippets</vt:lpstr>
      <vt:lpstr>Input file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Lexical Analyzer</dc:title>
  <dc:creator>Sourav Paul</dc:creator>
  <cp:lastModifiedBy>Suraj Pratap</cp:lastModifiedBy>
  <cp:revision>2</cp:revision>
  <dcterms:created xsi:type="dcterms:W3CDTF">2023-04-24T14:38:20Z</dcterms:created>
  <dcterms:modified xsi:type="dcterms:W3CDTF">2023-04-24T17:15:22Z</dcterms:modified>
</cp:coreProperties>
</file>