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61" r:id="rId4"/>
    <p:sldId id="265" r:id="rId5"/>
    <p:sldId id="263" r:id="rId6"/>
    <p:sldId id="296" r:id="rId7"/>
    <p:sldId id="297" r:id="rId8"/>
    <p:sldId id="298" r:id="rId9"/>
    <p:sldId id="300" r:id="rId10"/>
    <p:sldId id="299" r:id="rId11"/>
    <p:sldId id="301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AB862B7-6927-4447-A1CE-E7DA53974674}">
          <p14:sldIdLst>
            <p14:sldId id="256"/>
            <p14:sldId id="258"/>
            <p14:sldId id="261"/>
            <p14:sldId id="265"/>
            <p14:sldId id="263"/>
            <p14:sldId id="296"/>
            <p14:sldId id="297"/>
            <p14:sldId id="298"/>
            <p14:sldId id="300"/>
            <p14:sldId id="299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63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37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534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59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32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1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43012" y="1991850"/>
            <a:ext cx="66579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Semester Loading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261700"/>
            <a:ext cx="7764919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No User Interface currently.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32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600148" y="1991850"/>
            <a:ext cx="626457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8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167511" y="609668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167511" y="1603400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Suraj Raj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67511" y="2388200"/>
            <a:ext cx="471287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/>
              <a:t>Data Engineer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You can find me on Linkedin at: </a:t>
            </a:r>
            <a:r>
              <a:rPr lang="en" sz="1600" b="1" i="1" dirty="0"/>
              <a:t>@surajraj90</a:t>
            </a:r>
            <a:endParaRPr sz="1600" b="1" i="1" dirty="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/>
          <a:srcRect t="11111" b="11111"/>
          <a:stretch/>
        </p:blipFill>
        <p:spPr>
          <a:xfrm>
            <a:off x="5969309" y="2639689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164431"/>
            <a:ext cx="7571700" cy="3670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Initial Expectations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Input Data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Tools &amp; Technologies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How to Run?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Output Excel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Future Enhancements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Limitations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Expectations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077651"/>
            <a:ext cx="7386299" cy="570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 excel output as formatted below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>
            <a:cxnSpLocks/>
          </p:cNvCxnSpPr>
          <p:nvPr/>
        </p:nvCxnSpPr>
        <p:spPr>
          <a:xfrm flipV="1">
            <a:off x="7068779" y="1515796"/>
            <a:ext cx="1503586" cy="52032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>
            <a:cxnSpLocks/>
          </p:cNvCxnSpPr>
          <p:nvPr/>
        </p:nvCxnSpPr>
        <p:spPr>
          <a:xfrm flipV="1">
            <a:off x="7008019" y="1169826"/>
            <a:ext cx="777160" cy="6061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DB01C-987A-41F5-AC6A-688C7185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6" y="1740727"/>
            <a:ext cx="6821503" cy="2916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1471937" y="1272092"/>
            <a:ext cx="119268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JSON</a:t>
            </a:r>
            <a:endParaRPr b="1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28668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Data</a:t>
            </a:r>
            <a:endParaRPr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6018541" y="1261377"/>
            <a:ext cx="1360953" cy="478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EXCEL</a:t>
            </a:r>
            <a:endParaRPr b="1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A7B77-B5D3-49E7-8DF3-2D592D86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4942"/>
            <a:ext cx="4572000" cy="1588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1E00E-2CE6-4DA8-8106-06AE855E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44" y="1889642"/>
            <a:ext cx="4000847" cy="259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Technologies Used &amp; Required On Host Machine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Python &gt;=3.6</a:t>
            </a:r>
          </a:p>
          <a:p>
            <a:pPr lvl="1">
              <a:spcBef>
                <a:spcPts val="600"/>
              </a:spcBef>
              <a:buChar char="◎"/>
            </a:pPr>
            <a:r>
              <a:rPr lang="en-US" dirty="0"/>
              <a:t>Pandas</a:t>
            </a:r>
          </a:p>
          <a:p>
            <a:pPr lvl="1">
              <a:spcBef>
                <a:spcPts val="600"/>
              </a:spcBef>
              <a:buChar char="◎"/>
            </a:pPr>
            <a:r>
              <a:rPr lang="en-US" dirty="0" err="1"/>
              <a:t>Xlsxwriter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Excel or Json Input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Windows Shell Script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18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Run?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First, you must successfully setup your environment as mentioned in last slide.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Second, you need to fill the input template(Excel or Json)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Run the Shell Script as shown below to get output.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6A521-8586-4AA8-836F-327C25A7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14" y="3504705"/>
            <a:ext cx="6020322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7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Or Target Excel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077651"/>
            <a:ext cx="7386299" cy="570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 excel output as below after running Shell Command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>
            <a:cxnSpLocks/>
          </p:cNvCxnSpPr>
          <p:nvPr/>
        </p:nvCxnSpPr>
        <p:spPr>
          <a:xfrm flipV="1">
            <a:off x="7068779" y="1515796"/>
            <a:ext cx="1503586" cy="52032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>
            <a:cxnSpLocks/>
          </p:cNvCxnSpPr>
          <p:nvPr/>
        </p:nvCxnSpPr>
        <p:spPr>
          <a:xfrm flipV="1">
            <a:off x="7008019" y="1169826"/>
            <a:ext cx="777160" cy="6061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D57DD-0B57-44E0-A045-5EDBDE19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18" y="1632752"/>
            <a:ext cx="7386299" cy="33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5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Enhancements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261700"/>
            <a:ext cx="7764919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User Interface to upload file(Excel, Json) or manually type on UI.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Enhance the solution to run for all the combinations of  courses/subjects/semesters/years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Usage of MySQL or other databases options to store static data and past records.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If possible, make this solution available on CLOUD.(Best Solution)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33519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208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Source Sans Pro</vt:lpstr>
      <vt:lpstr>Arial</vt:lpstr>
      <vt:lpstr>Cordelia template</vt:lpstr>
      <vt:lpstr>Semester Loading</vt:lpstr>
      <vt:lpstr>Hello!</vt:lpstr>
      <vt:lpstr>Table Of Contents</vt:lpstr>
      <vt:lpstr>Initial Expectations</vt:lpstr>
      <vt:lpstr>Input Data</vt:lpstr>
      <vt:lpstr>Tools And Technologies Used &amp; Required On Host Machine</vt:lpstr>
      <vt:lpstr>How To Run?</vt:lpstr>
      <vt:lpstr>Output Or Target Excel</vt:lpstr>
      <vt:lpstr>Future Enhancements</vt:lpstr>
      <vt:lpstr>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</dc:creator>
  <cp:lastModifiedBy>Suraj Raj</cp:lastModifiedBy>
  <cp:revision>31</cp:revision>
  <dcterms:modified xsi:type="dcterms:W3CDTF">2021-10-01T14:08:58Z</dcterms:modified>
</cp:coreProperties>
</file>