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638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3/18/2022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ajrajk29/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github.com/surajrajk29/Data_Science_Capstone/blob/main/Data%20Collection%20Api%20.ipynb" TargetMode="Externa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github.com/surajrajk29/Data_Science_Capstone/blob/main/Data%20Collection%20with%20Web%20Scraping.ipynb" TargetMode="External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Suraj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Raju 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dirty="0">
                <a:hlinkClick r:id="rId2"/>
              </a:rPr>
              <a:t>surajrajk29/</a:t>
            </a:r>
            <a:r>
              <a:rPr lang="en-IN" sz="2400" dirty="0" err="1">
                <a:hlinkClick r:id="rId2"/>
              </a:rPr>
              <a:t>Data_Science_Capstone</a:t>
            </a:r>
            <a:r>
              <a:rPr lang="en-IN" sz="2400" dirty="0">
                <a:hlinkClick r:id="rId2"/>
              </a:rPr>
              <a:t> (github.com</a:t>
            </a:r>
            <a:r>
              <a:rPr lang="en-IN" sz="2400" dirty="0" smtClean="0">
                <a:hlinkClick r:id="rId2"/>
              </a:rPr>
              <a:t>)</a:t>
            </a:r>
            <a:endParaRPr lang="en-IN" sz="2400" dirty="0" smtClean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18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/Data wrangling .</a:t>
            </a:r>
            <a:r>
              <a:rPr lang="en-IN" sz="2000" dirty="0" err="1">
                <a:hlinkClick r:id="rId2"/>
              </a:rPr>
              <a:t>ipynb</a:t>
            </a:r>
            <a:r>
              <a:rPr lang="en-IN" sz="2000" dirty="0">
                <a:hlinkClick r:id="rId2"/>
              </a:rPr>
              <a:t>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4151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/EDA with </a:t>
            </a:r>
            <a:r>
              <a:rPr lang="en-IN" sz="2000" dirty="0" err="1">
                <a:hlinkClick r:id="rId2"/>
              </a:rPr>
              <a:t>Visualization.ipynb</a:t>
            </a:r>
            <a:r>
              <a:rPr lang="en-IN" sz="2000" dirty="0">
                <a:hlinkClick r:id="rId2"/>
              </a:rPr>
              <a:t>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/EDA with </a:t>
            </a:r>
            <a:r>
              <a:rPr lang="en-IN" sz="2000" dirty="0" err="1">
                <a:hlinkClick r:id="rId2"/>
              </a:rPr>
              <a:t>SQL.ipynb</a:t>
            </a:r>
            <a:r>
              <a:rPr lang="en-IN" sz="2000" dirty="0">
                <a:hlinkClick r:id="rId2"/>
              </a:rPr>
              <a:t>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/Interactive Visual Analytics with </a:t>
            </a:r>
            <a:r>
              <a:rPr lang="en-IN" sz="2000" dirty="0" err="1">
                <a:hlinkClick r:id="rId2"/>
              </a:rPr>
              <a:t>Folium.ipynb</a:t>
            </a:r>
            <a:r>
              <a:rPr lang="en-IN" sz="2000" dirty="0">
                <a:hlinkClick r:id="rId2"/>
              </a:rPr>
              <a:t>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5268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dirty="0">
                <a:hlinkClick r:id="rId2"/>
              </a:rPr>
              <a:t>Data_Science_Capstone/spacex_dash_app.py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/Machine Learning </a:t>
            </a:r>
            <a:r>
              <a:rPr lang="en-IN" sz="2000" dirty="0" err="1">
                <a:hlinkClick r:id="rId2"/>
              </a:rPr>
              <a:t>Prediction.ipynb</a:t>
            </a:r>
            <a:r>
              <a:rPr lang="en-IN" sz="2000" dirty="0">
                <a:hlinkClick r:id="rId2"/>
              </a:rPr>
              <a:t> at main · 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160000" cy="149836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600" spc="-385" dirty="0"/>
              <a:t>Predictive</a:t>
            </a:r>
            <a:r>
              <a:rPr sz="6600" spc="-750" dirty="0"/>
              <a:t> </a:t>
            </a:r>
            <a:r>
              <a:rPr sz="6600" spc="-570" dirty="0"/>
              <a:t>Analysis  </a:t>
            </a:r>
            <a:r>
              <a:rPr sz="66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dirty="0">
                <a:hlinkClick r:id="rId2"/>
              </a:rPr>
              <a:t>surajrajk29/</a:t>
            </a:r>
            <a:r>
              <a:rPr lang="en-IN" sz="2000" dirty="0" err="1">
                <a:hlinkClick r:id="rId2"/>
              </a:rPr>
              <a:t>Data_Science_Capstone</a:t>
            </a:r>
            <a:r>
              <a:rPr lang="en-IN" sz="2000" dirty="0">
                <a:hlinkClick r:id="rId2"/>
              </a:rPr>
              <a:t> (github.com</a:t>
            </a:r>
            <a:r>
              <a:rPr lang="en-IN" sz="2000" dirty="0" smtClean="0">
                <a:hlinkClick r:id="rId2"/>
              </a:rPr>
              <a:t>)</a:t>
            </a:r>
            <a:endParaRPr lang="en-IN" sz="2000" dirty="0" smtClean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91512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 err="1">
                <a:hlinkClick r:id="rId23"/>
              </a:rPr>
              <a:t>Data_Science_Capstone</a:t>
            </a:r>
            <a:r>
              <a:rPr lang="en-IN" sz="1600" dirty="0">
                <a:hlinkClick r:id="rId23"/>
              </a:rPr>
              <a:t>/Data Collection </a:t>
            </a:r>
            <a:r>
              <a:rPr lang="en-IN" sz="1600" dirty="0" err="1">
                <a:hlinkClick r:id="rId23"/>
              </a:rPr>
              <a:t>Api</a:t>
            </a:r>
            <a:r>
              <a:rPr lang="en-IN" sz="1600" dirty="0">
                <a:hlinkClick r:id="rId23"/>
              </a:rPr>
              <a:t> .</a:t>
            </a:r>
            <a:r>
              <a:rPr lang="en-IN" sz="1600" dirty="0" err="1">
                <a:hlinkClick r:id="rId23"/>
              </a:rPr>
              <a:t>ipynb</a:t>
            </a:r>
            <a:r>
              <a:rPr lang="en-IN" sz="1600" dirty="0">
                <a:hlinkClick r:id="rId23"/>
              </a:rPr>
              <a:t> at main · surajrajk29/</a:t>
            </a:r>
            <a:r>
              <a:rPr lang="en-IN" sz="1600" dirty="0" err="1">
                <a:hlinkClick r:id="rId23"/>
              </a:rPr>
              <a:t>Data_Science_Capstone</a:t>
            </a:r>
            <a:r>
              <a:rPr lang="en-IN" sz="1600" dirty="0">
                <a:hlinkClick r:id="rId23"/>
              </a:rPr>
              <a:t> (github.com)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600" dirty="0" err="1">
                <a:hlinkClick r:id="rId17"/>
              </a:rPr>
              <a:t>Data_Science_Capstone</a:t>
            </a:r>
            <a:r>
              <a:rPr lang="en-IN" sz="1600" dirty="0">
                <a:hlinkClick r:id="rId17"/>
              </a:rPr>
              <a:t>/Data Collection with Web </a:t>
            </a:r>
            <a:r>
              <a:rPr lang="en-IN" sz="1600" dirty="0" err="1">
                <a:hlinkClick r:id="rId17"/>
              </a:rPr>
              <a:t>Scraping.ipynb</a:t>
            </a:r>
            <a:r>
              <a:rPr lang="en-IN" sz="1600" dirty="0">
                <a:hlinkClick r:id="rId17"/>
              </a:rPr>
              <a:t> at main · surajrajk29/</a:t>
            </a:r>
            <a:r>
              <a:rPr lang="en-IN" sz="1600" dirty="0" err="1">
                <a:hlinkClick r:id="rId17"/>
              </a:rPr>
              <a:t>Data_Science_Capstone</a:t>
            </a:r>
            <a:r>
              <a:rPr lang="en-IN" sz="1600" dirty="0">
                <a:hlinkClick r:id="rId17"/>
              </a:rPr>
              <a:t> (github.com)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2624</Words>
  <Application>Microsoft Office PowerPoint</Application>
  <PresentationFormat>Custom</PresentationFormat>
  <Paragraphs>287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Adjacency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SURAJ</cp:lastModifiedBy>
  <cp:revision>4</cp:revision>
  <dcterms:created xsi:type="dcterms:W3CDTF">2021-08-26T16:53:12Z</dcterms:created>
  <dcterms:modified xsi:type="dcterms:W3CDTF">2022-03-18T12:22:12Z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