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9" r:id="rId6"/>
    <p:sldId id="258" r:id="rId7"/>
    <p:sldId id="265" r:id="rId8"/>
    <p:sldId id="261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25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7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4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691B-6068-437D-BE8B-2620ADA6AA2B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9ED4-BC65-4C59-BB6D-3F160D4E4F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LANDER PROTOTYPE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6000" dirty="0" smtClean="0"/>
              <a:t>MINI PROJECT</a:t>
            </a:r>
            <a:endParaRPr lang="en-IN" sz="16000" dirty="0"/>
          </a:p>
          <a:p>
            <a:endParaRPr lang="en-IN" dirty="0" smtClean="0"/>
          </a:p>
          <a:p>
            <a:pPr algn="r"/>
            <a:r>
              <a:rPr lang="en-IN" sz="7600" dirty="0" smtClean="0"/>
              <a:t>SURAJ RAO B</a:t>
            </a:r>
          </a:p>
          <a:p>
            <a:pPr algn="r"/>
            <a:r>
              <a:rPr lang="en-IN" sz="7600" dirty="0" smtClean="0"/>
              <a:t>SREESHA Y M</a:t>
            </a:r>
          </a:p>
          <a:p>
            <a:pPr algn="r"/>
            <a:r>
              <a:rPr lang="en-IN" sz="7600" dirty="0" smtClean="0"/>
              <a:t>NISHCHITH JAIN S</a:t>
            </a:r>
            <a:endParaRPr lang="en-IN" sz="7600" dirty="0"/>
          </a:p>
        </p:txBody>
      </p:sp>
    </p:spTree>
    <p:extLst>
      <p:ext uri="{BB962C8B-B14F-4D97-AF65-F5344CB8AC3E}">
        <p14:creationId xmlns:p14="http://schemas.microsoft.com/office/powerpoint/2010/main" val="38955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FURTHER DEVELOPMENTS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 </a:t>
            </a:r>
            <a:r>
              <a:rPr lang="en-IN" dirty="0" smtClean="0"/>
              <a:t>Sensor </a:t>
            </a:r>
            <a:r>
              <a:rPr lang="en-IN" dirty="0"/>
              <a:t>with a better range can be used for better performance.</a:t>
            </a:r>
          </a:p>
          <a:p>
            <a:pPr lvl="0"/>
            <a:r>
              <a:rPr lang="en-IN" dirty="0" smtClean="0"/>
              <a:t> Landing </a:t>
            </a:r>
            <a:r>
              <a:rPr lang="en-IN" dirty="0"/>
              <a:t>site can be precisely found by using a GPS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0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THE END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 smtClean="0"/>
              <a:t>                 </a:t>
            </a:r>
          </a:p>
          <a:p>
            <a:pPr marL="0" indent="0">
              <a:buNone/>
            </a:pPr>
            <a:r>
              <a:rPr lang="en-IN" sz="5400" dirty="0" smtClean="0"/>
              <a:t>     </a:t>
            </a:r>
          </a:p>
          <a:p>
            <a:pPr marL="0" indent="0" algn="ctr">
              <a:buNone/>
            </a:pPr>
            <a:r>
              <a:rPr lang="en-IN" sz="5400" dirty="0"/>
              <a:t> </a:t>
            </a:r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5123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design an autonomous landing vehicle which has the capability to land safely on a flat surface by auto rpm control and hovering based on the data from the height sensor. </a:t>
            </a:r>
          </a:p>
        </p:txBody>
      </p:sp>
    </p:spTree>
    <p:extLst>
      <p:ext uri="{BB962C8B-B14F-4D97-AF65-F5344CB8AC3E}">
        <p14:creationId xmlns:p14="http://schemas.microsoft.com/office/powerpoint/2010/main" val="26493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KK 2.1 Flight controller 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Arduino Uno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Ultrasonic distance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ESC (Electronic Speed Controller)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Brushless DC motors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Picture 5" descr="http://forum.flitetest.com/attachment.php?attachmentid=25638&amp;d=140328887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4282" y="-60959"/>
            <a:ext cx="4404172" cy="321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J:\MINI PROJECT\ultr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13" y="4865597"/>
            <a:ext cx="27146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upload.wikimedia.org/wikipedia/commons/d/d1/ESC_35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2780" y="4111897"/>
            <a:ext cx="2647950" cy="225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ttp://3.imimg.com/data3/DF/VO/MY-2690414/brushless-dc-motor-500x500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368" y="3833630"/>
            <a:ext cx="2838450" cy="225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5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8" y="1825625"/>
            <a:ext cx="9701343" cy="4351338"/>
          </a:xfrm>
        </p:spPr>
      </p:pic>
    </p:spTree>
    <p:extLst>
      <p:ext uri="{BB962C8B-B14F-4D97-AF65-F5344CB8AC3E}">
        <p14:creationId xmlns:p14="http://schemas.microsoft.com/office/powerpoint/2010/main" val="24441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ASSEMBLY OF THE 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777" y="1570616"/>
            <a:ext cx="7882411" cy="460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580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Distance sensor is interfaced to Arduino board through which the height of the system above the landing surface is determined.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Based on this data suitable values are passed to the KK 2.1 flight controller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Flight controller board has  its output pins connected to ESC which are further connected to the motors.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Based on the various signals sent to the KK 2.1 board, rpm of the motors are controlled.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16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SENDING VALUES TO KK 2.1 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2102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KK 2.1 is interfaced with Arduino by connecting receiver pins to the PWM pins of Arduino.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Servo library in the Arduino is used to send the values to the KK 2.1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distance of the system above the required surface is determined using the sensor.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Based on this data, various PWM values are sent to the KK 2.1 using the </a:t>
            </a:r>
            <a:r>
              <a:rPr lang="en-IN" dirty="0" err="1" smtClean="0"/>
              <a:t>conds</a:t>
            </a:r>
            <a:r>
              <a:rPr lang="en-IN" dirty="0" smtClean="0"/>
              <a:t>()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These values are received by the throttle, rudder, elevator, aileron and according to these values signals are sent to the ESCs to control the speed of the brushless motors.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5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This technique can be used as a part of safe landing in drone ambulances.</a:t>
            </a:r>
          </a:p>
          <a:p>
            <a:pPr lvl="0"/>
            <a:r>
              <a:rPr lang="en-IN" dirty="0"/>
              <a:t>It can be used to land on remote places which are difficult to reach by humans.</a:t>
            </a:r>
          </a:p>
          <a:p>
            <a:pPr lvl="0"/>
            <a:r>
              <a:rPr lang="en-IN" dirty="0"/>
              <a:t>It can be used to land on the specified locations to deliver goods which will reduce the use of manpower as well as save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71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 </a:t>
            </a:r>
            <a:r>
              <a:rPr lang="en-IN" dirty="0" smtClean="0"/>
              <a:t>The </a:t>
            </a:r>
            <a:r>
              <a:rPr lang="en-IN" dirty="0"/>
              <a:t>sensor which we have used has a range of only 2 meters.</a:t>
            </a:r>
          </a:p>
          <a:p>
            <a:pPr lvl="0"/>
            <a:r>
              <a:rPr lang="en-IN" dirty="0"/>
              <a:t>Accuracy of the landing site is less.</a:t>
            </a:r>
          </a:p>
          <a:p>
            <a:pPr lvl="0"/>
            <a:r>
              <a:rPr lang="en-IN" dirty="0"/>
              <a:t>Discharging time of the battery is very fast.</a:t>
            </a:r>
          </a:p>
        </p:txBody>
      </p:sp>
    </p:spTree>
    <p:extLst>
      <p:ext uri="{BB962C8B-B14F-4D97-AF65-F5344CB8AC3E}">
        <p14:creationId xmlns:p14="http://schemas.microsoft.com/office/powerpoint/2010/main" val="24518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325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LANDER PROTOTYPE</vt:lpstr>
      <vt:lpstr>OBJECTIVE</vt:lpstr>
      <vt:lpstr>COMPONENTS</vt:lpstr>
      <vt:lpstr>BLOCK DIAGRAM</vt:lpstr>
      <vt:lpstr>ASSEMBLY OF THE COMPONENTS</vt:lpstr>
      <vt:lpstr>WORKING</vt:lpstr>
      <vt:lpstr>SENDING VALUES TO KK 2.1 BOARD</vt:lpstr>
      <vt:lpstr>ADVANTAGES</vt:lpstr>
      <vt:lpstr>DISADVANTAGES</vt:lpstr>
      <vt:lpstr>FURTHER DEVELOPMENTS</vt:lpstr>
      <vt:lpstr>THE END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LANDER PROTOTYPE</dc:title>
  <dc:creator>NISHCHITH JAIN</dc:creator>
  <cp:lastModifiedBy>NISHCHITH JAIN</cp:lastModifiedBy>
  <cp:revision>42</cp:revision>
  <dcterms:created xsi:type="dcterms:W3CDTF">2015-10-18T12:28:45Z</dcterms:created>
  <dcterms:modified xsi:type="dcterms:W3CDTF">2015-12-14T16:25:31Z</dcterms:modified>
</cp:coreProperties>
</file>