
<file path=[Content_Types].xml><?xml version="1.0" encoding="utf-8"?>
<Types xmlns="http://schemas.openxmlformats.org/package/2006/content-types">
  <Default Extension="emf" ContentType="image/x-emf"/>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8"/>
  </p:notesMasterIdLst>
  <p:sldIdLst>
    <p:sldId id="256" r:id="rId2"/>
    <p:sldId id="312" r:id="rId3"/>
    <p:sldId id="257" r:id="rId4"/>
    <p:sldId id="258" r:id="rId5"/>
    <p:sldId id="259" r:id="rId6"/>
    <p:sldId id="260" r:id="rId7"/>
    <p:sldId id="261" r:id="rId8"/>
    <p:sldId id="262" r:id="rId9"/>
    <p:sldId id="311" r:id="rId10"/>
    <p:sldId id="267" r:id="rId11"/>
    <p:sldId id="314" r:id="rId12"/>
    <p:sldId id="315" r:id="rId13"/>
    <p:sldId id="316" r:id="rId14"/>
    <p:sldId id="317" r:id="rId15"/>
    <p:sldId id="318" r:id="rId16"/>
    <p:sldId id="319" r:id="rId17"/>
  </p:sldIdLst>
  <p:sldSz cx="9144000" cy="5143500" type="screen16x9"/>
  <p:notesSz cx="6858000" cy="9144000"/>
  <p:embeddedFontLst>
    <p:embeddedFont>
      <p:font typeface="Algerian" panose="04020705040A02060702" pitchFamily="82" charset="0"/>
      <p:regular r:id="rId19"/>
    </p:embeddedFont>
    <p:embeddedFont>
      <p:font typeface="Barlow" panose="00000500000000000000" pitchFamily="2" charset="0"/>
      <p:regular r:id="rId20"/>
      <p:bold r:id="rId21"/>
      <p:italic r:id="rId22"/>
      <p:boldItalic r:id="rId23"/>
    </p:embeddedFont>
    <p:embeddedFont>
      <p:font typeface="Barlow Medium" panose="00000600000000000000" pitchFamily="2" charset="0"/>
      <p:regular r:id="rId24"/>
      <p:bold r:id="rId25"/>
      <p:italic r:id="rId26"/>
      <p:boldItalic r:id="rId27"/>
    </p:embeddedFont>
    <p:embeddedFont>
      <p:font typeface="Lalezar" panose="00000500000000000000" pitchFamily="2" charset="-78"/>
      <p:regular r:id="rId28"/>
    </p:embeddedFont>
    <p:embeddedFont>
      <p:font typeface="Nova Flat" panose="020B0604020202020204" charset="0"/>
      <p:regular r:id="rId29"/>
    </p:embeddedFont>
    <p:embeddedFont>
      <p:font typeface="Poppins" panose="00000500000000000000" pitchFamily="2" charset="0"/>
      <p:regular r:id="rId30"/>
      <p:bold r:id="rId31"/>
      <p:italic r:id="rId32"/>
      <p:boldItalic r:id="rId33"/>
    </p:embeddedFont>
    <p:embeddedFont>
      <p:font typeface="Work Sans"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A072F0-4E33-4300-ADFD-EBC078FB9EA4}">
  <a:tblStyle styleId="{F1A072F0-4E33-4300-ADFD-EBC078FB9E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4660"/>
  </p:normalViewPr>
  <p:slideViewPr>
    <p:cSldViewPr snapToGrid="0">
      <p:cViewPr varScale="1">
        <p:scale>
          <a:sx n="108" d="100"/>
          <a:sy n="108" d="100"/>
        </p:scale>
        <p:origin x="105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23594f85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23594f85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017ad915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017ad915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1017ad9157a_0_1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1017ad9157a_0_1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1017ad9157a_0_1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1017ad9157a_0_1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017ad9157a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017ad9157a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017ad9157a_0_1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017ad9157a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017ad9157a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017ad9157a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418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52075" y="1467025"/>
            <a:ext cx="7039800" cy="1836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52050" y="3416375"/>
            <a:ext cx="7039800" cy="33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7299150" y="4255275"/>
            <a:ext cx="1206211" cy="336300"/>
            <a:chOff x="7299150" y="4255275"/>
            <a:chExt cx="1206211" cy="336300"/>
          </a:xfrm>
        </p:grpSpPr>
        <p:sp>
          <p:nvSpPr>
            <p:cNvPr id="12" name="Google Shape;12;p2"/>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621100" y="539500"/>
            <a:ext cx="1206211" cy="336300"/>
            <a:chOff x="2113900" y="803075"/>
            <a:chExt cx="1206211" cy="336300"/>
          </a:xfrm>
        </p:grpSpPr>
        <p:sp>
          <p:nvSpPr>
            <p:cNvPr id="31" name="Google Shape;31;p2"/>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p:nvPr/>
        </p:nvSpPr>
        <p:spPr>
          <a:xfrm>
            <a:off x="4898489"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45464"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2"/>
          <p:cNvGrpSpPr/>
          <p:nvPr/>
        </p:nvGrpSpPr>
        <p:grpSpPr>
          <a:xfrm>
            <a:off x="1379338" y="4255280"/>
            <a:ext cx="1543427" cy="1543427"/>
            <a:chOff x="-1154300" y="1435713"/>
            <a:chExt cx="1019100" cy="1019100"/>
          </a:xfrm>
        </p:grpSpPr>
        <p:grpSp>
          <p:nvGrpSpPr>
            <p:cNvPr id="52" name="Google Shape;52;p2"/>
            <p:cNvGrpSpPr/>
            <p:nvPr/>
          </p:nvGrpSpPr>
          <p:grpSpPr>
            <a:xfrm>
              <a:off x="-1092956" y="1494839"/>
              <a:ext cx="896401" cy="900845"/>
              <a:chOff x="-1092956" y="1494839"/>
              <a:chExt cx="896401" cy="900845"/>
            </a:xfrm>
          </p:grpSpPr>
          <p:sp>
            <p:nvSpPr>
              <p:cNvPr id="53" name="Google Shape;53;p2"/>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2"/>
            <p:cNvSpPr/>
            <p:nvPr/>
          </p:nvSpPr>
          <p:spPr>
            <a:xfrm>
              <a:off x="-1154300" y="1435713"/>
              <a:ext cx="1019100" cy="10191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324"/>
        <p:cNvGrpSpPr/>
        <p:nvPr/>
      </p:nvGrpSpPr>
      <p:grpSpPr>
        <a:xfrm>
          <a:off x="0" y="0"/>
          <a:ext cx="0" cy="0"/>
          <a:chOff x="0" y="0"/>
          <a:chExt cx="0" cy="0"/>
        </a:xfrm>
      </p:grpSpPr>
      <p:sp>
        <p:nvSpPr>
          <p:cNvPr id="325" name="Google Shape;325;p15"/>
          <p:cNvSpPr txBox="1">
            <a:spLocks noGrp="1"/>
          </p:cNvSpPr>
          <p:nvPr>
            <p:ph type="title"/>
          </p:nvPr>
        </p:nvSpPr>
        <p:spPr>
          <a:xfrm>
            <a:off x="2398875" y="2987300"/>
            <a:ext cx="43464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200"/>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326" name="Google Shape;326;p15"/>
          <p:cNvSpPr txBox="1">
            <a:spLocks noGrp="1"/>
          </p:cNvSpPr>
          <p:nvPr>
            <p:ph type="subTitle" idx="1"/>
          </p:nvPr>
        </p:nvSpPr>
        <p:spPr>
          <a:xfrm>
            <a:off x="1761450" y="1658500"/>
            <a:ext cx="5621100" cy="12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4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327" name="Google Shape;327;p15"/>
          <p:cNvGrpSpPr/>
          <p:nvPr/>
        </p:nvGrpSpPr>
        <p:grpSpPr>
          <a:xfrm>
            <a:off x="2460599" y="1"/>
            <a:ext cx="4222944" cy="670103"/>
            <a:chOff x="2460599" y="484301"/>
            <a:chExt cx="4222944" cy="670103"/>
          </a:xfrm>
        </p:grpSpPr>
        <p:sp>
          <p:nvSpPr>
            <p:cNvPr id="328" name="Google Shape;328;p15"/>
            <p:cNvSpPr/>
            <p:nvPr/>
          </p:nvSpPr>
          <p:spPr>
            <a:xfrm rot="10800000" flipH="1">
              <a:off x="3893564" y="4843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rot="10800000" flipH="1">
              <a:off x="2460599" y="4843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rot="10800000" flipH="1">
              <a:off x="5326539" y="4843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15"/>
          <p:cNvGrpSpPr/>
          <p:nvPr/>
        </p:nvGrpSpPr>
        <p:grpSpPr>
          <a:xfrm>
            <a:off x="2460599" y="4473401"/>
            <a:ext cx="4222944" cy="670103"/>
            <a:chOff x="2460599" y="4473401"/>
            <a:chExt cx="4222944" cy="670103"/>
          </a:xfrm>
        </p:grpSpPr>
        <p:sp>
          <p:nvSpPr>
            <p:cNvPr id="332" name="Google Shape;332;p15"/>
            <p:cNvSpPr/>
            <p:nvPr/>
          </p:nvSpPr>
          <p:spPr>
            <a:xfrm>
              <a:off x="3893564" y="44734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2460599" y="44734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5326539" y="4473401"/>
              <a:ext cx="1357004" cy="67010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631"/>
        <p:cNvGrpSpPr/>
        <p:nvPr/>
      </p:nvGrpSpPr>
      <p:grpSpPr>
        <a:xfrm>
          <a:off x="0" y="0"/>
          <a:ext cx="0" cy="0"/>
          <a:chOff x="0" y="0"/>
          <a:chExt cx="0" cy="0"/>
        </a:xfrm>
      </p:grpSpPr>
      <p:sp>
        <p:nvSpPr>
          <p:cNvPr id="632" name="Google Shape;632;p33"/>
          <p:cNvSpPr/>
          <p:nvPr/>
        </p:nvSpPr>
        <p:spPr>
          <a:xfrm rot="10800000" flipH="1">
            <a:off x="4987089"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rot="10800000" flipH="1">
            <a:off x="3510274"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33"/>
          <p:cNvGrpSpPr/>
          <p:nvPr/>
        </p:nvGrpSpPr>
        <p:grpSpPr>
          <a:xfrm>
            <a:off x="7600027" y="1374101"/>
            <a:ext cx="1101925" cy="1100809"/>
            <a:chOff x="4079851" y="151677"/>
            <a:chExt cx="1014291" cy="1013263"/>
          </a:xfrm>
        </p:grpSpPr>
        <p:sp>
          <p:nvSpPr>
            <p:cNvPr id="635" name="Google Shape;635;p33"/>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012" scaled="0"/>
            </a:gradFill>
            <a:ln w="9050" cap="flat" cmpd="sng">
              <a:solidFill>
                <a:srgbClr val="E2647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33"/>
          <p:cNvGrpSpPr/>
          <p:nvPr/>
        </p:nvGrpSpPr>
        <p:grpSpPr>
          <a:xfrm>
            <a:off x="285999" y="-6"/>
            <a:ext cx="1751857" cy="1728189"/>
            <a:chOff x="4153095" y="184485"/>
            <a:chExt cx="1261418" cy="1244376"/>
          </a:xfrm>
        </p:grpSpPr>
        <p:sp>
          <p:nvSpPr>
            <p:cNvPr id="639" name="Google Shape;639;p33"/>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3"/>
          <p:cNvGrpSpPr/>
          <p:nvPr/>
        </p:nvGrpSpPr>
        <p:grpSpPr>
          <a:xfrm>
            <a:off x="7299150" y="4255275"/>
            <a:ext cx="1206211" cy="336300"/>
            <a:chOff x="7299150" y="4255275"/>
            <a:chExt cx="1206211" cy="336300"/>
          </a:xfrm>
        </p:grpSpPr>
        <p:sp>
          <p:nvSpPr>
            <p:cNvPr id="657" name="Google Shape;657;p33"/>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33"/>
          <p:cNvGrpSpPr/>
          <p:nvPr/>
        </p:nvGrpSpPr>
        <p:grpSpPr>
          <a:xfrm>
            <a:off x="3510267" y="3707482"/>
            <a:ext cx="2460541" cy="2460541"/>
            <a:chOff x="1867264" y="3751457"/>
            <a:chExt cx="1904149" cy="1904149"/>
          </a:xfrm>
        </p:grpSpPr>
        <p:sp>
          <p:nvSpPr>
            <p:cNvPr id="676" name="Google Shape;676;p33"/>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3"/>
          <p:cNvSpPr/>
          <p:nvPr/>
        </p:nvSpPr>
        <p:spPr>
          <a:xfrm flipH="1">
            <a:off x="404913" y="4054150"/>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681"/>
        <p:cNvGrpSpPr/>
        <p:nvPr/>
      </p:nvGrpSpPr>
      <p:grpSpPr>
        <a:xfrm>
          <a:off x="0" y="0"/>
          <a:ext cx="0" cy="0"/>
          <a:chOff x="0" y="0"/>
          <a:chExt cx="0" cy="0"/>
        </a:xfrm>
      </p:grpSpPr>
      <p:grpSp>
        <p:nvGrpSpPr>
          <p:cNvPr id="682" name="Google Shape;682;p34"/>
          <p:cNvGrpSpPr/>
          <p:nvPr/>
        </p:nvGrpSpPr>
        <p:grpSpPr>
          <a:xfrm>
            <a:off x="6037306" y="2027023"/>
            <a:ext cx="2664856" cy="2664856"/>
            <a:chOff x="1867264" y="3751457"/>
            <a:chExt cx="1904149" cy="1904149"/>
          </a:xfrm>
        </p:grpSpPr>
        <p:sp>
          <p:nvSpPr>
            <p:cNvPr id="683" name="Google Shape;683;p34"/>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34"/>
          <p:cNvGrpSpPr/>
          <p:nvPr/>
        </p:nvGrpSpPr>
        <p:grpSpPr>
          <a:xfrm>
            <a:off x="5927284" y="539505"/>
            <a:ext cx="1416950" cy="1397807"/>
            <a:chOff x="4153095" y="184485"/>
            <a:chExt cx="1261418" cy="1244376"/>
          </a:xfrm>
        </p:grpSpPr>
        <p:sp>
          <p:nvSpPr>
            <p:cNvPr id="688" name="Google Shape;688;p34"/>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34"/>
          <p:cNvSpPr/>
          <p:nvPr/>
        </p:nvSpPr>
        <p:spPr>
          <a:xfrm>
            <a:off x="554350" y="3391638"/>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34"/>
          <p:cNvGrpSpPr/>
          <p:nvPr/>
        </p:nvGrpSpPr>
        <p:grpSpPr>
          <a:xfrm>
            <a:off x="621100" y="539500"/>
            <a:ext cx="1206211" cy="336300"/>
            <a:chOff x="621100" y="539500"/>
            <a:chExt cx="1206211" cy="336300"/>
          </a:xfrm>
        </p:grpSpPr>
        <p:sp>
          <p:nvSpPr>
            <p:cNvPr id="707" name="Google Shape;707;p34"/>
            <p:cNvSpPr/>
            <p:nvPr/>
          </p:nvSpPr>
          <p:spPr>
            <a:xfrm rot="10800000">
              <a:off x="62110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rot="10800000">
              <a:off x="747591"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rot="10800000">
              <a:off x="874082"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p:nvPr/>
          </p:nvSpPr>
          <p:spPr>
            <a:xfrm rot="10800000">
              <a:off x="1000574"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4"/>
            <p:cNvSpPr/>
            <p:nvPr/>
          </p:nvSpPr>
          <p:spPr>
            <a:xfrm rot="10800000">
              <a:off x="1127065"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4"/>
            <p:cNvSpPr/>
            <p:nvPr/>
          </p:nvSpPr>
          <p:spPr>
            <a:xfrm rot="10800000">
              <a:off x="1253556"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rot="10800000">
              <a:off x="1380047"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4"/>
            <p:cNvSpPr/>
            <p:nvPr/>
          </p:nvSpPr>
          <p:spPr>
            <a:xfrm rot="10800000">
              <a:off x="1506539"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rot="10800000">
              <a:off x="163303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rot="10800000">
              <a:off x="1759521"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rot="10800000">
              <a:off x="1506539"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4"/>
            <p:cNvSpPr/>
            <p:nvPr/>
          </p:nvSpPr>
          <p:spPr>
            <a:xfrm rot="10800000">
              <a:off x="1633030"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rot="10800000">
              <a:off x="1759521"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4"/>
            <p:cNvSpPr/>
            <p:nvPr/>
          </p:nvSpPr>
          <p:spPr>
            <a:xfrm rot="10800000">
              <a:off x="1253556"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rot="10800000">
              <a:off x="1380047"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rot="10800000">
              <a:off x="1506539"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rot="10800000">
              <a:off x="1633030"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4"/>
            <p:cNvSpPr/>
            <p:nvPr/>
          </p:nvSpPr>
          <p:spPr>
            <a:xfrm rot="10800000">
              <a:off x="1759521"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2_1_1">
    <p:spTree>
      <p:nvGrpSpPr>
        <p:cNvPr id="1" name="Shape 725"/>
        <p:cNvGrpSpPr/>
        <p:nvPr/>
      </p:nvGrpSpPr>
      <p:grpSpPr>
        <a:xfrm>
          <a:off x="0" y="0"/>
          <a:ext cx="0" cy="0"/>
          <a:chOff x="0" y="0"/>
          <a:chExt cx="0" cy="0"/>
        </a:xfrm>
      </p:grpSpPr>
      <p:grpSp>
        <p:nvGrpSpPr>
          <p:cNvPr id="726" name="Google Shape;726;p35"/>
          <p:cNvGrpSpPr/>
          <p:nvPr/>
        </p:nvGrpSpPr>
        <p:grpSpPr>
          <a:xfrm>
            <a:off x="6811050" y="2891000"/>
            <a:ext cx="2013910" cy="2041524"/>
            <a:chOff x="-79100" y="-499150"/>
            <a:chExt cx="2013910" cy="2041524"/>
          </a:xfrm>
        </p:grpSpPr>
        <p:sp>
          <p:nvSpPr>
            <p:cNvPr id="727" name="Google Shape;727;p35"/>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35"/>
          <p:cNvSpPr/>
          <p:nvPr/>
        </p:nvSpPr>
        <p:spPr>
          <a:xfrm rot="5400000">
            <a:off x="-252374" y="1508960"/>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rot="5400000">
            <a:off x="-252374" y="455936"/>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6" name="Google Shape;746;p35"/>
          <p:cNvGrpSpPr/>
          <p:nvPr/>
        </p:nvGrpSpPr>
        <p:grpSpPr>
          <a:xfrm flipH="1">
            <a:off x="621100" y="4255275"/>
            <a:ext cx="1206211" cy="336300"/>
            <a:chOff x="7299150" y="4255275"/>
            <a:chExt cx="1206211" cy="336300"/>
          </a:xfrm>
        </p:grpSpPr>
        <p:sp>
          <p:nvSpPr>
            <p:cNvPr id="747" name="Google Shape;747;p35"/>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35"/>
          <p:cNvGrpSpPr/>
          <p:nvPr/>
        </p:nvGrpSpPr>
        <p:grpSpPr>
          <a:xfrm flipH="1">
            <a:off x="7316700" y="539500"/>
            <a:ext cx="1206211" cy="336300"/>
            <a:chOff x="621100" y="539500"/>
            <a:chExt cx="1206211" cy="336300"/>
          </a:xfrm>
        </p:grpSpPr>
        <p:sp>
          <p:nvSpPr>
            <p:cNvPr id="766" name="Google Shape;766;p35"/>
            <p:cNvSpPr/>
            <p:nvPr/>
          </p:nvSpPr>
          <p:spPr>
            <a:xfrm rot="10800000">
              <a:off x="62110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rot="10800000">
              <a:off x="747591"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rot="10800000">
              <a:off x="874082"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rot="10800000">
              <a:off x="1000574"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rot="10800000">
              <a:off x="1127065"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rot="10800000">
              <a:off x="1253556"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rot="10800000">
              <a:off x="1380047"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rot="10800000">
              <a:off x="1506539"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rot="10800000">
              <a:off x="163303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rot="10800000">
              <a:off x="1759521"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10800000">
              <a:off x="1506539"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10800000">
              <a:off x="1633030"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10800000">
              <a:off x="1759521"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10800000">
              <a:off x="1253556"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10800000">
              <a:off x="1380047"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rot="10800000">
              <a:off x="1506539"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rot="10800000">
              <a:off x="1633030"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rot="10800000">
              <a:off x="1759521"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64"/>
        <p:cNvGrpSpPr/>
        <p:nvPr/>
      </p:nvGrpSpPr>
      <p:grpSpPr>
        <a:xfrm>
          <a:off x="0" y="0"/>
          <a:ext cx="0" cy="0"/>
          <a:chOff x="0" y="0"/>
          <a:chExt cx="0" cy="0"/>
        </a:xfrm>
      </p:grpSpPr>
      <p:sp>
        <p:nvSpPr>
          <p:cNvPr id="365" name="Google Shape;365;p18"/>
          <p:cNvSpPr txBox="1">
            <a:spLocks noGrp="1"/>
          </p:cNvSpPr>
          <p:nvPr>
            <p:ph type="title"/>
          </p:nvPr>
        </p:nvSpPr>
        <p:spPr>
          <a:xfrm>
            <a:off x="2262950" y="2503525"/>
            <a:ext cx="4618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66" name="Google Shape;366;p18"/>
          <p:cNvSpPr txBox="1">
            <a:spLocks noGrp="1"/>
          </p:cNvSpPr>
          <p:nvPr>
            <p:ph type="title" idx="2" hasCustomPrompt="1"/>
          </p:nvPr>
        </p:nvSpPr>
        <p:spPr>
          <a:xfrm>
            <a:off x="3506850" y="1244200"/>
            <a:ext cx="21303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l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67" name="Google Shape;367;p18"/>
          <p:cNvSpPr txBox="1">
            <a:spLocks noGrp="1"/>
          </p:cNvSpPr>
          <p:nvPr>
            <p:ph type="subTitle" idx="1"/>
          </p:nvPr>
        </p:nvSpPr>
        <p:spPr>
          <a:xfrm>
            <a:off x="2443950" y="3442775"/>
            <a:ext cx="4256100" cy="26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368" name="Google Shape;368;p18"/>
          <p:cNvGrpSpPr/>
          <p:nvPr/>
        </p:nvGrpSpPr>
        <p:grpSpPr>
          <a:xfrm>
            <a:off x="1519451" y="4185132"/>
            <a:ext cx="1297200" cy="1297200"/>
            <a:chOff x="6496201" y="285832"/>
            <a:chExt cx="1297200" cy="1297200"/>
          </a:xfrm>
        </p:grpSpPr>
        <p:sp>
          <p:nvSpPr>
            <p:cNvPr id="369" name="Google Shape;369;p18"/>
            <p:cNvSpPr/>
            <p:nvPr/>
          </p:nvSpPr>
          <p:spPr>
            <a:xfrm>
              <a:off x="6496201" y="285832"/>
              <a:ext cx="1297200" cy="12972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18"/>
            <p:cNvGrpSpPr/>
            <p:nvPr/>
          </p:nvGrpSpPr>
          <p:grpSpPr>
            <a:xfrm>
              <a:off x="6560741" y="365850"/>
              <a:ext cx="1129671" cy="1137203"/>
              <a:chOff x="-529750" y="2597875"/>
              <a:chExt cx="1191008" cy="1198949"/>
            </a:xfrm>
          </p:grpSpPr>
          <p:sp>
            <p:nvSpPr>
              <p:cNvPr id="371" name="Google Shape;371;p18"/>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3" name="Google Shape;393;p18"/>
          <p:cNvSpPr/>
          <p:nvPr/>
        </p:nvSpPr>
        <p:spPr>
          <a:xfrm rot="10800000">
            <a:off x="6604439"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rot="10800000">
            <a:off x="5551414"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24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3"/>
          <p:cNvSpPr txBox="1">
            <a:spLocks noGrp="1"/>
          </p:cNvSpPr>
          <p:nvPr>
            <p:ph type="title"/>
          </p:nvPr>
        </p:nvSpPr>
        <p:spPr>
          <a:xfrm>
            <a:off x="3371298" y="1959725"/>
            <a:ext cx="4118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3"/>
          <p:cNvSpPr txBox="1">
            <a:spLocks noGrp="1"/>
          </p:cNvSpPr>
          <p:nvPr>
            <p:ph type="title" idx="2" hasCustomPrompt="1"/>
          </p:nvPr>
        </p:nvSpPr>
        <p:spPr>
          <a:xfrm>
            <a:off x="1654004" y="2038650"/>
            <a:ext cx="16053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3"/>
          <p:cNvSpPr txBox="1">
            <a:spLocks noGrp="1"/>
          </p:cNvSpPr>
          <p:nvPr>
            <p:ph type="subTitle" idx="1"/>
          </p:nvPr>
        </p:nvSpPr>
        <p:spPr>
          <a:xfrm>
            <a:off x="3371288" y="2920375"/>
            <a:ext cx="4075500" cy="26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62" name="Google Shape;62;p3"/>
          <p:cNvGrpSpPr/>
          <p:nvPr/>
        </p:nvGrpSpPr>
        <p:grpSpPr>
          <a:xfrm>
            <a:off x="432861" y="-1106622"/>
            <a:ext cx="2435100" cy="2435100"/>
            <a:chOff x="432861" y="-1106622"/>
            <a:chExt cx="2435100" cy="2435100"/>
          </a:xfrm>
        </p:grpSpPr>
        <p:sp>
          <p:nvSpPr>
            <p:cNvPr id="63" name="Google Shape;63;p3"/>
            <p:cNvSpPr/>
            <p:nvPr/>
          </p:nvSpPr>
          <p:spPr>
            <a:xfrm>
              <a:off x="432861" y="-1106622"/>
              <a:ext cx="2435100" cy="24351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a:off x="682783" y="-852106"/>
              <a:ext cx="1935354" cy="1925806"/>
              <a:chOff x="7498900" y="3716375"/>
              <a:chExt cx="532100" cy="529475"/>
            </a:xfrm>
          </p:grpSpPr>
          <p:sp>
            <p:nvSpPr>
              <p:cNvPr id="65" name="Google Shape;65;p3"/>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 name="Google Shape;71;p3"/>
          <p:cNvGrpSpPr/>
          <p:nvPr/>
        </p:nvGrpSpPr>
        <p:grpSpPr>
          <a:xfrm>
            <a:off x="6151561" y="3885440"/>
            <a:ext cx="2435237" cy="2435237"/>
            <a:chOff x="1718025" y="-429812"/>
            <a:chExt cx="1692900" cy="1692900"/>
          </a:xfrm>
        </p:grpSpPr>
        <p:sp>
          <p:nvSpPr>
            <p:cNvPr id="72" name="Google Shape;72;p3"/>
            <p:cNvSpPr/>
            <p:nvPr/>
          </p:nvSpPr>
          <p:spPr>
            <a:xfrm>
              <a:off x="1718025" y="-429812"/>
              <a:ext cx="1692900" cy="1692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3"/>
            <p:cNvGrpSpPr/>
            <p:nvPr/>
          </p:nvGrpSpPr>
          <p:grpSpPr>
            <a:xfrm>
              <a:off x="1827290" y="-325449"/>
              <a:ext cx="1474349" cy="1484179"/>
              <a:chOff x="-529750" y="2597875"/>
              <a:chExt cx="1191008" cy="1198949"/>
            </a:xfrm>
          </p:grpSpPr>
          <p:sp>
            <p:nvSpPr>
              <p:cNvPr id="74" name="Google Shape;74;p3"/>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6"/>
        <p:cNvGrpSpPr/>
        <p:nvPr/>
      </p:nvGrpSpPr>
      <p:grpSpPr>
        <a:xfrm>
          <a:off x="0" y="0"/>
          <a:ext cx="0" cy="0"/>
          <a:chOff x="0" y="0"/>
          <a:chExt cx="0" cy="0"/>
        </a:xfrm>
      </p:grpSpPr>
      <p:sp>
        <p:nvSpPr>
          <p:cNvPr id="97" name="Google Shape;97;p4"/>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98" name="Google Shape;98;p4"/>
          <p:cNvSpPr txBox="1">
            <a:spLocks noGrp="1"/>
          </p:cNvSpPr>
          <p:nvPr>
            <p:ph type="body" idx="1"/>
          </p:nvPr>
        </p:nvSpPr>
        <p:spPr>
          <a:xfrm>
            <a:off x="621100" y="1152475"/>
            <a:ext cx="7901700" cy="3416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Char char="●"/>
              <a:defRPr sz="1300"/>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99" name="Google Shape;99;p4"/>
          <p:cNvSpPr/>
          <p:nvPr/>
        </p:nvSpPr>
        <p:spPr>
          <a:xfrm>
            <a:off x="8178188" y="10177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0"/>
        <p:cNvGrpSpPr/>
        <p:nvPr/>
      </p:nvGrpSpPr>
      <p:grpSpPr>
        <a:xfrm>
          <a:off x="0" y="0"/>
          <a:ext cx="0" cy="0"/>
          <a:chOff x="0" y="0"/>
          <a:chExt cx="0" cy="0"/>
        </a:xfrm>
      </p:grpSpPr>
      <p:sp>
        <p:nvSpPr>
          <p:cNvPr id="101" name="Google Shape;101;p5"/>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2" name="Google Shape;102;p5"/>
          <p:cNvSpPr txBox="1">
            <a:spLocks noGrp="1"/>
          </p:cNvSpPr>
          <p:nvPr>
            <p:ph type="subTitle" idx="1"/>
          </p:nvPr>
        </p:nvSpPr>
        <p:spPr>
          <a:xfrm>
            <a:off x="1740201" y="2435000"/>
            <a:ext cx="2408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a:endParaRPr/>
          </a:p>
        </p:txBody>
      </p:sp>
      <p:sp>
        <p:nvSpPr>
          <p:cNvPr id="103" name="Google Shape;103;p5"/>
          <p:cNvSpPr txBox="1">
            <a:spLocks noGrp="1"/>
          </p:cNvSpPr>
          <p:nvPr>
            <p:ph type="subTitle" idx="2"/>
          </p:nvPr>
        </p:nvSpPr>
        <p:spPr>
          <a:xfrm>
            <a:off x="1740188" y="2844125"/>
            <a:ext cx="2408400" cy="97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4" name="Google Shape;104;p5"/>
          <p:cNvSpPr txBox="1">
            <a:spLocks noGrp="1"/>
          </p:cNvSpPr>
          <p:nvPr>
            <p:ph type="subTitle" idx="3"/>
          </p:nvPr>
        </p:nvSpPr>
        <p:spPr>
          <a:xfrm>
            <a:off x="4995489" y="2435000"/>
            <a:ext cx="2408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2pPr>
            <a:lvl3pPr lvl="2"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3pPr>
            <a:lvl4pPr lvl="3"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4pPr>
            <a:lvl5pPr lvl="4"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5pPr>
            <a:lvl6pPr lvl="5"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6pPr>
            <a:lvl7pPr lvl="6"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7pPr>
            <a:lvl8pPr lvl="7"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8pPr>
            <a:lvl9pPr lvl="8" algn="ctr" rtl="0">
              <a:spcBef>
                <a:spcPts val="0"/>
              </a:spcBef>
              <a:spcAft>
                <a:spcPts val="0"/>
              </a:spcAft>
              <a:buClr>
                <a:schemeClr val="dk1"/>
              </a:buClr>
              <a:buSzPts val="2600"/>
              <a:buFont typeface="Nova Flat"/>
              <a:buNone/>
              <a:defRPr sz="2600">
                <a:solidFill>
                  <a:schemeClr val="dk1"/>
                </a:solidFill>
                <a:latin typeface="Nova Flat"/>
                <a:ea typeface="Nova Flat"/>
                <a:cs typeface="Nova Flat"/>
                <a:sym typeface="Nova Flat"/>
              </a:defRPr>
            </a:lvl9pPr>
          </a:lstStyle>
          <a:p>
            <a:endParaRPr/>
          </a:p>
        </p:txBody>
      </p:sp>
      <p:sp>
        <p:nvSpPr>
          <p:cNvPr id="105" name="Google Shape;105;p5"/>
          <p:cNvSpPr txBox="1">
            <a:spLocks noGrp="1"/>
          </p:cNvSpPr>
          <p:nvPr>
            <p:ph type="subTitle" idx="4"/>
          </p:nvPr>
        </p:nvSpPr>
        <p:spPr>
          <a:xfrm>
            <a:off x="4995475" y="2844125"/>
            <a:ext cx="2408400" cy="97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2"/>
        <p:cNvGrpSpPr/>
        <p:nvPr/>
      </p:nvGrpSpPr>
      <p:grpSpPr>
        <a:xfrm>
          <a:off x="0" y="0"/>
          <a:ext cx="0" cy="0"/>
          <a:chOff x="0" y="0"/>
          <a:chExt cx="0" cy="0"/>
        </a:xfrm>
      </p:grpSpPr>
      <p:sp>
        <p:nvSpPr>
          <p:cNvPr id="133" name="Google Shape;133;p7"/>
          <p:cNvSpPr txBox="1">
            <a:spLocks noGrp="1"/>
          </p:cNvSpPr>
          <p:nvPr>
            <p:ph type="subTitle" idx="1"/>
          </p:nvPr>
        </p:nvSpPr>
        <p:spPr>
          <a:xfrm>
            <a:off x="621100" y="1939950"/>
            <a:ext cx="5168700" cy="23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Char char="●"/>
              <a:defRPr/>
            </a:lvl1pPr>
            <a:lvl2pPr lvl="1" algn="ctr" rtl="0">
              <a:spcBef>
                <a:spcPts val="0"/>
              </a:spcBef>
              <a:spcAft>
                <a:spcPts val="0"/>
              </a:spcAft>
              <a:buSzPts val="1800"/>
              <a:buChar char="○"/>
              <a:defRPr sz="1800"/>
            </a:lvl2pPr>
            <a:lvl3pPr lvl="2" algn="ctr" rtl="0">
              <a:spcBef>
                <a:spcPts val="0"/>
              </a:spcBef>
              <a:spcAft>
                <a:spcPts val="0"/>
              </a:spcAft>
              <a:buSzPts val="1800"/>
              <a:buChar char="■"/>
              <a:defRPr sz="1800"/>
            </a:lvl3pPr>
            <a:lvl4pPr lvl="3" algn="ctr" rtl="0">
              <a:spcBef>
                <a:spcPts val="0"/>
              </a:spcBef>
              <a:spcAft>
                <a:spcPts val="0"/>
              </a:spcAft>
              <a:buSzPts val="1800"/>
              <a:buChar char="●"/>
              <a:defRPr sz="1800"/>
            </a:lvl4pPr>
            <a:lvl5pPr lvl="4" algn="ctr" rtl="0">
              <a:spcBef>
                <a:spcPts val="0"/>
              </a:spcBef>
              <a:spcAft>
                <a:spcPts val="0"/>
              </a:spcAft>
              <a:buSzPts val="1800"/>
              <a:buChar char="○"/>
              <a:defRPr sz="1800"/>
            </a:lvl5pPr>
            <a:lvl6pPr lvl="5" algn="ctr" rtl="0">
              <a:spcBef>
                <a:spcPts val="0"/>
              </a:spcBef>
              <a:spcAft>
                <a:spcPts val="0"/>
              </a:spcAft>
              <a:buSzPts val="1800"/>
              <a:buChar char="■"/>
              <a:defRPr sz="1800"/>
            </a:lvl6pPr>
            <a:lvl7pPr lvl="6" algn="ctr" rtl="0">
              <a:spcBef>
                <a:spcPts val="0"/>
              </a:spcBef>
              <a:spcAft>
                <a:spcPts val="0"/>
              </a:spcAft>
              <a:buSzPts val="1800"/>
              <a:buChar char="●"/>
              <a:defRPr sz="1800"/>
            </a:lvl7pPr>
            <a:lvl8pPr lvl="7" algn="ctr" rtl="0">
              <a:spcBef>
                <a:spcPts val="0"/>
              </a:spcBef>
              <a:spcAft>
                <a:spcPts val="0"/>
              </a:spcAft>
              <a:buSzPts val="1800"/>
              <a:buChar char="○"/>
              <a:defRPr sz="1800"/>
            </a:lvl8pPr>
            <a:lvl9pPr lvl="8" algn="ctr" rtl="0">
              <a:spcBef>
                <a:spcPts val="0"/>
              </a:spcBef>
              <a:spcAft>
                <a:spcPts val="0"/>
              </a:spcAft>
              <a:buSzPts val="1800"/>
              <a:buChar char="■"/>
              <a:defRPr sz="1800"/>
            </a:lvl9pPr>
          </a:lstStyle>
          <a:p>
            <a:endParaRPr/>
          </a:p>
        </p:txBody>
      </p:sp>
      <p:sp>
        <p:nvSpPr>
          <p:cNvPr id="134" name="Google Shape;134;p7"/>
          <p:cNvSpPr txBox="1">
            <a:spLocks noGrp="1"/>
          </p:cNvSpPr>
          <p:nvPr>
            <p:ph type="title"/>
          </p:nvPr>
        </p:nvSpPr>
        <p:spPr>
          <a:xfrm>
            <a:off x="621100" y="445934"/>
            <a:ext cx="3941100" cy="1081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2419500" y="1420650"/>
            <a:ext cx="4305000" cy="74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67" name="Google Shape;167;p9"/>
          <p:cNvSpPr txBox="1">
            <a:spLocks noGrp="1"/>
          </p:cNvSpPr>
          <p:nvPr>
            <p:ph type="subTitle" idx="1"/>
          </p:nvPr>
        </p:nvSpPr>
        <p:spPr>
          <a:xfrm>
            <a:off x="2419500" y="2163750"/>
            <a:ext cx="4305000" cy="15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Char char="●"/>
              <a:defRPr sz="1800"/>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a:endParaRPr/>
          </a:p>
        </p:txBody>
      </p:sp>
      <p:grpSp>
        <p:nvGrpSpPr>
          <p:cNvPr id="168" name="Google Shape;168;p9"/>
          <p:cNvGrpSpPr/>
          <p:nvPr/>
        </p:nvGrpSpPr>
        <p:grpSpPr>
          <a:xfrm>
            <a:off x="230750" y="156675"/>
            <a:ext cx="2013910" cy="2041524"/>
            <a:chOff x="-79100" y="-499150"/>
            <a:chExt cx="2013910" cy="2041524"/>
          </a:xfrm>
        </p:grpSpPr>
        <p:sp>
          <p:nvSpPr>
            <p:cNvPr id="169" name="Google Shape;169;p9"/>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66"/>
        <p:cNvGrpSpPr/>
        <p:nvPr/>
      </p:nvGrpSpPr>
      <p:grpSpPr>
        <a:xfrm>
          <a:off x="0" y="0"/>
          <a:ext cx="0" cy="0"/>
          <a:chOff x="0" y="0"/>
          <a:chExt cx="0" cy="0"/>
        </a:xfrm>
      </p:grpSpPr>
      <p:sp>
        <p:nvSpPr>
          <p:cNvPr id="267" name="Google Shape;267;p13"/>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68" name="Google Shape;268;p13"/>
          <p:cNvSpPr txBox="1">
            <a:spLocks noGrp="1"/>
          </p:cNvSpPr>
          <p:nvPr>
            <p:ph type="subTitle" idx="1"/>
          </p:nvPr>
        </p:nvSpPr>
        <p:spPr>
          <a:xfrm>
            <a:off x="4944319" y="18967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9" name="Google Shape;269;p13"/>
          <p:cNvSpPr txBox="1">
            <a:spLocks noGrp="1"/>
          </p:cNvSpPr>
          <p:nvPr>
            <p:ph type="subTitle" idx="2"/>
          </p:nvPr>
        </p:nvSpPr>
        <p:spPr>
          <a:xfrm>
            <a:off x="4944319" y="220895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0" name="Google Shape;270;p13"/>
          <p:cNvSpPr txBox="1">
            <a:spLocks noGrp="1"/>
          </p:cNvSpPr>
          <p:nvPr>
            <p:ph type="subTitle" idx="3"/>
          </p:nvPr>
        </p:nvSpPr>
        <p:spPr>
          <a:xfrm>
            <a:off x="1713576" y="1896775"/>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1" name="Google Shape;271;p13"/>
          <p:cNvSpPr txBox="1">
            <a:spLocks noGrp="1"/>
          </p:cNvSpPr>
          <p:nvPr>
            <p:ph type="subTitle" idx="4"/>
          </p:nvPr>
        </p:nvSpPr>
        <p:spPr>
          <a:xfrm>
            <a:off x="1713576" y="2208950"/>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2" name="Google Shape;272;p13"/>
          <p:cNvSpPr txBox="1">
            <a:spLocks noGrp="1"/>
          </p:cNvSpPr>
          <p:nvPr>
            <p:ph type="subTitle" idx="5"/>
          </p:nvPr>
        </p:nvSpPr>
        <p:spPr>
          <a:xfrm>
            <a:off x="4944319" y="36778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3" name="Google Shape;273;p13"/>
          <p:cNvSpPr txBox="1">
            <a:spLocks noGrp="1"/>
          </p:cNvSpPr>
          <p:nvPr>
            <p:ph type="subTitle" idx="6"/>
          </p:nvPr>
        </p:nvSpPr>
        <p:spPr>
          <a:xfrm>
            <a:off x="4944319" y="39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4" name="Google Shape;274;p13"/>
          <p:cNvSpPr txBox="1">
            <a:spLocks noGrp="1"/>
          </p:cNvSpPr>
          <p:nvPr>
            <p:ph type="subTitle" idx="7"/>
          </p:nvPr>
        </p:nvSpPr>
        <p:spPr>
          <a:xfrm>
            <a:off x="1713576" y="3677800"/>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5" name="Google Shape;275;p13"/>
          <p:cNvSpPr txBox="1">
            <a:spLocks noGrp="1"/>
          </p:cNvSpPr>
          <p:nvPr>
            <p:ph type="subTitle" idx="8"/>
          </p:nvPr>
        </p:nvSpPr>
        <p:spPr>
          <a:xfrm>
            <a:off x="1713576" y="3989975"/>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6" name="Google Shape;276;p13"/>
          <p:cNvSpPr txBox="1">
            <a:spLocks noGrp="1"/>
          </p:cNvSpPr>
          <p:nvPr>
            <p:ph type="title" idx="9" hasCustomPrompt="1"/>
          </p:nvPr>
        </p:nvSpPr>
        <p:spPr>
          <a:xfrm>
            <a:off x="2459676" y="13138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7" name="Google Shape;277;p13"/>
          <p:cNvSpPr txBox="1">
            <a:spLocks noGrp="1"/>
          </p:cNvSpPr>
          <p:nvPr>
            <p:ph type="title" idx="13" hasCustomPrompt="1"/>
          </p:nvPr>
        </p:nvSpPr>
        <p:spPr>
          <a:xfrm>
            <a:off x="5667769" y="13138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8" name="Google Shape;278;p13"/>
          <p:cNvSpPr txBox="1">
            <a:spLocks noGrp="1"/>
          </p:cNvSpPr>
          <p:nvPr>
            <p:ph type="title" idx="14" hasCustomPrompt="1"/>
          </p:nvPr>
        </p:nvSpPr>
        <p:spPr>
          <a:xfrm>
            <a:off x="2459676" y="308432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9" name="Google Shape;279;p13"/>
          <p:cNvSpPr txBox="1">
            <a:spLocks noGrp="1"/>
          </p:cNvSpPr>
          <p:nvPr>
            <p:ph type="title" idx="15" hasCustomPrompt="1"/>
          </p:nvPr>
        </p:nvSpPr>
        <p:spPr>
          <a:xfrm>
            <a:off x="5667769" y="3084336"/>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280" name="Google Shape;280;p13"/>
          <p:cNvGrpSpPr/>
          <p:nvPr/>
        </p:nvGrpSpPr>
        <p:grpSpPr>
          <a:xfrm>
            <a:off x="7702300" y="-144750"/>
            <a:ext cx="2013910" cy="2041524"/>
            <a:chOff x="-79100" y="-499150"/>
            <a:chExt cx="2013910" cy="2041524"/>
          </a:xfrm>
        </p:grpSpPr>
        <p:sp>
          <p:nvSpPr>
            <p:cNvPr id="281" name="Google Shape;281;p13"/>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3"/>
          <p:cNvGrpSpPr/>
          <p:nvPr/>
        </p:nvGrpSpPr>
        <p:grpSpPr>
          <a:xfrm>
            <a:off x="-376635" y="2103601"/>
            <a:ext cx="1474349" cy="1484179"/>
            <a:chOff x="-529750" y="2597875"/>
            <a:chExt cx="1191008" cy="1198949"/>
          </a:xfrm>
        </p:grpSpPr>
        <p:sp>
          <p:nvSpPr>
            <p:cNvPr id="299" name="Google Shape;299;p13"/>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Una columna de texto 1">
  <p:cSld name="ONE_COLUMN_TEXT_1">
    <p:spTree>
      <p:nvGrpSpPr>
        <p:cNvPr id="1" name="Shape 321"/>
        <p:cNvGrpSpPr/>
        <p:nvPr/>
      </p:nvGrpSpPr>
      <p:grpSpPr>
        <a:xfrm>
          <a:off x="0" y="0"/>
          <a:ext cx="0" cy="0"/>
          <a:chOff x="0" y="0"/>
          <a:chExt cx="0" cy="0"/>
        </a:xfrm>
      </p:grpSpPr>
      <p:sp>
        <p:nvSpPr>
          <p:cNvPr id="322" name="Google Shape;322;p14"/>
          <p:cNvSpPr txBox="1">
            <a:spLocks noGrp="1"/>
          </p:cNvSpPr>
          <p:nvPr>
            <p:ph type="title"/>
          </p:nvPr>
        </p:nvSpPr>
        <p:spPr>
          <a:xfrm>
            <a:off x="2716050" y="1550850"/>
            <a:ext cx="3711900" cy="74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3" name="Google Shape;323;p14"/>
          <p:cNvSpPr txBox="1">
            <a:spLocks noGrp="1"/>
          </p:cNvSpPr>
          <p:nvPr>
            <p:ph type="subTitle" idx="1"/>
          </p:nvPr>
        </p:nvSpPr>
        <p:spPr>
          <a:xfrm>
            <a:off x="2716050" y="2293950"/>
            <a:ext cx="3711900" cy="12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800"/>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4000">
              <a:schemeClr val="accent5"/>
            </a:gs>
            <a:gs pos="80000">
              <a:schemeClr val="lt1"/>
            </a:gs>
            <a:gs pos="100000">
              <a:srgbClr val="61158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445025"/>
            <a:ext cx="7901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Nova Flat"/>
              <a:buNone/>
              <a:defRPr sz="3600">
                <a:solidFill>
                  <a:schemeClr val="dk1"/>
                </a:solidFill>
                <a:latin typeface="Nova Flat"/>
                <a:ea typeface="Nova Flat"/>
                <a:cs typeface="Nova Flat"/>
                <a:sym typeface="Nova Flat"/>
              </a:defRPr>
            </a:lvl1pPr>
            <a:lvl2pPr lvl="1">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2pPr>
            <a:lvl3pPr lvl="2">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3pPr>
            <a:lvl4pPr lvl="3">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4pPr>
            <a:lvl5pPr lvl="4">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5pPr>
            <a:lvl6pPr lvl="5">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6pPr>
            <a:lvl7pPr lvl="6">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7pPr>
            <a:lvl8pPr lvl="7">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8pPr>
            <a:lvl9pPr lvl="8">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0" r:id="rId9"/>
    <p:sldLayoutId id="2147483661" r:id="rId10"/>
    <p:sldLayoutId id="2147483679" r:id="rId11"/>
    <p:sldLayoutId id="2147483680" r:id="rId12"/>
    <p:sldLayoutId id="2147483681" r:id="rId13"/>
    <p:sldLayoutId id="214748368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drive/folders/1bn3niWInCeiINWkd2VK4JhBRl4PAdQ12?usp=sharing"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lt1"/>
            </a:gs>
            <a:gs pos="23000">
              <a:schemeClr val="accent5"/>
            </a:gs>
            <a:gs pos="91000">
              <a:schemeClr val="lt1"/>
            </a:gs>
            <a:gs pos="100000">
              <a:srgbClr val="611582"/>
            </a:gs>
          </a:gsLst>
          <a:lin ang="2700000" scaled="1"/>
          <a:tileRect/>
        </a:gradFill>
        <a:effectLst/>
      </p:bgPr>
    </p:bg>
    <p:spTree>
      <p:nvGrpSpPr>
        <p:cNvPr id="1" name="Shape 793"/>
        <p:cNvGrpSpPr/>
        <p:nvPr/>
      </p:nvGrpSpPr>
      <p:grpSpPr>
        <a:xfrm>
          <a:off x="0" y="0"/>
          <a:ext cx="0" cy="0"/>
          <a:chOff x="0" y="0"/>
          <a:chExt cx="0" cy="0"/>
        </a:xfrm>
      </p:grpSpPr>
      <p:sp>
        <p:nvSpPr>
          <p:cNvPr id="794" name="Google Shape;794;p39"/>
          <p:cNvSpPr/>
          <p:nvPr/>
        </p:nvSpPr>
        <p:spPr>
          <a:xfrm>
            <a:off x="3169262" y="-308228"/>
            <a:ext cx="1019100" cy="10191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txBox="1">
            <a:spLocks noGrp="1"/>
          </p:cNvSpPr>
          <p:nvPr>
            <p:ph type="ctrTitle"/>
          </p:nvPr>
        </p:nvSpPr>
        <p:spPr>
          <a:xfrm>
            <a:off x="1131879" y="1780335"/>
            <a:ext cx="7039800" cy="18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4">
                    <a:lumMod val="20000"/>
                    <a:lumOff val="80000"/>
                  </a:schemeClr>
                </a:solidFill>
                <a:effectLst>
                  <a:outerShdw blurRad="12700" dist="63500" dir="5400000" sx="101000" sy="101000" algn="ctr" rotWithShape="0">
                    <a:srgbClr val="000000">
                      <a:alpha val="33000"/>
                    </a:srgbClr>
                  </a:outerShdw>
                </a:effectLst>
              </a:rPr>
              <a:t>Industrial Training On OOPs  </a:t>
            </a:r>
            <a:endParaRPr dirty="0">
              <a:solidFill>
                <a:schemeClr val="accent4">
                  <a:lumMod val="20000"/>
                  <a:lumOff val="80000"/>
                </a:schemeClr>
              </a:solidFill>
              <a:effectLst>
                <a:outerShdw blurRad="12700" dist="63500" dir="5400000" sx="101000" sy="101000" algn="ctr" rotWithShape="0">
                  <a:srgbClr val="000000">
                    <a:alpha val="33000"/>
                  </a:srgbClr>
                </a:outerShdw>
              </a:effectLst>
            </a:endParaRPr>
          </a:p>
        </p:txBody>
      </p:sp>
      <p:sp>
        <p:nvSpPr>
          <p:cNvPr id="796" name="Google Shape;796;p39"/>
          <p:cNvSpPr txBox="1">
            <a:spLocks noGrp="1"/>
          </p:cNvSpPr>
          <p:nvPr>
            <p:ph type="subTitle" idx="1"/>
          </p:nvPr>
        </p:nvSpPr>
        <p:spPr>
          <a:xfrm>
            <a:off x="-2859334" y="3331504"/>
            <a:ext cx="10922831" cy="3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Trainer                                                                                                Guide      </a:t>
            </a:r>
          </a:p>
          <a:p>
            <a:pPr marL="0" lvl="0" indent="0" algn="ctr" rtl="0">
              <a:spcBef>
                <a:spcPts val="0"/>
              </a:spcBef>
              <a:spcAft>
                <a:spcPts val="0"/>
              </a:spcAft>
              <a:buNone/>
            </a:pPr>
            <a:r>
              <a:rPr lang="en-GB" dirty="0"/>
              <a:t>                                                                                                          Mr. </a:t>
            </a:r>
            <a:r>
              <a:rPr lang="en-GB" dirty="0" err="1"/>
              <a:t>Kedar</a:t>
            </a:r>
            <a:r>
              <a:rPr lang="en-GB" dirty="0"/>
              <a:t> Kulkarni                                                                         Prof. N. M. Mule</a:t>
            </a:r>
          </a:p>
          <a:p>
            <a:pPr marL="0" lvl="0" indent="0" algn="ctr" rtl="0">
              <a:spcBef>
                <a:spcPts val="0"/>
              </a:spcBef>
              <a:spcAft>
                <a:spcPts val="0"/>
              </a:spcAft>
              <a:buNone/>
            </a:pPr>
            <a:r>
              <a:rPr lang="en-GB" dirty="0"/>
              <a:t>                                                                                                                                                                                                                            Prof. P. D. </a:t>
            </a:r>
            <a:r>
              <a:rPr lang="en-GB" dirty="0" err="1"/>
              <a:t>Sheth</a:t>
            </a:r>
            <a:endParaRPr dirty="0"/>
          </a:p>
        </p:txBody>
      </p:sp>
      <p:sp>
        <p:nvSpPr>
          <p:cNvPr id="797" name="Google Shape;797;p39"/>
          <p:cNvSpPr/>
          <p:nvPr/>
        </p:nvSpPr>
        <p:spPr>
          <a:xfrm>
            <a:off x="221163" y="342987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9"/>
          <p:cNvGrpSpPr/>
          <p:nvPr/>
        </p:nvGrpSpPr>
        <p:grpSpPr>
          <a:xfrm>
            <a:off x="3237955" y="-267643"/>
            <a:ext cx="900845" cy="896401"/>
            <a:chOff x="7498900" y="3716375"/>
            <a:chExt cx="532100" cy="529475"/>
          </a:xfrm>
        </p:grpSpPr>
        <p:sp>
          <p:nvSpPr>
            <p:cNvPr id="799" name="Google Shape;799;p39"/>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39"/>
          <p:cNvGrpSpPr/>
          <p:nvPr/>
        </p:nvGrpSpPr>
        <p:grpSpPr>
          <a:xfrm>
            <a:off x="5455623" y="-1123740"/>
            <a:ext cx="2013910" cy="2041524"/>
            <a:chOff x="-79100" y="-499150"/>
            <a:chExt cx="2013910" cy="2041524"/>
          </a:xfrm>
        </p:grpSpPr>
        <p:sp>
          <p:nvSpPr>
            <p:cNvPr id="806" name="Google Shape;806;p39"/>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39"/>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9"/>
          <p:cNvSpPr/>
          <p:nvPr/>
        </p:nvSpPr>
        <p:spPr>
          <a:xfrm>
            <a:off x="8456150" y="20355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5E9FCF3-6D41-4667-BADC-019B91D75A33}"/>
              </a:ext>
            </a:extLst>
          </p:cNvPr>
          <p:cNvPicPr>
            <a:picLocks noChangeAspect="1"/>
          </p:cNvPicPr>
          <p:nvPr/>
        </p:nvPicPr>
        <p:blipFill>
          <a:blip r:embed="rId3"/>
          <a:stretch>
            <a:fillRect/>
          </a:stretch>
        </p:blipFill>
        <p:spPr>
          <a:xfrm>
            <a:off x="2044453" y="1031898"/>
            <a:ext cx="5054993" cy="5949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0"/>
          <p:cNvSpPr txBox="1">
            <a:spLocks noGrp="1"/>
          </p:cNvSpPr>
          <p:nvPr>
            <p:ph type="title"/>
          </p:nvPr>
        </p:nvSpPr>
        <p:spPr>
          <a:xfrm>
            <a:off x="2488354" y="2075183"/>
            <a:ext cx="4618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400" dirty="0"/>
              <a:t>Library Management System</a:t>
            </a:r>
            <a:endParaRPr sz="4400" dirty="0"/>
          </a:p>
        </p:txBody>
      </p:sp>
      <p:sp>
        <p:nvSpPr>
          <p:cNvPr id="1147" name="Google Shape;1147;p50"/>
          <p:cNvSpPr txBox="1">
            <a:spLocks noGrp="1"/>
          </p:cNvSpPr>
          <p:nvPr>
            <p:ph type="subTitle" idx="1"/>
          </p:nvPr>
        </p:nvSpPr>
        <p:spPr>
          <a:xfrm>
            <a:off x="2669403" y="4102616"/>
            <a:ext cx="4256100" cy="26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Project By</a:t>
            </a:r>
          </a:p>
          <a:p>
            <a:pPr marL="0" lvl="0" indent="0" algn="ctr" rtl="0">
              <a:spcBef>
                <a:spcPts val="0"/>
              </a:spcBef>
              <a:spcAft>
                <a:spcPts val="0"/>
              </a:spcAft>
              <a:buNone/>
            </a:pPr>
            <a:r>
              <a:rPr lang="en-GB" dirty="0">
                <a:solidFill>
                  <a:schemeClr val="accent4">
                    <a:lumMod val="20000"/>
                    <a:lumOff val="80000"/>
                  </a:schemeClr>
                </a:solidFill>
                <a:latin typeface="Work Sans" pitchFamily="2" charset="0"/>
              </a:rPr>
              <a:t>Diwate Suraj </a:t>
            </a:r>
            <a:r>
              <a:rPr lang="en-GB" dirty="0" err="1">
                <a:solidFill>
                  <a:schemeClr val="accent4">
                    <a:lumMod val="20000"/>
                    <a:lumOff val="80000"/>
                  </a:schemeClr>
                </a:solidFill>
                <a:latin typeface="Work Sans" pitchFamily="2" charset="0"/>
              </a:rPr>
              <a:t>Ramrao</a:t>
            </a:r>
            <a:endParaRPr lang="en-GB" dirty="0">
              <a:solidFill>
                <a:schemeClr val="accent4">
                  <a:lumMod val="20000"/>
                  <a:lumOff val="80000"/>
                </a:schemeClr>
              </a:solidFill>
              <a:latin typeface="Work Sans" pitchFamily="2" charset="0"/>
            </a:endParaRPr>
          </a:p>
          <a:p>
            <a:pPr marL="0" lvl="0" indent="0" algn="ctr" rtl="0">
              <a:spcBef>
                <a:spcPts val="0"/>
              </a:spcBef>
              <a:spcAft>
                <a:spcPts val="0"/>
              </a:spcAft>
              <a:buNone/>
            </a:pPr>
            <a:r>
              <a:rPr lang="en-GB" dirty="0">
                <a:solidFill>
                  <a:schemeClr val="accent4">
                    <a:lumMod val="20000"/>
                    <a:lumOff val="80000"/>
                  </a:schemeClr>
                </a:solidFill>
                <a:latin typeface="Work Sans" pitchFamily="2" charset="0"/>
              </a:rPr>
              <a:t>20141222</a:t>
            </a:r>
          </a:p>
          <a:p>
            <a:pPr marL="0" lvl="0" indent="0" algn="ctr" rtl="0">
              <a:spcBef>
                <a:spcPts val="0"/>
              </a:spcBef>
              <a:spcAft>
                <a:spcPts val="0"/>
              </a:spcAft>
              <a:buNone/>
            </a:pPr>
            <a:endParaRPr lang="en-GB" dirty="0">
              <a:solidFill>
                <a:schemeClr val="accent4">
                  <a:lumMod val="20000"/>
                  <a:lumOff val="80000"/>
                </a:schemeClr>
              </a:solidFill>
            </a:endParaRPr>
          </a:p>
        </p:txBody>
      </p:sp>
      <p:sp>
        <p:nvSpPr>
          <p:cNvPr id="1148" name="Google Shape;1148;p50"/>
          <p:cNvSpPr txBox="1">
            <a:spLocks noGrp="1"/>
          </p:cNvSpPr>
          <p:nvPr>
            <p:ph type="title" idx="2"/>
          </p:nvPr>
        </p:nvSpPr>
        <p:spPr>
          <a:xfrm>
            <a:off x="2163111" y="539637"/>
            <a:ext cx="5138057"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dirty="0"/>
              <a:t>Problem Statement</a:t>
            </a:r>
            <a:endParaRPr sz="3600" dirty="0"/>
          </a:p>
        </p:txBody>
      </p:sp>
      <p:grpSp>
        <p:nvGrpSpPr>
          <p:cNvPr id="1149" name="Google Shape;1149;p50"/>
          <p:cNvGrpSpPr/>
          <p:nvPr/>
        </p:nvGrpSpPr>
        <p:grpSpPr>
          <a:xfrm>
            <a:off x="621106" y="539494"/>
            <a:ext cx="336300" cy="1206211"/>
            <a:chOff x="1056056" y="3820319"/>
            <a:chExt cx="336300" cy="1206211"/>
          </a:xfrm>
        </p:grpSpPr>
        <p:sp>
          <p:nvSpPr>
            <p:cNvPr id="1150" name="Google Shape;1150;p50"/>
            <p:cNvSpPr/>
            <p:nvPr/>
          </p:nvSpPr>
          <p:spPr>
            <a:xfrm rot="5400000">
              <a:off x="1056461" y="495833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rot="5400000">
              <a:off x="1056867" y="4832249"/>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0"/>
            <p:cNvSpPr/>
            <p:nvPr/>
          </p:nvSpPr>
          <p:spPr>
            <a:xfrm rot="5400000">
              <a:off x="1056461" y="4705352"/>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rot="5400000">
              <a:off x="1056461" y="4578861"/>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rot="5400000">
              <a:off x="1056461" y="445237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rot="5400000">
              <a:off x="1056867" y="4326284"/>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rot="5400000">
              <a:off x="1056867" y="419979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rot="5400000">
              <a:off x="1056461" y="407289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rot="5400000">
              <a:off x="1056461" y="394640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rot="5400000">
              <a:off x="1056461" y="3819914"/>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rot="5400000">
              <a:off x="1190310" y="4072896"/>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0"/>
            <p:cNvSpPr/>
            <p:nvPr/>
          </p:nvSpPr>
          <p:spPr>
            <a:xfrm rot="5400000">
              <a:off x="1190310" y="3946405"/>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0"/>
            <p:cNvSpPr/>
            <p:nvPr/>
          </p:nvSpPr>
          <p:spPr>
            <a:xfrm rot="5400000">
              <a:off x="1190310" y="381991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rot="5400000">
              <a:off x="1324565" y="4326284"/>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rot="5400000">
              <a:off x="1324565" y="4199793"/>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rot="5400000">
              <a:off x="1324565" y="4073302"/>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rot="5400000">
              <a:off x="1324160" y="394640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rot="5400000">
              <a:off x="1324160" y="3819914"/>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50"/>
          <p:cNvGrpSpPr/>
          <p:nvPr/>
        </p:nvGrpSpPr>
        <p:grpSpPr>
          <a:xfrm>
            <a:off x="8186606" y="3402369"/>
            <a:ext cx="336300" cy="1206211"/>
            <a:chOff x="8186606" y="3402369"/>
            <a:chExt cx="336300" cy="1206211"/>
          </a:xfrm>
        </p:grpSpPr>
        <p:sp>
          <p:nvSpPr>
            <p:cNvPr id="1169" name="Google Shape;1169;p50"/>
            <p:cNvSpPr/>
            <p:nvPr/>
          </p:nvSpPr>
          <p:spPr>
            <a:xfrm rot="-5400000">
              <a:off x="8454710" y="3401964"/>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rot="-5400000">
              <a:off x="8454304" y="3528861"/>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0"/>
            <p:cNvSpPr/>
            <p:nvPr/>
          </p:nvSpPr>
          <p:spPr>
            <a:xfrm rot="-5400000">
              <a:off x="8454710" y="365494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rot="-5400000">
              <a:off x="8454710" y="3781437"/>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rot="-5400000">
              <a:off x="8454710" y="3907929"/>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rot="-5400000">
              <a:off x="8454304" y="4034826"/>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rot="-5400000">
              <a:off x="8454304" y="416131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rot="-5400000">
              <a:off x="8454710" y="4287402"/>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rot="-5400000">
              <a:off x="8454710" y="441389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rot="-5400000">
              <a:off x="8454710" y="454038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rot="-5400000">
              <a:off x="8320860" y="4287402"/>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rot="-5400000">
              <a:off x="8320860" y="4413893"/>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rot="-5400000">
              <a:off x="8320860" y="4540385"/>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rot="-5400000">
              <a:off x="8186606" y="4034826"/>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rot="-5400000">
              <a:off x="8186606" y="4161317"/>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rot="-5400000">
              <a:off x="8186606" y="4287808"/>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rot="-5400000">
              <a:off x="8187011" y="441389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0"/>
            <p:cNvSpPr/>
            <p:nvPr/>
          </p:nvSpPr>
          <p:spPr>
            <a:xfrm rot="-5400000">
              <a:off x="8187011" y="454038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 name="Google Shape;1187;p50"/>
          <p:cNvSpPr/>
          <p:nvPr/>
        </p:nvSpPr>
        <p:spPr>
          <a:xfrm>
            <a:off x="8389400" y="534138"/>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621100" y="339700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5864B12-CA1D-4B22-AE5F-C70BD5B2A5A5}"/>
              </a:ext>
            </a:extLst>
          </p:cNvPr>
          <p:cNvPicPr>
            <a:picLocks noChangeAspect="1"/>
          </p:cNvPicPr>
          <p:nvPr/>
        </p:nvPicPr>
        <p:blipFill>
          <a:blip r:embed="rId3"/>
          <a:stretch>
            <a:fillRect/>
          </a:stretch>
        </p:blipFill>
        <p:spPr>
          <a:xfrm>
            <a:off x="923105" y="1851894"/>
            <a:ext cx="1834609" cy="17086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6991;p83">
            <a:extLst>
              <a:ext uri="{FF2B5EF4-FFF2-40B4-BE49-F238E27FC236}">
                <a16:creationId xmlns:a16="http://schemas.microsoft.com/office/drawing/2014/main" id="{69BA7972-C532-487D-AAB8-6336C69CD6DD}"/>
              </a:ext>
            </a:extLst>
          </p:cNvPr>
          <p:cNvGrpSpPr/>
          <p:nvPr/>
        </p:nvGrpSpPr>
        <p:grpSpPr>
          <a:xfrm>
            <a:off x="1004042" y="1487229"/>
            <a:ext cx="5096029" cy="2169041"/>
            <a:chOff x="518987" y="2529301"/>
            <a:chExt cx="8593658" cy="2241901"/>
          </a:xfrm>
        </p:grpSpPr>
        <p:sp>
          <p:nvSpPr>
            <p:cNvPr id="3" name="Google Shape;6992;p83">
              <a:extLst>
                <a:ext uri="{FF2B5EF4-FFF2-40B4-BE49-F238E27FC236}">
                  <a16:creationId xmlns:a16="http://schemas.microsoft.com/office/drawing/2014/main" id="{24574141-4C50-4ADA-A9A7-532D40DC91FD}"/>
                </a:ext>
              </a:extLst>
            </p:cNvPr>
            <p:cNvSpPr/>
            <p:nvPr/>
          </p:nvSpPr>
          <p:spPr>
            <a:xfrm>
              <a:off x="4611902" y="2529301"/>
              <a:ext cx="1770297" cy="442500"/>
            </a:xfrm>
            <a:prstGeom prst="roundRect">
              <a:avLst>
                <a:gd name="adj" fmla="val 50000"/>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rPr>
                <a:t>Login option</a:t>
              </a:r>
              <a:endParaRPr dirty="0">
                <a:solidFill>
                  <a:srgbClr val="FFFFFF"/>
                </a:solidFill>
              </a:endParaRPr>
            </a:p>
          </p:txBody>
        </p:sp>
        <p:sp>
          <p:nvSpPr>
            <p:cNvPr id="4" name="Google Shape;6993;p83">
              <a:extLst>
                <a:ext uri="{FF2B5EF4-FFF2-40B4-BE49-F238E27FC236}">
                  <a16:creationId xmlns:a16="http://schemas.microsoft.com/office/drawing/2014/main" id="{3E0F0C6B-BBC4-4808-A8B5-6B0BE9833C60}"/>
                </a:ext>
              </a:extLst>
            </p:cNvPr>
            <p:cNvSpPr/>
            <p:nvPr/>
          </p:nvSpPr>
          <p:spPr>
            <a:xfrm>
              <a:off x="7342348" y="3429000"/>
              <a:ext cx="1770297" cy="442500"/>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rPr>
                <a:t>librarian</a:t>
              </a:r>
              <a:endParaRPr dirty="0">
                <a:solidFill>
                  <a:srgbClr val="FFFFFF"/>
                </a:solidFill>
              </a:endParaRPr>
            </a:p>
          </p:txBody>
        </p:sp>
        <p:sp>
          <p:nvSpPr>
            <p:cNvPr id="5" name="Google Shape;6994;p83">
              <a:extLst>
                <a:ext uri="{FF2B5EF4-FFF2-40B4-BE49-F238E27FC236}">
                  <a16:creationId xmlns:a16="http://schemas.microsoft.com/office/drawing/2014/main" id="{5B63321A-DD29-481D-97DA-94CBA250F58B}"/>
                </a:ext>
              </a:extLst>
            </p:cNvPr>
            <p:cNvSpPr/>
            <p:nvPr/>
          </p:nvSpPr>
          <p:spPr>
            <a:xfrm>
              <a:off x="1833225" y="3428998"/>
              <a:ext cx="1770297" cy="442500"/>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rPr>
                <a:t>student</a:t>
              </a:r>
              <a:endParaRPr dirty="0">
                <a:solidFill>
                  <a:srgbClr val="FFFFFF"/>
                </a:solidFill>
              </a:endParaRPr>
            </a:p>
          </p:txBody>
        </p:sp>
        <p:sp>
          <p:nvSpPr>
            <p:cNvPr id="6" name="Google Shape;6995;p83">
              <a:extLst>
                <a:ext uri="{FF2B5EF4-FFF2-40B4-BE49-F238E27FC236}">
                  <a16:creationId xmlns:a16="http://schemas.microsoft.com/office/drawing/2014/main" id="{339F19BA-0F57-4EF1-9681-E303B1155205}"/>
                </a:ext>
              </a:extLst>
            </p:cNvPr>
            <p:cNvSpPr/>
            <p:nvPr/>
          </p:nvSpPr>
          <p:spPr>
            <a:xfrm>
              <a:off x="518987" y="4313991"/>
              <a:ext cx="1657813" cy="442500"/>
            </a:xfrm>
            <a:prstGeom prst="roundRect">
              <a:avLst>
                <a:gd name="adj" fmla="val 50000"/>
              </a:avLst>
            </a:prstGeom>
            <a:solidFill>
              <a:schemeClr val="bg2">
                <a:lumMod val="6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rPr>
                <a:t>booklist</a:t>
              </a:r>
              <a:endParaRPr dirty="0">
                <a:solidFill>
                  <a:srgbClr val="FFFFFF"/>
                </a:solidFill>
              </a:endParaRPr>
            </a:p>
          </p:txBody>
        </p:sp>
        <p:sp>
          <p:nvSpPr>
            <p:cNvPr id="7" name="Google Shape;6996;p83">
              <a:extLst>
                <a:ext uri="{FF2B5EF4-FFF2-40B4-BE49-F238E27FC236}">
                  <a16:creationId xmlns:a16="http://schemas.microsoft.com/office/drawing/2014/main" id="{A4E1FBFE-335B-4C5A-8A6E-D9DFF06B691A}"/>
                </a:ext>
              </a:extLst>
            </p:cNvPr>
            <p:cNvSpPr/>
            <p:nvPr/>
          </p:nvSpPr>
          <p:spPr>
            <a:xfrm>
              <a:off x="2549612" y="4314002"/>
              <a:ext cx="1734009" cy="457200"/>
            </a:xfrm>
            <a:prstGeom prst="roundRect">
              <a:avLst>
                <a:gd name="adj" fmla="val 50000"/>
              </a:avLst>
            </a:prstGeom>
            <a:solidFill>
              <a:schemeClr val="tx1">
                <a:lumMod val="6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rPr>
                <a:t>Search book</a:t>
              </a:r>
              <a:endParaRPr dirty="0">
                <a:solidFill>
                  <a:srgbClr val="FFFFFF"/>
                </a:solidFill>
              </a:endParaRPr>
            </a:p>
          </p:txBody>
        </p:sp>
        <p:sp>
          <p:nvSpPr>
            <p:cNvPr id="8" name="Google Shape;6997;p83">
              <a:extLst>
                <a:ext uri="{FF2B5EF4-FFF2-40B4-BE49-F238E27FC236}">
                  <a16:creationId xmlns:a16="http://schemas.microsoft.com/office/drawing/2014/main" id="{C01A89FB-FB9F-42E0-BDBC-ADF91CD4F7EE}"/>
                </a:ext>
              </a:extLst>
            </p:cNvPr>
            <p:cNvSpPr/>
            <p:nvPr/>
          </p:nvSpPr>
          <p:spPr>
            <a:xfrm>
              <a:off x="4728000" y="4328701"/>
              <a:ext cx="1690493" cy="442500"/>
            </a:xfrm>
            <a:prstGeom prst="roundRect">
              <a:avLst>
                <a:gd name="adj" fmla="val 50000"/>
              </a:avLst>
            </a:prstGeom>
            <a:solidFill>
              <a:schemeClr val="tx1">
                <a:lumMod val="6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rPr>
                <a:t>Add book</a:t>
              </a:r>
              <a:endParaRPr dirty="0">
                <a:solidFill>
                  <a:srgbClr val="FFFFFF"/>
                </a:solidFill>
              </a:endParaRPr>
            </a:p>
          </p:txBody>
        </p:sp>
        <p:sp>
          <p:nvSpPr>
            <p:cNvPr id="9" name="Google Shape;6998;p83">
              <a:extLst>
                <a:ext uri="{FF2B5EF4-FFF2-40B4-BE49-F238E27FC236}">
                  <a16:creationId xmlns:a16="http://schemas.microsoft.com/office/drawing/2014/main" id="{E05C371D-E601-4309-A3DB-EF5ABEED6549}"/>
                </a:ext>
              </a:extLst>
            </p:cNvPr>
            <p:cNvSpPr/>
            <p:nvPr/>
          </p:nvSpPr>
          <p:spPr>
            <a:xfrm>
              <a:off x="6808172" y="4328701"/>
              <a:ext cx="1770296" cy="442500"/>
            </a:xfrm>
            <a:prstGeom prst="roundRect">
              <a:avLst>
                <a:gd name="adj" fmla="val 50000"/>
              </a:avLst>
            </a:prstGeom>
            <a:solidFill>
              <a:schemeClr val="tx1">
                <a:lumMod val="6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rPr>
                <a:t>Issue book</a:t>
              </a:r>
              <a:endParaRPr dirty="0">
                <a:solidFill>
                  <a:srgbClr val="FFFFFF"/>
                </a:solidFill>
              </a:endParaRPr>
            </a:p>
          </p:txBody>
        </p:sp>
        <p:cxnSp>
          <p:nvCxnSpPr>
            <p:cNvPr id="10" name="Google Shape;6999;p83">
              <a:extLst>
                <a:ext uri="{FF2B5EF4-FFF2-40B4-BE49-F238E27FC236}">
                  <a16:creationId xmlns:a16="http://schemas.microsoft.com/office/drawing/2014/main" id="{68AB9A20-87D9-451A-B4E6-95E798A63592}"/>
                </a:ext>
              </a:extLst>
            </p:cNvPr>
            <p:cNvCxnSpPr>
              <a:cxnSpLocks/>
              <a:stCxn id="3" idx="2"/>
              <a:endCxn id="4" idx="0"/>
            </p:cNvCxnSpPr>
            <p:nvPr/>
          </p:nvCxnSpPr>
          <p:spPr>
            <a:xfrm rot="16200000" flipH="1">
              <a:off x="6633674" y="1835177"/>
              <a:ext cx="457199" cy="2730446"/>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1" name="Google Shape;7000;p83">
              <a:extLst>
                <a:ext uri="{FF2B5EF4-FFF2-40B4-BE49-F238E27FC236}">
                  <a16:creationId xmlns:a16="http://schemas.microsoft.com/office/drawing/2014/main" id="{642BDD36-ADA3-4F6F-B09B-2559095B872D}"/>
                </a:ext>
              </a:extLst>
            </p:cNvPr>
            <p:cNvCxnSpPr>
              <a:cxnSpLocks/>
            </p:cNvCxnSpPr>
            <p:nvPr/>
          </p:nvCxnSpPr>
          <p:spPr>
            <a:xfrm rot="5400000" flipH="1" flipV="1">
              <a:off x="3827634" y="1910771"/>
              <a:ext cx="457199" cy="2579255"/>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2" name="Google Shape;7001;p83">
              <a:extLst>
                <a:ext uri="{FF2B5EF4-FFF2-40B4-BE49-F238E27FC236}">
                  <a16:creationId xmlns:a16="http://schemas.microsoft.com/office/drawing/2014/main" id="{05078DB2-6F92-410F-9C6B-E2A8D59B07C1}"/>
                </a:ext>
              </a:extLst>
            </p:cNvPr>
            <p:cNvCxnSpPr>
              <a:cxnSpLocks/>
              <a:stCxn id="5" idx="2"/>
              <a:endCxn id="7" idx="0"/>
            </p:cNvCxnSpPr>
            <p:nvPr/>
          </p:nvCxnSpPr>
          <p:spPr>
            <a:xfrm rot="16200000" flipH="1">
              <a:off x="2846243" y="3743628"/>
              <a:ext cx="442504" cy="698243"/>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3" name="Google Shape;7002;p83">
              <a:extLst>
                <a:ext uri="{FF2B5EF4-FFF2-40B4-BE49-F238E27FC236}">
                  <a16:creationId xmlns:a16="http://schemas.microsoft.com/office/drawing/2014/main" id="{C97CBAA8-2680-414B-8039-C2C773B5168D}"/>
                </a:ext>
              </a:extLst>
            </p:cNvPr>
            <p:cNvCxnSpPr>
              <a:cxnSpLocks/>
              <a:stCxn id="6" idx="0"/>
              <a:endCxn id="5" idx="2"/>
            </p:cNvCxnSpPr>
            <p:nvPr/>
          </p:nvCxnSpPr>
          <p:spPr>
            <a:xfrm rot="5400000" flipH="1" flipV="1">
              <a:off x="1811887" y="3407505"/>
              <a:ext cx="442493" cy="137048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4" name="Google Shape;7003;p83">
              <a:extLst>
                <a:ext uri="{FF2B5EF4-FFF2-40B4-BE49-F238E27FC236}">
                  <a16:creationId xmlns:a16="http://schemas.microsoft.com/office/drawing/2014/main" id="{939EE093-9095-46EB-97C4-D839D779B784}"/>
                </a:ext>
              </a:extLst>
            </p:cNvPr>
            <p:cNvCxnSpPr>
              <a:cxnSpLocks/>
              <a:stCxn id="4" idx="2"/>
              <a:endCxn id="9" idx="0"/>
            </p:cNvCxnSpPr>
            <p:nvPr/>
          </p:nvCxnSpPr>
          <p:spPr>
            <a:xfrm rot="5400000">
              <a:off x="7731808" y="3833012"/>
              <a:ext cx="457202" cy="534176"/>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5" name="Google Shape;7004;p83">
              <a:extLst>
                <a:ext uri="{FF2B5EF4-FFF2-40B4-BE49-F238E27FC236}">
                  <a16:creationId xmlns:a16="http://schemas.microsoft.com/office/drawing/2014/main" id="{E7EA1A1A-F507-41A4-9C55-35D9DFCA63B2}"/>
                </a:ext>
              </a:extLst>
            </p:cNvPr>
            <p:cNvCxnSpPr>
              <a:cxnSpLocks/>
              <a:stCxn id="8" idx="0"/>
              <a:endCxn id="4" idx="2"/>
            </p:cNvCxnSpPr>
            <p:nvPr/>
          </p:nvCxnSpPr>
          <p:spPr>
            <a:xfrm rot="5400000" flipH="1" flipV="1">
              <a:off x="6671771" y="2772976"/>
              <a:ext cx="457202" cy="2654250"/>
            </a:xfrm>
            <a:prstGeom prst="bentConnector3">
              <a:avLst>
                <a:gd name="adj1" fmla="val 50000"/>
              </a:avLst>
            </a:prstGeom>
            <a:noFill/>
            <a:ln w="9525" cap="flat" cmpd="sng">
              <a:solidFill>
                <a:srgbClr val="C2C2C2"/>
              </a:solidFill>
              <a:prstDash val="solid"/>
              <a:round/>
              <a:headEnd type="none" w="sm" len="sm"/>
              <a:tailEnd type="none" w="sm" len="sm"/>
            </a:ln>
          </p:spPr>
        </p:cxnSp>
      </p:grpSp>
      <p:cxnSp>
        <p:nvCxnSpPr>
          <p:cNvPr id="65" name="Google Shape;7003;p83">
            <a:extLst>
              <a:ext uri="{FF2B5EF4-FFF2-40B4-BE49-F238E27FC236}">
                <a16:creationId xmlns:a16="http://schemas.microsoft.com/office/drawing/2014/main" id="{050DA602-A9D5-440C-96EA-94C672538F1C}"/>
              </a:ext>
            </a:extLst>
          </p:cNvPr>
          <p:cNvCxnSpPr>
            <a:cxnSpLocks/>
          </p:cNvCxnSpPr>
          <p:nvPr/>
        </p:nvCxnSpPr>
        <p:spPr>
          <a:xfrm flipV="1">
            <a:off x="5567481" y="2999862"/>
            <a:ext cx="2341409" cy="2"/>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6995;p83">
            <a:extLst>
              <a:ext uri="{FF2B5EF4-FFF2-40B4-BE49-F238E27FC236}">
                <a16:creationId xmlns:a16="http://schemas.microsoft.com/office/drawing/2014/main" id="{993ED535-8962-4529-9A6C-646A6E449209}"/>
              </a:ext>
            </a:extLst>
          </p:cNvPr>
          <p:cNvSpPr/>
          <p:nvPr/>
        </p:nvSpPr>
        <p:spPr>
          <a:xfrm>
            <a:off x="6141652" y="3221036"/>
            <a:ext cx="983081" cy="428115"/>
          </a:xfrm>
          <a:prstGeom prst="roundRect">
            <a:avLst>
              <a:gd name="adj" fmla="val 50000"/>
            </a:avLst>
          </a:prstGeom>
          <a:solidFill>
            <a:schemeClr val="tx1">
              <a:lumMod val="6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rPr>
              <a:t>booklist</a:t>
            </a:r>
            <a:endParaRPr dirty="0">
              <a:solidFill>
                <a:srgbClr val="FFFFFF"/>
              </a:solidFill>
            </a:endParaRPr>
          </a:p>
        </p:txBody>
      </p:sp>
      <p:sp>
        <p:nvSpPr>
          <p:cNvPr id="77" name="Google Shape;6996;p83">
            <a:extLst>
              <a:ext uri="{FF2B5EF4-FFF2-40B4-BE49-F238E27FC236}">
                <a16:creationId xmlns:a16="http://schemas.microsoft.com/office/drawing/2014/main" id="{A2C50E76-D1FD-4C19-A72B-0DC8BC874C0A}"/>
              </a:ext>
            </a:extLst>
          </p:cNvPr>
          <p:cNvSpPr/>
          <p:nvPr/>
        </p:nvSpPr>
        <p:spPr>
          <a:xfrm>
            <a:off x="7394758" y="3213918"/>
            <a:ext cx="983082" cy="428109"/>
          </a:xfrm>
          <a:prstGeom prst="roundRect">
            <a:avLst>
              <a:gd name="adj" fmla="val 50000"/>
            </a:avLst>
          </a:prstGeom>
          <a:solidFill>
            <a:schemeClr val="tx1">
              <a:lumMod val="6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rPr>
              <a:t>Search book</a:t>
            </a:r>
            <a:endParaRPr dirty="0">
              <a:solidFill>
                <a:srgbClr val="FFFFFF"/>
              </a:solidFill>
            </a:endParaRPr>
          </a:p>
        </p:txBody>
      </p:sp>
      <p:cxnSp>
        <p:nvCxnSpPr>
          <p:cNvPr id="85" name="Google Shape;7003;p83">
            <a:extLst>
              <a:ext uri="{FF2B5EF4-FFF2-40B4-BE49-F238E27FC236}">
                <a16:creationId xmlns:a16="http://schemas.microsoft.com/office/drawing/2014/main" id="{157C3BEE-0E87-44DF-9447-3613EF1A5F3B}"/>
              </a:ext>
            </a:extLst>
          </p:cNvPr>
          <p:cNvCxnSpPr>
            <a:cxnSpLocks/>
          </p:cNvCxnSpPr>
          <p:nvPr/>
        </p:nvCxnSpPr>
        <p:spPr>
          <a:xfrm rot="16200000" flipV="1">
            <a:off x="6548801" y="3024498"/>
            <a:ext cx="221172" cy="186129"/>
          </a:xfrm>
          <a:prstGeom prst="bentConnector3">
            <a:avLst>
              <a:gd name="adj1" fmla="val -1280"/>
            </a:avLst>
          </a:prstGeom>
          <a:noFill/>
          <a:ln w="9525" cap="flat" cmpd="sng">
            <a:solidFill>
              <a:srgbClr val="C2C2C2"/>
            </a:solidFill>
            <a:prstDash val="solid"/>
            <a:round/>
            <a:headEnd type="none" w="sm" len="sm"/>
            <a:tailEnd type="none" w="sm" len="sm"/>
          </a:ln>
        </p:spPr>
      </p:cxnSp>
      <p:cxnSp>
        <p:nvCxnSpPr>
          <p:cNvPr id="89" name="Google Shape;7003;p83">
            <a:extLst>
              <a:ext uri="{FF2B5EF4-FFF2-40B4-BE49-F238E27FC236}">
                <a16:creationId xmlns:a16="http://schemas.microsoft.com/office/drawing/2014/main" id="{337BFC46-5724-4680-9E10-BAD05B8454BA}"/>
              </a:ext>
            </a:extLst>
          </p:cNvPr>
          <p:cNvCxnSpPr>
            <a:cxnSpLocks/>
          </p:cNvCxnSpPr>
          <p:nvPr/>
        </p:nvCxnSpPr>
        <p:spPr>
          <a:xfrm>
            <a:off x="7799843" y="2999862"/>
            <a:ext cx="233492" cy="221172"/>
          </a:xfrm>
          <a:prstGeom prst="bentConnector3">
            <a:avLst>
              <a:gd name="adj1" fmla="val 34821"/>
            </a:avLst>
          </a:prstGeom>
          <a:noFill/>
          <a:ln w="9525" cap="flat" cmpd="sng">
            <a:solidFill>
              <a:srgbClr val="C2C2C2"/>
            </a:solidFill>
            <a:prstDash val="solid"/>
            <a:round/>
            <a:headEnd type="none" w="sm" len="sm"/>
            <a:tailEnd type="none" w="sm" len="sm"/>
          </a:ln>
        </p:spPr>
      </p:cxnSp>
      <p:sp>
        <p:nvSpPr>
          <p:cNvPr id="103" name="TextBox 102">
            <a:extLst>
              <a:ext uri="{FF2B5EF4-FFF2-40B4-BE49-F238E27FC236}">
                <a16:creationId xmlns:a16="http://schemas.microsoft.com/office/drawing/2014/main" id="{52084CEF-D7A2-4EDD-8985-2094DEB22D57}"/>
              </a:ext>
            </a:extLst>
          </p:cNvPr>
          <p:cNvSpPr txBox="1"/>
          <p:nvPr/>
        </p:nvSpPr>
        <p:spPr>
          <a:xfrm>
            <a:off x="520210" y="398552"/>
            <a:ext cx="5432510" cy="646331"/>
          </a:xfrm>
          <a:prstGeom prst="rect">
            <a:avLst/>
          </a:prstGeom>
          <a:noFill/>
        </p:spPr>
        <p:txBody>
          <a:bodyPr wrap="square">
            <a:spAutoFit/>
          </a:bodyPr>
          <a:lstStyle/>
          <a:p>
            <a:r>
              <a:rPr lang="en" sz="3600" dirty="0">
                <a:solidFill>
                  <a:schemeClr val="tx1"/>
                </a:solidFill>
                <a:latin typeface="Nova Flat" panose="020B0604020202020204" charset="0"/>
              </a:rPr>
              <a:t>Block diagram</a:t>
            </a:r>
            <a:endParaRPr lang="en-GB" sz="3600" dirty="0">
              <a:solidFill>
                <a:schemeClr val="tx1"/>
              </a:solidFill>
            </a:endParaRPr>
          </a:p>
        </p:txBody>
      </p:sp>
    </p:spTree>
    <p:extLst>
      <p:ext uri="{BB962C8B-B14F-4D97-AF65-F5344CB8AC3E}">
        <p14:creationId xmlns:p14="http://schemas.microsoft.com/office/powerpoint/2010/main" val="285754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A1D232-6333-4ED9-A26E-B15CA9D0E8A3}"/>
              </a:ext>
            </a:extLst>
          </p:cNvPr>
          <p:cNvSpPr>
            <a:spLocks noGrp="1"/>
          </p:cNvSpPr>
          <p:nvPr>
            <p:ph type="ctrTitle"/>
          </p:nvPr>
        </p:nvSpPr>
        <p:spPr>
          <a:xfrm>
            <a:off x="761452" y="567300"/>
            <a:ext cx="7039800" cy="1836300"/>
          </a:xfrm>
        </p:spPr>
        <p:txBody>
          <a:bodyPr/>
          <a:lstStyle/>
          <a:p>
            <a:r>
              <a:rPr lang="en-GB" dirty="0"/>
              <a:t>Source Code Implementation</a:t>
            </a:r>
          </a:p>
        </p:txBody>
      </p:sp>
      <p:sp>
        <p:nvSpPr>
          <p:cNvPr id="2" name="Subtitle 1">
            <a:extLst>
              <a:ext uri="{FF2B5EF4-FFF2-40B4-BE49-F238E27FC236}">
                <a16:creationId xmlns:a16="http://schemas.microsoft.com/office/drawing/2014/main" id="{FA7BD057-882A-4A2C-9C2E-DC950AA7EDDA}"/>
              </a:ext>
            </a:extLst>
          </p:cNvPr>
          <p:cNvSpPr>
            <a:spLocks noGrp="1"/>
          </p:cNvSpPr>
          <p:nvPr>
            <p:ph type="subTitle" idx="1"/>
          </p:nvPr>
        </p:nvSpPr>
        <p:spPr>
          <a:xfrm>
            <a:off x="839424" y="2403600"/>
            <a:ext cx="7039800" cy="336300"/>
          </a:xfrm>
        </p:spPr>
        <p:txBody>
          <a:bodyPr/>
          <a:lstStyle/>
          <a:p>
            <a:r>
              <a:rPr lang="en-GB" dirty="0"/>
              <a:t>Source code is in below link</a:t>
            </a:r>
          </a:p>
          <a:p>
            <a:pPr marL="127000" indent="0">
              <a:buNone/>
            </a:pPr>
            <a:r>
              <a:rPr lang="en-GB" dirty="0">
                <a:solidFill>
                  <a:srgbClr val="00B0F0"/>
                </a:solidFill>
                <a:hlinkClick r:id="rId2">
                  <a:extLst>
                    <a:ext uri="{A12FA001-AC4F-418D-AE19-62706E023703}">
                      <ahyp:hlinkClr xmlns:ahyp="http://schemas.microsoft.com/office/drawing/2018/hyperlinkcolor" val="tx"/>
                    </a:ext>
                  </a:extLst>
                </a:hlinkClick>
              </a:rPr>
              <a:t>source code of library management system</a:t>
            </a:r>
            <a:endParaRPr lang="en-GB" dirty="0">
              <a:solidFill>
                <a:srgbClr val="00B0F0"/>
              </a:solidFill>
            </a:endParaRPr>
          </a:p>
        </p:txBody>
      </p:sp>
      <p:grpSp>
        <p:nvGrpSpPr>
          <p:cNvPr id="4" name="Google Shape;10990;p93">
            <a:extLst>
              <a:ext uri="{FF2B5EF4-FFF2-40B4-BE49-F238E27FC236}">
                <a16:creationId xmlns:a16="http://schemas.microsoft.com/office/drawing/2014/main" id="{564B51C6-7D09-4F37-8DD6-A0B9FA3D0E25}"/>
              </a:ext>
            </a:extLst>
          </p:cNvPr>
          <p:cNvGrpSpPr/>
          <p:nvPr/>
        </p:nvGrpSpPr>
        <p:grpSpPr>
          <a:xfrm>
            <a:off x="2102272" y="2706863"/>
            <a:ext cx="336127" cy="336301"/>
            <a:chOff x="-6696925" y="3272575"/>
            <a:chExt cx="307200" cy="291425"/>
          </a:xfrm>
        </p:grpSpPr>
        <p:sp>
          <p:nvSpPr>
            <p:cNvPr id="5" name="Google Shape;10991;p93">
              <a:extLst>
                <a:ext uri="{FF2B5EF4-FFF2-40B4-BE49-F238E27FC236}">
                  <a16:creationId xmlns:a16="http://schemas.microsoft.com/office/drawing/2014/main" id="{FEF0923F-FABC-49FE-A496-B865EB718CF6}"/>
                </a:ext>
              </a:extLst>
            </p:cNvPr>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992;p93">
              <a:extLst>
                <a:ext uri="{FF2B5EF4-FFF2-40B4-BE49-F238E27FC236}">
                  <a16:creationId xmlns:a16="http://schemas.microsoft.com/office/drawing/2014/main" id="{5F43EB1D-4306-4F8F-A823-C409C611ABC4}"/>
                </a:ext>
              </a:extLst>
            </p:cNvPr>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4521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321B8A-CBCE-4F5F-AFA5-1F2BB1AF6343}"/>
              </a:ext>
            </a:extLst>
          </p:cNvPr>
          <p:cNvSpPr>
            <a:spLocks noGrp="1"/>
          </p:cNvSpPr>
          <p:nvPr>
            <p:ph type="ctrTitle"/>
          </p:nvPr>
        </p:nvSpPr>
        <p:spPr>
          <a:xfrm>
            <a:off x="867778" y="-134947"/>
            <a:ext cx="7039800" cy="1836300"/>
          </a:xfrm>
        </p:spPr>
        <p:txBody>
          <a:bodyPr/>
          <a:lstStyle/>
          <a:p>
            <a:r>
              <a:rPr lang="en-GB" dirty="0"/>
              <a:t>Result</a:t>
            </a:r>
          </a:p>
        </p:txBody>
      </p:sp>
      <p:pic>
        <p:nvPicPr>
          <p:cNvPr id="13" name="Picture 12">
            <a:extLst>
              <a:ext uri="{FF2B5EF4-FFF2-40B4-BE49-F238E27FC236}">
                <a16:creationId xmlns:a16="http://schemas.microsoft.com/office/drawing/2014/main" id="{B6D423EB-08E7-4712-99FE-B89BBAD3CF2F}"/>
              </a:ext>
            </a:extLst>
          </p:cNvPr>
          <p:cNvPicPr>
            <a:picLocks noChangeAspect="1"/>
          </p:cNvPicPr>
          <p:nvPr/>
        </p:nvPicPr>
        <p:blipFill rotWithShape="1">
          <a:blip r:embed="rId2"/>
          <a:srcRect l="-630" r="59787" b="45712"/>
          <a:stretch/>
        </p:blipFill>
        <p:spPr>
          <a:xfrm>
            <a:off x="382772" y="1980776"/>
            <a:ext cx="2456031" cy="1836299"/>
          </a:xfrm>
          <a:prstGeom prst="rect">
            <a:avLst/>
          </a:prstGeom>
        </p:spPr>
      </p:pic>
      <p:pic>
        <p:nvPicPr>
          <p:cNvPr id="15" name="Picture 14">
            <a:extLst>
              <a:ext uri="{FF2B5EF4-FFF2-40B4-BE49-F238E27FC236}">
                <a16:creationId xmlns:a16="http://schemas.microsoft.com/office/drawing/2014/main" id="{E720530D-B175-4B0E-A7B8-157433603C84}"/>
              </a:ext>
            </a:extLst>
          </p:cNvPr>
          <p:cNvPicPr>
            <a:picLocks noChangeAspect="1"/>
          </p:cNvPicPr>
          <p:nvPr/>
        </p:nvPicPr>
        <p:blipFill rotWithShape="1">
          <a:blip r:embed="rId3"/>
          <a:srcRect l="775" t="1" r="65211" b="54788"/>
          <a:stretch/>
        </p:blipFill>
        <p:spPr>
          <a:xfrm>
            <a:off x="3436493" y="1980775"/>
            <a:ext cx="2456031" cy="1836300"/>
          </a:xfrm>
          <a:prstGeom prst="rect">
            <a:avLst/>
          </a:prstGeom>
        </p:spPr>
      </p:pic>
      <p:pic>
        <p:nvPicPr>
          <p:cNvPr id="17" name="Picture 16">
            <a:extLst>
              <a:ext uri="{FF2B5EF4-FFF2-40B4-BE49-F238E27FC236}">
                <a16:creationId xmlns:a16="http://schemas.microsoft.com/office/drawing/2014/main" id="{90B38A11-1B06-475A-A9BF-AF380D65E2DC}"/>
              </a:ext>
            </a:extLst>
          </p:cNvPr>
          <p:cNvPicPr>
            <a:picLocks noChangeAspect="1"/>
          </p:cNvPicPr>
          <p:nvPr/>
        </p:nvPicPr>
        <p:blipFill rotWithShape="1">
          <a:blip r:embed="rId4"/>
          <a:srcRect l="-1" r="62612" b="50304"/>
          <a:stretch/>
        </p:blipFill>
        <p:spPr>
          <a:xfrm>
            <a:off x="6305197" y="1980775"/>
            <a:ext cx="2456031" cy="1836299"/>
          </a:xfrm>
          <a:prstGeom prst="rect">
            <a:avLst/>
          </a:prstGeom>
        </p:spPr>
      </p:pic>
      <p:sp>
        <p:nvSpPr>
          <p:cNvPr id="18" name="Rectangle 17">
            <a:extLst>
              <a:ext uri="{FF2B5EF4-FFF2-40B4-BE49-F238E27FC236}">
                <a16:creationId xmlns:a16="http://schemas.microsoft.com/office/drawing/2014/main" id="{710415D7-E49E-49BC-B2BA-619A27EE83C3}"/>
              </a:ext>
            </a:extLst>
          </p:cNvPr>
          <p:cNvSpPr/>
          <p:nvPr/>
        </p:nvSpPr>
        <p:spPr>
          <a:xfrm>
            <a:off x="3087944" y="1287250"/>
            <a:ext cx="2599467" cy="307777"/>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dirty="0">
                <a:ln w="0"/>
                <a:solidFill>
                  <a:schemeClr val="accent1"/>
                </a:solidFill>
                <a:effectLst>
                  <a:outerShdw blurRad="38100" dist="25400" dir="5400000" algn="ctr" rotWithShape="0">
                    <a:srgbClr val="6E747A">
                      <a:alpha val="43000"/>
                    </a:srgbClr>
                  </a:outerShdw>
                </a:effectLst>
              </a:rPr>
              <a:t>Student section</a:t>
            </a:r>
          </a:p>
        </p:txBody>
      </p:sp>
      <p:grpSp>
        <p:nvGrpSpPr>
          <p:cNvPr id="7" name="Google Shape;7607;p85">
            <a:extLst>
              <a:ext uri="{FF2B5EF4-FFF2-40B4-BE49-F238E27FC236}">
                <a16:creationId xmlns:a16="http://schemas.microsoft.com/office/drawing/2014/main" id="{CEBAC836-F341-4800-AD04-E5FB32E6C36E}"/>
              </a:ext>
            </a:extLst>
          </p:cNvPr>
          <p:cNvGrpSpPr/>
          <p:nvPr/>
        </p:nvGrpSpPr>
        <p:grpSpPr>
          <a:xfrm>
            <a:off x="5714293" y="388588"/>
            <a:ext cx="799565" cy="670282"/>
            <a:chOff x="7617850" y="2063282"/>
            <a:chExt cx="799565" cy="670282"/>
          </a:xfrm>
        </p:grpSpPr>
        <p:cxnSp>
          <p:nvCxnSpPr>
            <p:cNvPr id="8" name="Google Shape;7608;p85">
              <a:extLst>
                <a:ext uri="{FF2B5EF4-FFF2-40B4-BE49-F238E27FC236}">
                  <a16:creationId xmlns:a16="http://schemas.microsoft.com/office/drawing/2014/main" id="{2AF056CD-F8B5-4400-8855-B3DE9E7FE720}"/>
                </a:ext>
              </a:extLst>
            </p:cNvPr>
            <p:cNvCxnSpPr/>
            <p:nvPr/>
          </p:nvCxnSpPr>
          <p:spPr>
            <a:xfrm rot="5400000" flipH="1">
              <a:off x="7629118"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9" name="Google Shape;7609;p85">
              <a:extLst>
                <a:ext uri="{FF2B5EF4-FFF2-40B4-BE49-F238E27FC236}">
                  <a16:creationId xmlns:a16="http://schemas.microsoft.com/office/drawing/2014/main" id="{1CDF3219-9FA7-436F-B87E-B508A0FA7280}"/>
                </a:ext>
              </a:extLst>
            </p:cNvPr>
            <p:cNvCxnSpPr/>
            <p:nvPr/>
          </p:nvCxnSpPr>
          <p:spPr>
            <a:xfrm rot="-5400000">
              <a:off x="8276270"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0" name="Google Shape;7610;p85">
              <a:extLst>
                <a:ext uri="{FF2B5EF4-FFF2-40B4-BE49-F238E27FC236}">
                  <a16:creationId xmlns:a16="http://schemas.microsoft.com/office/drawing/2014/main" id="{92396868-93F9-4405-90A3-FD57000DE1B9}"/>
                </a:ext>
              </a:extLst>
            </p:cNvPr>
            <p:cNvCxnSpPr/>
            <p:nvPr/>
          </p:nvCxnSpPr>
          <p:spPr>
            <a:xfrm rot="5400000">
              <a:off x="7629118"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1" name="Google Shape;7611;p85">
              <a:extLst>
                <a:ext uri="{FF2B5EF4-FFF2-40B4-BE49-F238E27FC236}">
                  <a16:creationId xmlns:a16="http://schemas.microsoft.com/office/drawing/2014/main" id="{8A2D5116-1975-46C1-9DF5-5AE1BF34AD97}"/>
                </a:ext>
              </a:extLst>
            </p:cNvPr>
            <p:cNvCxnSpPr/>
            <p:nvPr/>
          </p:nvCxnSpPr>
          <p:spPr>
            <a:xfrm rot="-5400000" flipH="1">
              <a:off x="8276270"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 name="Google Shape;7612;p85">
              <a:extLst>
                <a:ext uri="{FF2B5EF4-FFF2-40B4-BE49-F238E27FC236}">
                  <a16:creationId xmlns:a16="http://schemas.microsoft.com/office/drawing/2014/main" id="{73AAE6FB-B041-4119-955B-9D30619941E8}"/>
                </a:ext>
              </a:extLst>
            </p:cNvPr>
            <p:cNvCxnSpPr/>
            <p:nvPr/>
          </p:nvCxnSpPr>
          <p:spPr>
            <a:xfrm rot="10800000">
              <a:off x="7617850" y="2393356"/>
              <a:ext cx="83400" cy="0"/>
            </a:xfrm>
            <a:prstGeom prst="straightConnector1">
              <a:avLst/>
            </a:prstGeom>
            <a:noFill/>
            <a:ln w="9525" cap="flat" cmpd="sng">
              <a:solidFill>
                <a:srgbClr val="667E92"/>
              </a:solidFill>
              <a:prstDash val="solid"/>
              <a:round/>
              <a:headEnd type="none" w="med" len="med"/>
              <a:tailEnd type="none" w="med" len="med"/>
            </a:ln>
          </p:spPr>
        </p:cxnSp>
        <p:cxnSp>
          <p:nvCxnSpPr>
            <p:cNvPr id="14" name="Google Shape;7613;p85">
              <a:extLst>
                <a:ext uri="{FF2B5EF4-FFF2-40B4-BE49-F238E27FC236}">
                  <a16:creationId xmlns:a16="http://schemas.microsoft.com/office/drawing/2014/main" id="{7CDB9E8D-1C41-4CE4-BEA5-6D2792BAEB94}"/>
                </a:ext>
              </a:extLst>
            </p:cNvPr>
            <p:cNvCxnSpPr/>
            <p:nvPr/>
          </p:nvCxnSpPr>
          <p:spPr>
            <a:xfrm rot="10800000">
              <a:off x="8334015" y="2393356"/>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6" name="Google Shape;7614;p85">
              <a:extLst>
                <a:ext uri="{FF2B5EF4-FFF2-40B4-BE49-F238E27FC236}">
                  <a16:creationId xmlns:a16="http://schemas.microsoft.com/office/drawing/2014/main" id="{6B6550D1-CDEE-4DEE-8E63-71B2D514ED77}"/>
                </a:ext>
              </a:extLst>
            </p:cNvPr>
            <p:cNvGrpSpPr/>
            <p:nvPr/>
          </p:nvGrpSpPr>
          <p:grpSpPr>
            <a:xfrm>
              <a:off x="7734309" y="2063282"/>
              <a:ext cx="570957" cy="620095"/>
              <a:chOff x="7734309" y="2063282"/>
              <a:chExt cx="570957" cy="620095"/>
            </a:xfrm>
          </p:grpSpPr>
          <p:grpSp>
            <p:nvGrpSpPr>
              <p:cNvPr id="19" name="Google Shape;7615;p85">
                <a:extLst>
                  <a:ext uri="{FF2B5EF4-FFF2-40B4-BE49-F238E27FC236}">
                    <a16:creationId xmlns:a16="http://schemas.microsoft.com/office/drawing/2014/main" id="{B731B858-C25B-4AD1-A718-D74DEBB73BF6}"/>
                  </a:ext>
                </a:extLst>
              </p:cNvPr>
              <p:cNvGrpSpPr/>
              <p:nvPr/>
            </p:nvGrpSpPr>
            <p:grpSpPr>
              <a:xfrm>
                <a:off x="8031573" y="2063282"/>
                <a:ext cx="273693" cy="620095"/>
                <a:chOff x="8031573" y="2063282"/>
                <a:chExt cx="273693" cy="620095"/>
              </a:xfrm>
            </p:grpSpPr>
            <p:sp>
              <p:nvSpPr>
                <p:cNvPr id="25" name="Google Shape;7616;p85">
                  <a:extLst>
                    <a:ext uri="{FF2B5EF4-FFF2-40B4-BE49-F238E27FC236}">
                      <a16:creationId xmlns:a16="http://schemas.microsoft.com/office/drawing/2014/main" id="{3F923CA3-07DA-4651-A924-1D493093472B}"/>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617;p85">
                  <a:extLst>
                    <a:ext uri="{FF2B5EF4-FFF2-40B4-BE49-F238E27FC236}">
                      <a16:creationId xmlns:a16="http://schemas.microsoft.com/office/drawing/2014/main" id="{7A965161-65AD-49EB-A48C-C8CD9A213E64}"/>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618;p85">
                  <a:extLst>
                    <a:ext uri="{FF2B5EF4-FFF2-40B4-BE49-F238E27FC236}">
                      <a16:creationId xmlns:a16="http://schemas.microsoft.com/office/drawing/2014/main" id="{DB89DC24-E2B0-40E5-800A-19CC3A8FB891}"/>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619;p85">
                  <a:extLst>
                    <a:ext uri="{FF2B5EF4-FFF2-40B4-BE49-F238E27FC236}">
                      <a16:creationId xmlns:a16="http://schemas.microsoft.com/office/drawing/2014/main" id="{C0F4EDE6-A03C-4ECF-9450-FD3B99D47506}"/>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7620;p85">
                <a:extLst>
                  <a:ext uri="{FF2B5EF4-FFF2-40B4-BE49-F238E27FC236}">
                    <a16:creationId xmlns:a16="http://schemas.microsoft.com/office/drawing/2014/main" id="{4FBF7981-B5D5-4BED-8774-7401FAC3808E}"/>
                  </a:ext>
                </a:extLst>
              </p:cNvPr>
              <p:cNvGrpSpPr/>
              <p:nvPr/>
            </p:nvGrpSpPr>
            <p:grpSpPr>
              <a:xfrm flipH="1">
                <a:off x="7734309" y="2063282"/>
                <a:ext cx="273693" cy="620095"/>
                <a:chOff x="8031573" y="2063282"/>
                <a:chExt cx="273693" cy="620095"/>
              </a:xfrm>
            </p:grpSpPr>
            <p:sp>
              <p:nvSpPr>
                <p:cNvPr id="21" name="Google Shape;7621;p85">
                  <a:extLst>
                    <a:ext uri="{FF2B5EF4-FFF2-40B4-BE49-F238E27FC236}">
                      <a16:creationId xmlns:a16="http://schemas.microsoft.com/office/drawing/2014/main" id="{53D76D14-E862-4C0B-826A-33B95C6024A2}"/>
                    </a:ext>
                  </a:extLst>
                </p:cNvPr>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622;p85">
                  <a:extLst>
                    <a:ext uri="{FF2B5EF4-FFF2-40B4-BE49-F238E27FC236}">
                      <a16:creationId xmlns:a16="http://schemas.microsoft.com/office/drawing/2014/main" id="{A88AC71C-14AC-45AB-9FB0-E178461B62B4}"/>
                    </a:ext>
                  </a:extLst>
                </p:cNvPr>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623;p85">
                  <a:extLst>
                    <a:ext uri="{FF2B5EF4-FFF2-40B4-BE49-F238E27FC236}">
                      <a16:creationId xmlns:a16="http://schemas.microsoft.com/office/drawing/2014/main" id="{627F7937-0E1E-4D29-97D5-4049BE20CC90}"/>
                    </a:ext>
                  </a:extLst>
                </p:cNvPr>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24;p85">
                  <a:extLst>
                    <a:ext uri="{FF2B5EF4-FFF2-40B4-BE49-F238E27FC236}">
                      <a16:creationId xmlns:a16="http://schemas.microsoft.com/office/drawing/2014/main" id="{588D992B-F93B-4E5E-AD9D-B8F7C4DAAC15}"/>
                    </a:ext>
                  </a:extLst>
                </p:cNvPr>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20212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54678D-8BDB-4AC2-AB1E-4C6EBC351012}"/>
              </a:ext>
            </a:extLst>
          </p:cNvPr>
          <p:cNvSpPr/>
          <p:nvPr/>
        </p:nvSpPr>
        <p:spPr>
          <a:xfrm>
            <a:off x="3272266" y="1074900"/>
            <a:ext cx="2599467" cy="307777"/>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dirty="0">
                <a:ln w="0"/>
                <a:solidFill>
                  <a:schemeClr val="accent1"/>
                </a:solidFill>
                <a:effectLst>
                  <a:outerShdw blurRad="38100" dist="25400" dir="5400000" algn="ctr" rotWithShape="0">
                    <a:srgbClr val="6E747A">
                      <a:alpha val="43000"/>
                    </a:srgbClr>
                  </a:outerShdw>
                </a:effectLst>
              </a:rPr>
              <a:t>Librarian section</a:t>
            </a:r>
          </a:p>
        </p:txBody>
      </p:sp>
      <p:pic>
        <p:nvPicPr>
          <p:cNvPr id="8" name="Picture 7">
            <a:extLst>
              <a:ext uri="{FF2B5EF4-FFF2-40B4-BE49-F238E27FC236}">
                <a16:creationId xmlns:a16="http://schemas.microsoft.com/office/drawing/2014/main" id="{3319DECD-6C3A-41F9-AE0A-6B1198F5F1C6}"/>
              </a:ext>
            </a:extLst>
          </p:cNvPr>
          <p:cNvPicPr>
            <a:picLocks noChangeAspect="1"/>
          </p:cNvPicPr>
          <p:nvPr/>
        </p:nvPicPr>
        <p:blipFill rotWithShape="1">
          <a:blip r:embed="rId2"/>
          <a:srcRect r="64215" b="50000"/>
          <a:stretch/>
        </p:blipFill>
        <p:spPr>
          <a:xfrm>
            <a:off x="72487" y="1613210"/>
            <a:ext cx="2862146" cy="2249462"/>
          </a:xfrm>
          <a:prstGeom prst="rect">
            <a:avLst/>
          </a:prstGeom>
        </p:spPr>
      </p:pic>
      <p:pic>
        <p:nvPicPr>
          <p:cNvPr id="14" name="Picture 13">
            <a:extLst>
              <a:ext uri="{FF2B5EF4-FFF2-40B4-BE49-F238E27FC236}">
                <a16:creationId xmlns:a16="http://schemas.microsoft.com/office/drawing/2014/main" id="{62AA15D8-00D5-4AEC-B4CA-3945E736EAF0}"/>
              </a:ext>
            </a:extLst>
          </p:cNvPr>
          <p:cNvPicPr>
            <a:picLocks noChangeAspect="1"/>
          </p:cNvPicPr>
          <p:nvPr/>
        </p:nvPicPr>
        <p:blipFill rotWithShape="1">
          <a:blip r:embed="rId3"/>
          <a:srcRect r="68699" b="56266"/>
          <a:stretch/>
        </p:blipFill>
        <p:spPr>
          <a:xfrm>
            <a:off x="3106546" y="1613210"/>
            <a:ext cx="2862146" cy="2249462"/>
          </a:xfrm>
          <a:prstGeom prst="rect">
            <a:avLst/>
          </a:prstGeom>
        </p:spPr>
      </p:pic>
      <p:pic>
        <p:nvPicPr>
          <p:cNvPr id="16" name="Picture 15">
            <a:extLst>
              <a:ext uri="{FF2B5EF4-FFF2-40B4-BE49-F238E27FC236}">
                <a16:creationId xmlns:a16="http://schemas.microsoft.com/office/drawing/2014/main" id="{77EC74ED-15A8-46D7-9ACB-AA42093F06A3}"/>
              </a:ext>
            </a:extLst>
          </p:cNvPr>
          <p:cNvPicPr>
            <a:picLocks noChangeAspect="1"/>
          </p:cNvPicPr>
          <p:nvPr/>
        </p:nvPicPr>
        <p:blipFill rotWithShape="1">
          <a:blip r:embed="rId4"/>
          <a:srcRect r="68699" b="56266"/>
          <a:stretch/>
        </p:blipFill>
        <p:spPr>
          <a:xfrm>
            <a:off x="6140605" y="1613210"/>
            <a:ext cx="2862146" cy="2249462"/>
          </a:xfrm>
          <a:prstGeom prst="rect">
            <a:avLst/>
          </a:prstGeom>
        </p:spPr>
      </p:pic>
    </p:spTree>
    <p:extLst>
      <p:ext uri="{BB962C8B-B14F-4D97-AF65-F5344CB8AC3E}">
        <p14:creationId xmlns:p14="http://schemas.microsoft.com/office/powerpoint/2010/main" val="2062788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pic>
        <p:nvPicPr>
          <p:cNvPr id="3" name="Picture 2">
            <a:extLst>
              <a:ext uri="{FF2B5EF4-FFF2-40B4-BE49-F238E27FC236}">
                <a16:creationId xmlns:a16="http://schemas.microsoft.com/office/drawing/2014/main" id="{2322A48C-4214-4C74-B8C8-8B69B8BA4D67}"/>
              </a:ext>
            </a:extLst>
          </p:cNvPr>
          <p:cNvPicPr>
            <a:picLocks noChangeAspect="1"/>
          </p:cNvPicPr>
          <p:nvPr/>
        </p:nvPicPr>
        <p:blipFill rotWithShape="1">
          <a:blip r:embed="rId3"/>
          <a:srcRect l="-459" t="30585" r="-1"/>
          <a:stretch/>
        </p:blipFill>
        <p:spPr>
          <a:xfrm>
            <a:off x="682672" y="1331491"/>
            <a:ext cx="6396429" cy="3314849"/>
          </a:xfrm>
          <a:prstGeom prst="rect">
            <a:avLst/>
          </a:prstGeom>
          <a:ln>
            <a:noFill/>
          </a:ln>
          <a:effectLst>
            <a:outerShdw blurRad="292100" dist="139700" dir="2700000" algn="tl" rotWithShape="0">
              <a:srgbClr val="333333">
                <a:alpha val="65000"/>
              </a:srgbClr>
            </a:outerShdw>
          </a:effectLst>
        </p:spPr>
      </p:pic>
      <p:sp>
        <p:nvSpPr>
          <p:cNvPr id="982" name="Google Shape;982;p45"/>
          <p:cNvSpPr txBox="1">
            <a:spLocks noGrp="1"/>
          </p:cNvSpPr>
          <p:nvPr>
            <p:ph type="title"/>
          </p:nvPr>
        </p:nvSpPr>
        <p:spPr>
          <a:xfrm>
            <a:off x="649666" y="560303"/>
            <a:ext cx="3941100" cy="108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Conclusion</a:t>
            </a:r>
            <a:endParaRPr dirty="0"/>
          </a:p>
        </p:txBody>
      </p:sp>
      <p:grpSp>
        <p:nvGrpSpPr>
          <p:cNvPr id="983" name="Google Shape;983;p45"/>
          <p:cNvGrpSpPr/>
          <p:nvPr/>
        </p:nvGrpSpPr>
        <p:grpSpPr>
          <a:xfrm>
            <a:off x="6695250" y="729574"/>
            <a:ext cx="1223328" cy="1223328"/>
            <a:chOff x="6000750" y="1344600"/>
            <a:chExt cx="1019100" cy="1019100"/>
          </a:xfrm>
        </p:grpSpPr>
        <p:sp>
          <p:nvSpPr>
            <p:cNvPr id="984" name="Google Shape;984;p45"/>
            <p:cNvSpPr/>
            <p:nvPr/>
          </p:nvSpPr>
          <p:spPr>
            <a:xfrm>
              <a:off x="6000750" y="1344600"/>
              <a:ext cx="1019100" cy="1019100"/>
            </a:xfrm>
            <a:prstGeom prst="ellipse">
              <a:avLst/>
            </a:prstGeom>
            <a:solidFill>
              <a:srgbClr val="61ABFC">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45"/>
            <p:cNvGrpSpPr/>
            <p:nvPr/>
          </p:nvGrpSpPr>
          <p:grpSpPr>
            <a:xfrm>
              <a:off x="6059772" y="1405911"/>
              <a:ext cx="900845" cy="896401"/>
              <a:chOff x="7498900" y="3716375"/>
              <a:chExt cx="532100" cy="529475"/>
            </a:xfrm>
          </p:grpSpPr>
          <p:sp>
            <p:nvSpPr>
              <p:cNvPr id="986" name="Google Shape;986;p45"/>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2" name="Google Shape;992;p45"/>
          <p:cNvGrpSpPr/>
          <p:nvPr/>
        </p:nvGrpSpPr>
        <p:grpSpPr>
          <a:xfrm>
            <a:off x="6894060" y="3518414"/>
            <a:ext cx="1860900" cy="1860900"/>
            <a:chOff x="7000604" y="2905216"/>
            <a:chExt cx="1860900" cy="1860900"/>
          </a:xfrm>
        </p:grpSpPr>
        <p:grpSp>
          <p:nvGrpSpPr>
            <p:cNvPr id="993" name="Google Shape;993;p45"/>
            <p:cNvGrpSpPr/>
            <p:nvPr/>
          </p:nvGrpSpPr>
          <p:grpSpPr>
            <a:xfrm rot="5400000">
              <a:off x="7131867" y="3013180"/>
              <a:ext cx="1636829" cy="1644944"/>
              <a:chOff x="-1092956" y="1494839"/>
              <a:chExt cx="896401" cy="900845"/>
            </a:xfrm>
          </p:grpSpPr>
          <p:sp>
            <p:nvSpPr>
              <p:cNvPr id="994" name="Google Shape;994;p45"/>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7000604" y="2905216"/>
              <a:ext cx="1860900" cy="1860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99" name="Google Shape;999;p45"/>
          <p:cNvSpPr/>
          <p:nvPr/>
        </p:nvSpPr>
        <p:spPr>
          <a:xfrm>
            <a:off x="8494334" y="511602"/>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8703;p88">
            <a:extLst>
              <a:ext uri="{FF2B5EF4-FFF2-40B4-BE49-F238E27FC236}">
                <a16:creationId xmlns:a16="http://schemas.microsoft.com/office/drawing/2014/main" id="{38F68D3C-DD57-4148-923E-7488A7460A30}"/>
              </a:ext>
            </a:extLst>
          </p:cNvPr>
          <p:cNvGrpSpPr/>
          <p:nvPr/>
        </p:nvGrpSpPr>
        <p:grpSpPr>
          <a:xfrm>
            <a:off x="3237671" y="754554"/>
            <a:ext cx="266921" cy="365515"/>
            <a:chOff x="-38129826" y="3225566"/>
            <a:chExt cx="228450" cy="312834"/>
          </a:xfrm>
        </p:grpSpPr>
        <p:sp>
          <p:nvSpPr>
            <p:cNvPr id="26" name="Google Shape;8704;p88">
              <a:extLst>
                <a:ext uri="{FF2B5EF4-FFF2-40B4-BE49-F238E27FC236}">
                  <a16:creationId xmlns:a16="http://schemas.microsoft.com/office/drawing/2014/main" id="{E7BEC6C8-FC2B-4502-92C7-F040B34F5229}"/>
                </a:ext>
              </a:extLst>
            </p:cNvPr>
            <p:cNvSpPr/>
            <p:nvPr/>
          </p:nvSpPr>
          <p:spPr>
            <a:xfrm>
              <a:off x="-38129826" y="3225566"/>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705;p88">
              <a:extLst>
                <a:ext uri="{FF2B5EF4-FFF2-40B4-BE49-F238E27FC236}">
                  <a16:creationId xmlns:a16="http://schemas.microsoft.com/office/drawing/2014/main" id="{7AF9056F-6310-4AE8-A93E-93FF7FD4174F}"/>
                </a:ext>
              </a:extLst>
            </p:cNvPr>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473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90B0879-86BD-45CE-81FE-FFAC49F83F9A}"/>
              </a:ext>
            </a:extLst>
          </p:cNvPr>
          <p:cNvSpPr>
            <a:spLocks noGrp="1"/>
          </p:cNvSpPr>
          <p:nvPr>
            <p:ph type="subTitle" idx="1"/>
          </p:nvPr>
        </p:nvSpPr>
        <p:spPr>
          <a:xfrm>
            <a:off x="1208557" y="1738776"/>
            <a:ext cx="6574476" cy="1665947"/>
          </a:xfrm>
        </p:spPr>
        <p:txBody>
          <a:bodyPr/>
          <a:lstStyle/>
          <a:p>
            <a:r>
              <a:rPr lang="en-GB" sz="4800" dirty="0">
                <a:latin typeface="Algerian" panose="04020705040A02060702" pitchFamily="82" charset="0"/>
              </a:rPr>
              <a:t>Thank</a:t>
            </a:r>
          </a:p>
          <a:p>
            <a:r>
              <a:rPr lang="en-GB" sz="4800" dirty="0">
                <a:latin typeface="Algerian" panose="04020705040A02060702" pitchFamily="82" charset="0"/>
              </a:rPr>
              <a:t>You !</a:t>
            </a:r>
          </a:p>
        </p:txBody>
      </p:sp>
    </p:spTree>
    <p:extLst>
      <p:ext uri="{BB962C8B-B14F-4D97-AF65-F5344CB8AC3E}">
        <p14:creationId xmlns:p14="http://schemas.microsoft.com/office/powerpoint/2010/main" val="69137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DF3937-32E6-4E5C-B5E9-09B1E139813A}"/>
              </a:ext>
            </a:extLst>
          </p:cNvPr>
          <p:cNvSpPr>
            <a:spLocks noGrp="1"/>
          </p:cNvSpPr>
          <p:nvPr>
            <p:ph type="title" idx="4294967295"/>
          </p:nvPr>
        </p:nvSpPr>
        <p:spPr>
          <a:xfrm>
            <a:off x="1033347" y="573049"/>
            <a:ext cx="3941763" cy="1081088"/>
          </a:xfrm>
        </p:spPr>
        <p:txBody>
          <a:bodyPr/>
          <a:lstStyle/>
          <a:p>
            <a:r>
              <a:rPr lang="en-GB" dirty="0"/>
              <a:t>Content</a:t>
            </a:r>
          </a:p>
        </p:txBody>
      </p:sp>
      <p:sp>
        <p:nvSpPr>
          <p:cNvPr id="2" name="Subtitle 1">
            <a:extLst>
              <a:ext uri="{FF2B5EF4-FFF2-40B4-BE49-F238E27FC236}">
                <a16:creationId xmlns:a16="http://schemas.microsoft.com/office/drawing/2014/main" id="{30CB51A9-AABC-4F80-A96B-64D6281ECCA2}"/>
              </a:ext>
            </a:extLst>
          </p:cNvPr>
          <p:cNvSpPr>
            <a:spLocks noGrp="1"/>
          </p:cNvSpPr>
          <p:nvPr>
            <p:ph type="subTitle" idx="4294967295"/>
          </p:nvPr>
        </p:nvSpPr>
        <p:spPr>
          <a:xfrm>
            <a:off x="1033347" y="1401762"/>
            <a:ext cx="5168900" cy="2339975"/>
          </a:xfrm>
        </p:spPr>
        <p:txBody>
          <a:bodyPr/>
          <a:lstStyle/>
          <a:p>
            <a:r>
              <a:rPr lang="en-GB" dirty="0"/>
              <a:t>Introduction Of OOPs</a:t>
            </a:r>
          </a:p>
          <a:p>
            <a:r>
              <a:rPr lang="en-GB" dirty="0"/>
              <a:t>Features Of OOPs</a:t>
            </a:r>
          </a:p>
          <a:p>
            <a:r>
              <a:rPr lang="en-GB" dirty="0"/>
              <a:t>Object </a:t>
            </a:r>
          </a:p>
          <a:p>
            <a:r>
              <a:rPr lang="en-GB" dirty="0"/>
              <a:t>Class</a:t>
            </a:r>
          </a:p>
          <a:p>
            <a:r>
              <a:rPr lang="en-GB" dirty="0"/>
              <a:t>Pros And Cons</a:t>
            </a:r>
          </a:p>
          <a:p>
            <a:r>
              <a:rPr lang="en-GB" dirty="0"/>
              <a:t>Conclusion </a:t>
            </a:r>
          </a:p>
          <a:p>
            <a:r>
              <a:rPr lang="en-GB" dirty="0"/>
              <a:t>Certificate of Completion</a:t>
            </a:r>
          </a:p>
          <a:p>
            <a:endParaRPr lang="en-GB" dirty="0"/>
          </a:p>
        </p:txBody>
      </p:sp>
    </p:spTree>
    <p:extLst>
      <p:ext uri="{BB962C8B-B14F-4D97-AF65-F5344CB8AC3E}">
        <p14:creationId xmlns:p14="http://schemas.microsoft.com/office/powerpoint/2010/main" val="264826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40"/>
          <p:cNvSpPr txBox="1">
            <a:spLocks noGrp="1"/>
          </p:cNvSpPr>
          <p:nvPr>
            <p:ph type="title"/>
          </p:nvPr>
        </p:nvSpPr>
        <p:spPr>
          <a:xfrm>
            <a:off x="535871" y="520848"/>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a:t>
            </a:r>
            <a:endParaRPr dirty="0"/>
          </a:p>
        </p:txBody>
      </p:sp>
      <p:grpSp>
        <p:nvGrpSpPr>
          <p:cNvPr id="830" name="Google Shape;830;p40"/>
          <p:cNvGrpSpPr/>
          <p:nvPr/>
        </p:nvGrpSpPr>
        <p:grpSpPr>
          <a:xfrm flipH="1">
            <a:off x="7117946" y="639048"/>
            <a:ext cx="1206211" cy="336300"/>
            <a:chOff x="2113900" y="803075"/>
            <a:chExt cx="1206211" cy="336300"/>
          </a:xfrm>
        </p:grpSpPr>
        <p:sp>
          <p:nvSpPr>
            <p:cNvPr id="831" name="Google Shape;831;p40"/>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F22AFCE4-47E2-41E7-B336-45C59150A1F6}"/>
              </a:ext>
            </a:extLst>
          </p:cNvPr>
          <p:cNvSpPr>
            <a:spLocks noGrp="1"/>
          </p:cNvSpPr>
          <p:nvPr>
            <p:ph type="body" idx="1"/>
          </p:nvPr>
        </p:nvSpPr>
        <p:spPr>
          <a:xfrm>
            <a:off x="621100" y="1457275"/>
            <a:ext cx="7901700" cy="3416400"/>
          </a:xfrm>
        </p:spPr>
        <p:txBody>
          <a:bodyPr/>
          <a:lstStyle/>
          <a:p>
            <a:pPr marL="127000" indent="0" algn="l">
              <a:buNone/>
            </a:pPr>
            <a:r>
              <a:rPr lang="en-GB" b="1" i="0" dirty="0">
                <a:solidFill>
                  <a:schemeClr val="accent5">
                    <a:lumMod val="20000"/>
                    <a:lumOff val="80000"/>
                  </a:schemeClr>
                </a:solidFill>
                <a:effectLst/>
                <a:latin typeface="Poppins" panose="020B0502040204020203" pitchFamily="2" charset="0"/>
              </a:rPr>
              <a:t>1. What is OOPs ?</a:t>
            </a:r>
          </a:p>
          <a:p>
            <a:pPr marL="127000" indent="0" algn="l">
              <a:buNone/>
            </a:pPr>
            <a:r>
              <a:rPr lang="en-GB" b="1" i="0" dirty="0">
                <a:solidFill>
                  <a:schemeClr val="bg2"/>
                </a:solidFill>
                <a:effectLst/>
                <a:latin typeface="Poppins" panose="020B0502040204020203" pitchFamily="2" charset="0"/>
              </a:rPr>
              <a:t>     </a:t>
            </a:r>
            <a:r>
              <a:rPr lang="en-GB" b="0" i="0" dirty="0">
                <a:solidFill>
                  <a:schemeClr val="bg2"/>
                </a:solidFill>
                <a:effectLst/>
                <a:latin typeface="Poppins" panose="00000500000000000000" pitchFamily="2" charset="0"/>
              </a:rPr>
              <a:t>OOPs stands for the Object-Oriented Programming system. Programs are treated as a   collection of objects in oops. Each object is nothing but an example of a class.</a:t>
            </a:r>
            <a:r>
              <a:rPr lang="en-GB" b="1" i="0" dirty="0">
                <a:solidFill>
                  <a:schemeClr val="bg2"/>
                </a:solidFill>
                <a:effectLst/>
                <a:latin typeface="Poppins" panose="020B0502040204020203" pitchFamily="2" charset="0"/>
              </a:rPr>
              <a:t>      </a:t>
            </a:r>
            <a:endParaRPr lang="en-GB" b="0" i="0" dirty="0">
              <a:solidFill>
                <a:schemeClr val="bg2"/>
              </a:solidFill>
              <a:effectLst/>
              <a:latin typeface="Poppins" panose="020B0502040204020203" pitchFamily="2" charset="0"/>
            </a:endParaRPr>
          </a:p>
          <a:p>
            <a:pPr marL="127000" indent="0">
              <a:buNone/>
            </a:pPr>
            <a:endParaRPr lang="en-GB" dirty="0"/>
          </a:p>
          <a:p>
            <a:pPr marL="127000" indent="0">
              <a:buNone/>
            </a:pPr>
            <a:endParaRPr lang="en-GB" dirty="0"/>
          </a:p>
          <a:p>
            <a:pPr marL="127000" indent="0">
              <a:buNone/>
            </a:pPr>
            <a:r>
              <a:rPr lang="en-GB" b="1" dirty="0">
                <a:solidFill>
                  <a:schemeClr val="accent5">
                    <a:lumMod val="20000"/>
                    <a:lumOff val="80000"/>
                  </a:schemeClr>
                </a:solidFill>
                <a:latin typeface="Poppins" panose="00000500000000000000" pitchFamily="2" charset="0"/>
              </a:rPr>
              <a:t>2</a:t>
            </a:r>
            <a:r>
              <a:rPr lang="en-GB" b="1" i="0" dirty="0">
                <a:solidFill>
                  <a:schemeClr val="accent5">
                    <a:lumMod val="20000"/>
                    <a:lumOff val="80000"/>
                  </a:schemeClr>
                </a:solidFill>
                <a:effectLst/>
                <a:latin typeface="Poppins" panose="00000500000000000000" pitchFamily="2" charset="0"/>
              </a:rPr>
              <a:t>. Why use OOPs?</a:t>
            </a:r>
            <a:endParaRPr lang="en-GB" b="0" i="0" dirty="0">
              <a:solidFill>
                <a:schemeClr val="accent5">
                  <a:lumMod val="20000"/>
                  <a:lumOff val="80000"/>
                </a:schemeClr>
              </a:solidFill>
              <a:effectLst/>
              <a:latin typeface="Poppins" panose="00000500000000000000" pitchFamily="2" charset="0"/>
            </a:endParaRPr>
          </a:p>
          <a:p>
            <a:pPr marL="127000" indent="0">
              <a:buNone/>
            </a:pPr>
            <a:r>
              <a:rPr lang="en-GB" dirty="0"/>
              <a:t>     </a:t>
            </a:r>
            <a:r>
              <a:rPr lang="en-GB" b="0" i="0" dirty="0">
                <a:solidFill>
                  <a:schemeClr val="tx1"/>
                </a:solidFill>
                <a:effectLst/>
                <a:latin typeface="Poppins" panose="00000500000000000000" pitchFamily="2" charset="0"/>
              </a:rPr>
              <a:t>OOPs has clarity in programming. It has flexibility and simplicity in solving complex problems. </a:t>
            </a:r>
            <a:r>
              <a:rPr lang="en-GB" b="0" i="0" dirty="0" err="1">
                <a:solidFill>
                  <a:schemeClr val="tx1"/>
                </a:solidFill>
                <a:effectLst/>
                <a:latin typeface="Poppins" panose="00000500000000000000" pitchFamily="2" charset="0"/>
              </a:rPr>
              <a:t>Reuseage</a:t>
            </a:r>
            <a:r>
              <a:rPr lang="en-GB" b="0" i="0" dirty="0">
                <a:solidFill>
                  <a:schemeClr val="tx1"/>
                </a:solidFill>
                <a:effectLst/>
                <a:latin typeface="Poppins" panose="00000500000000000000" pitchFamily="2" charset="0"/>
              </a:rPr>
              <a:t> of code is easy as the Inheritance concept helps to reduce redundancy of code. Data and code are bound together by encapsulation. OOPs has features for data hiding, so private data can be store and maintain confidentiality. Problems can be divided into different parts making it simple to solve. The concept of polymorphism has flexibility for that a single entity can have multiple forms.</a:t>
            </a:r>
            <a:endParaRPr lang="en-GB"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3000">
              <a:schemeClr val="accent5"/>
            </a:gs>
            <a:gs pos="100000">
              <a:schemeClr val="lt1"/>
            </a:gs>
            <a:gs pos="100000">
              <a:srgbClr val="611582"/>
            </a:gs>
          </a:gsLst>
          <a:lin ang="18900044" scaled="0"/>
        </a:gradFill>
        <a:effectLst/>
      </p:bgPr>
    </p:bg>
    <p:spTree>
      <p:nvGrpSpPr>
        <p:cNvPr id="1" name="Shape 852"/>
        <p:cNvGrpSpPr/>
        <p:nvPr/>
      </p:nvGrpSpPr>
      <p:grpSpPr>
        <a:xfrm>
          <a:off x="0" y="0"/>
          <a:ext cx="0" cy="0"/>
          <a:chOff x="0" y="0"/>
          <a:chExt cx="0" cy="0"/>
        </a:xfrm>
      </p:grpSpPr>
      <p:sp>
        <p:nvSpPr>
          <p:cNvPr id="854" name="Google Shape;854;p41"/>
          <p:cNvSpPr txBox="1">
            <a:spLocks noGrp="1"/>
          </p:cNvSpPr>
          <p:nvPr>
            <p:ph type="subTitle" idx="1"/>
          </p:nvPr>
        </p:nvSpPr>
        <p:spPr>
          <a:xfrm>
            <a:off x="3300864" y="1591817"/>
            <a:ext cx="5168700" cy="2339700"/>
          </a:xfrm>
          <a:prstGeom prst="rect">
            <a:avLst/>
          </a:prstGeom>
        </p:spPr>
        <p:txBody>
          <a:bodyPr spcFirstLastPara="1" wrap="square" lIns="91425" tIns="91425" rIns="91425" bIns="91425" anchor="t" anchorCtr="0">
            <a:noAutofit/>
          </a:bodyPr>
          <a:lstStyle/>
          <a:p>
            <a:pPr marL="285750" indent="-285750" algn="l"/>
            <a:r>
              <a:rPr lang="en-GB" b="0" i="0" dirty="0">
                <a:solidFill>
                  <a:schemeClr val="accent5">
                    <a:lumMod val="20000"/>
                    <a:lumOff val="80000"/>
                  </a:schemeClr>
                </a:solidFill>
                <a:effectLst/>
                <a:latin typeface="Poppins" panose="00000500000000000000" pitchFamily="2" charset="0"/>
              </a:rPr>
              <a:t>Inheritance</a:t>
            </a:r>
          </a:p>
          <a:p>
            <a:pPr marL="285750" indent="-285750" algn="l"/>
            <a:r>
              <a:rPr lang="en-GB" b="0" i="0" dirty="0">
                <a:solidFill>
                  <a:schemeClr val="accent5">
                    <a:lumMod val="20000"/>
                    <a:lumOff val="80000"/>
                  </a:schemeClr>
                </a:solidFill>
                <a:effectLst/>
                <a:latin typeface="Poppins" panose="00000500000000000000" pitchFamily="2" charset="0"/>
              </a:rPr>
              <a:t>Encapsulation</a:t>
            </a:r>
          </a:p>
          <a:p>
            <a:pPr marL="285750" indent="-285750" algn="l"/>
            <a:r>
              <a:rPr lang="en-GB" b="0" i="0" dirty="0">
                <a:solidFill>
                  <a:schemeClr val="accent5">
                    <a:lumMod val="20000"/>
                    <a:lumOff val="80000"/>
                  </a:schemeClr>
                </a:solidFill>
                <a:effectLst/>
                <a:latin typeface="Poppins" panose="00000500000000000000" pitchFamily="2" charset="0"/>
              </a:rPr>
              <a:t>Polymorphism</a:t>
            </a:r>
            <a:endParaRPr lang="en-GB" dirty="0">
              <a:solidFill>
                <a:schemeClr val="accent5">
                  <a:lumMod val="20000"/>
                  <a:lumOff val="80000"/>
                </a:schemeClr>
              </a:solidFill>
              <a:latin typeface="Poppins" panose="00000500000000000000" pitchFamily="2" charset="0"/>
            </a:endParaRPr>
          </a:p>
          <a:p>
            <a:pPr marL="285750" indent="-285750" algn="l"/>
            <a:r>
              <a:rPr lang="en-GB" b="0" i="0" dirty="0">
                <a:solidFill>
                  <a:schemeClr val="accent5">
                    <a:lumMod val="20000"/>
                    <a:lumOff val="80000"/>
                  </a:schemeClr>
                </a:solidFill>
                <a:effectLst/>
                <a:latin typeface="Poppins" panose="00000500000000000000" pitchFamily="2" charset="0"/>
              </a:rPr>
              <a:t>Abstraction</a:t>
            </a:r>
            <a:br>
              <a:rPr lang="en-GB" dirty="0">
                <a:solidFill>
                  <a:schemeClr val="accent5">
                    <a:lumMod val="20000"/>
                    <a:lumOff val="80000"/>
                  </a:schemeClr>
                </a:solidFill>
              </a:rPr>
            </a:br>
            <a:endParaRPr dirty="0">
              <a:solidFill>
                <a:schemeClr val="accent5">
                  <a:lumMod val="20000"/>
                  <a:lumOff val="80000"/>
                </a:schemeClr>
              </a:solidFill>
            </a:endParaRPr>
          </a:p>
        </p:txBody>
      </p:sp>
      <p:sp>
        <p:nvSpPr>
          <p:cNvPr id="853" name="Google Shape;853;p41"/>
          <p:cNvSpPr txBox="1">
            <a:spLocks noGrp="1"/>
          </p:cNvSpPr>
          <p:nvPr>
            <p:ph type="title"/>
          </p:nvPr>
        </p:nvSpPr>
        <p:spPr>
          <a:xfrm>
            <a:off x="2187793" y="710440"/>
            <a:ext cx="3941100" cy="10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Features of OOPs</a:t>
            </a:r>
            <a:endParaRPr sz="3200" dirty="0"/>
          </a:p>
        </p:txBody>
      </p:sp>
      <p:sp>
        <p:nvSpPr>
          <p:cNvPr id="855" name="Google Shape;855;p41"/>
          <p:cNvSpPr/>
          <p:nvPr/>
        </p:nvSpPr>
        <p:spPr>
          <a:xfrm>
            <a:off x="7618190" y="539233"/>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6" name="Google Shape;856;p41"/>
          <p:cNvGrpSpPr/>
          <p:nvPr/>
        </p:nvGrpSpPr>
        <p:grpSpPr>
          <a:xfrm>
            <a:off x="2490758" y="1612537"/>
            <a:ext cx="471138" cy="470661"/>
            <a:chOff x="4079851" y="151677"/>
            <a:chExt cx="1014291" cy="1013263"/>
          </a:xfrm>
        </p:grpSpPr>
        <p:sp>
          <p:nvSpPr>
            <p:cNvPr id="857" name="Google Shape;857;p41"/>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41"/>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0" name="Google Shape;860;p41"/>
          <p:cNvGrpSpPr/>
          <p:nvPr/>
        </p:nvGrpSpPr>
        <p:grpSpPr>
          <a:xfrm>
            <a:off x="1339013" y="1993214"/>
            <a:ext cx="1344848" cy="1343486"/>
            <a:chOff x="4079851" y="151677"/>
            <a:chExt cx="1014291" cy="1013263"/>
          </a:xfrm>
        </p:grpSpPr>
        <p:sp>
          <p:nvSpPr>
            <p:cNvPr id="861" name="Google Shape;861;p41"/>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28575"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4323054" y="394357"/>
              <a:ext cx="527899" cy="527899"/>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3" name="Google Shape;863;p41"/>
          <p:cNvSpPr/>
          <p:nvPr/>
        </p:nvSpPr>
        <p:spPr>
          <a:xfrm>
            <a:off x="621088" y="37566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Picture 14">
            <a:extLst>
              <a:ext uri="{FF2B5EF4-FFF2-40B4-BE49-F238E27FC236}">
                <a16:creationId xmlns:a16="http://schemas.microsoft.com/office/drawing/2014/main" id="{785350B6-88D4-4A0C-AEE3-38F479135C94}"/>
              </a:ext>
            </a:extLst>
          </p:cNvPr>
          <p:cNvPicPr>
            <a:picLocks noChangeAspect="1"/>
          </p:cNvPicPr>
          <p:nvPr/>
        </p:nvPicPr>
        <p:blipFill rotWithShape="1">
          <a:blip r:embed="rId3"/>
          <a:srcRect t="11219"/>
          <a:stretch/>
        </p:blipFill>
        <p:spPr>
          <a:xfrm>
            <a:off x="4572000" y="1999707"/>
            <a:ext cx="4336949" cy="299209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42"/>
          <p:cNvSpPr txBox="1">
            <a:spLocks noGrp="1"/>
          </p:cNvSpPr>
          <p:nvPr>
            <p:ph type="title"/>
          </p:nvPr>
        </p:nvSpPr>
        <p:spPr>
          <a:xfrm>
            <a:off x="91328" y="91577"/>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 </a:t>
            </a:r>
            <a:endParaRPr dirty="0"/>
          </a:p>
        </p:txBody>
      </p:sp>
      <p:sp>
        <p:nvSpPr>
          <p:cNvPr id="869" name="Google Shape;869;p42"/>
          <p:cNvSpPr txBox="1">
            <a:spLocks noGrp="1"/>
          </p:cNvSpPr>
          <p:nvPr>
            <p:ph type="subTitle" idx="3"/>
          </p:nvPr>
        </p:nvSpPr>
        <p:spPr>
          <a:xfrm>
            <a:off x="1595855" y="1593663"/>
            <a:ext cx="2531400" cy="357000"/>
          </a:xfrm>
          <a:prstGeom prst="rect">
            <a:avLst/>
          </a:prstGeom>
        </p:spPr>
        <p:txBody>
          <a:bodyPr spcFirstLastPara="1" wrap="square" lIns="91425" tIns="91425" rIns="91425" bIns="91425" anchor="ctr" anchorCtr="0">
            <a:noAutofit/>
          </a:bodyPr>
          <a:lstStyle/>
          <a:p>
            <a:pPr marL="0" indent="0"/>
            <a:r>
              <a:rPr lang="en-GB" sz="2400" b="0" i="0" dirty="0">
                <a:solidFill>
                  <a:schemeClr val="accent5">
                    <a:lumMod val="20000"/>
                    <a:lumOff val="80000"/>
                  </a:schemeClr>
                </a:solidFill>
                <a:effectLst/>
                <a:latin typeface="Poppins" panose="00000500000000000000" pitchFamily="2" charset="0"/>
              </a:rPr>
              <a:t>Inheritance</a:t>
            </a:r>
          </a:p>
          <a:p>
            <a:pPr marL="0" lvl="0" indent="0" algn="ctr" rtl="0">
              <a:spcBef>
                <a:spcPts val="0"/>
              </a:spcBef>
              <a:spcAft>
                <a:spcPts val="0"/>
              </a:spcAft>
              <a:buNone/>
            </a:pPr>
            <a:endParaRPr dirty="0">
              <a:latin typeface="Nova Flat"/>
              <a:ea typeface="Nova Flat"/>
              <a:cs typeface="Nova Flat"/>
              <a:sym typeface="Nova Flat"/>
            </a:endParaRPr>
          </a:p>
        </p:txBody>
      </p:sp>
      <p:sp>
        <p:nvSpPr>
          <p:cNvPr id="870" name="Google Shape;870;p42"/>
          <p:cNvSpPr txBox="1">
            <a:spLocks noGrp="1"/>
          </p:cNvSpPr>
          <p:nvPr>
            <p:ph type="subTitle" idx="1"/>
          </p:nvPr>
        </p:nvSpPr>
        <p:spPr>
          <a:xfrm>
            <a:off x="4804683" y="1341988"/>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b="0" i="0" dirty="0">
                <a:solidFill>
                  <a:schemeClr val="accent5">
                    <a:lumMod val="20000"/>
                    <a:lumOff val="80000"/>
                  </a:schemeClr>
                </a:solidFill>
                <a:effectLst/>
                <a:latin typeface="Poppins" panose="00000500000000000000" pitchFamily="2" charset="0"/>
              </a:rPr>
              <a:t>Encapsulation</a:t>
            </a:r>
            <a:endParaRPr sz="2400" dirty="0">
              <a:latin typeface="Nova Flat"/>
              <a:ea typeface="Nova Flat"/>
              <a:cs typeface="Nova Flat"/>
              <a:sym typeface="Nova Flat"/>
            </a:endParaRPr>
          </a:p>
        </p:txBody>
      </p:sp>
      <p:sp>
        <p:nvSpPr>
          <p:cNvPr id="871" name="Google Shape;871;p42"/>
          <p:cNvSpPr txBox="1">
            <a:spLocks noGrp="1"/>
          </p:cNvSpPr>
          <p:nvPr>
            <p:ph type="subTitle" idx="2"/>
          </p:nvPr>
        </p:nvSpPr>
        <p:spPr>
          <a:xfrm>
            <a:off x="4804683" y="1596367"/>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i="0" dirty="0">
                <a:solidFill>
                  <a:srgbClr val="FFFFFF"/>
                </a:solidFill>
                <a:effectLst/>
                <a:latin typeface="urw-din"/>
              </a:rPr>
              <a:t> Restrict access to members of an object</a:t>
            </a:r>
          </a:p>
          <a:p>
            <a:pPr marL="0" lvl="0" indent="0" algn="ctr" rtl="0">
              <a:spcBef>
                <a:spcPts val="0"/>
              </a:spcBef>
              <a:spcAft>
                <a:spcPts val="0"/>
              </a:spcAft>
              <a:buNone/>
            </a:pPr>
            <a:r>
              <a:rPr lang="en-GB" b="0" i="0" dirty="0">
                <a:solidFill>
                  <a:srgbClr val="FFFFFF"/>
                </a:solidFill>
                <a:effectLst/>
                <a:latin typeface="urw-din"/>
              </a:rPr>
              <a:t> i.e. provide privacy</a:t>
            </a:r>
            <a:endParaRPr dirty="0"/>
          </a:p>
        </p:txBody>
      </p:sp>
      <p:sp>
        <p:nvSpPr>
          <p:cNvPr id="872" name="Google Shape;872;p42"/>
          <p:cNvSpPr txBox="1">
            <a:spLocks noGrp="1"/>
          </p:cNvSpPr>
          <p:nvPr>
            <p:ph type="subTitle" idx="4"/>
          </p:nvPr>
        </p:nvSpPr>
        <p:spPr>
          <a:xfrm>
            <a:off x="1619233" y="1727338"/>
            <a:ext cx="25314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FFFFFF"/>
                </a:solidFill>
                <a:latin typeface="urw-din"/>
              </a:rPr>
              <a:t>A</a:t>
            </a:r>
            <a:r>
              <a:rPr lang="en-GB" b="0" i="0" dirty="0">
                <a:solidFill>
                  <a:srgbClr val="FFFFFF"/>
                </a:solidFill>
                <a:effectLst/>
                <a:latin typeface="urw-din"/>
              </a:rPr>
              <a:t> class is based on another class and uses data</a:t>
            </a:r>
            <a:endParaRPr dirty="0"/>
          </a:p>
        </p:txBody>
      </p:sp>
      <p:sp>
        <p:nvSpPr>
          <p:cNvPr id="873" name="Google Shape;873;p42"/>
          <p:cNvSpPr txBox="1">
            <a:spLocks noGrp="1"/>
          </p:cNvSpPr>
          <p:nvPr>
            <p:ph type="subTitle" idx="5"/>
          </p:nvPr>
        </p:nvSpPr>
        <p:spPr>
          <a:xfrm>
            <a:off x="4849977" y="3198096"/>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b="0" i="0" dirty="0">
                <a:solidFill>
                  <a:schemeClr val="accent5">
                    <a:lumMod val="20000"/>
                    <a:lumOff val="80000"/>
                  </a:schemeClr>
                </a:solidFill>
                <a:effectLst/>
                <a:latin typeface="Poppins" panose="00000500000000000000" pitchFamily="2" charset="0"/>
              </a:rPr>
              <a:t>Abstraction</a:t>
            </a:r>
            <a:endParaRPr sz="2400" dirty="0">
              <a:latin typeface="Nova Flat"/>
              <a:ea typeface="Nova Flat"/>
              <a:cs typeface="Nova Flat"/>
              <a:sym typeface="Nova Flat"/>
            </a:endParaRPr>
          </a:p>
        </p:txBody>
      </p:sp>
      <p:sp>
        <p:nvSpPr>
          <p:cNvPr id="874" name="Google Shape;874;p42"/>
          <p:cNvSpPr txBox="1">
            <a:spLocks noGrp="1"/>
          </p:cNvSpPr>
          <p:nvPr>
            <p:ph type="subTitle" idx="6"/>
          </p:nvPr>
        </p:nvSpPr>
        <p:spPr>
          <a:xfrm>
            <a:off x="4849977" y="3510271"/>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i="0" dirty="0">
                <a:solidFill>
                  <a:schemeClr val="tx1"/>
                </a:solidFill>
                <a:effectLst/>
                <a:latin typeface="urv"/>
              </a:rPr>
              <a:t>shows only essential attributes and hides unnecessary information</a:t>
            </a:r>
            <a:endParaRPr dirty="0">
              <a:solidFill>
                <a:schemeClr val="tx1"/>
              </a:solidFill>
              <a:latin typeface="urv"/>
            </a:endParaRPr>
          </a:p>
        </p:txBody>
      </p:sp>
      <p:sp>
        <p:nvSpPr>
          <p:cNvPr id="875" name="Google Shape;875;p42"/>
          <p:cNvSpPr txBox="1">
            <a:spLocks noGrp="1"/>
          </p:cNvSpPr>
          <p:nvPr>
            <p:ph type="subTitle" idx="7"/>
          </p:nvPr>
        </p:nvSpPr>
        <p:spPr>
          <a:xfrm>
            <a:off x="1573939" y="3182261"/>
            <a:ext cx="2531400" cy="357000"/>
          </a:xfrm>
          <a:prstGeom prst="rect">
            <a:avLst/>
          </a:prstGeom>
        </p:spPr>
        <p:txBody>
          <a:bodyPr spcFirstLastPara="1" wrap="square" lIns="91425" tIns="91425" rIns="91425" bIns="91425" anchor="ctr" anchorCtr="0">
            <a:noAutofit/>
          </a:bodyPr>
          <a:lstStyle/>
          <a:p>
            <a:pPr marL="285750" indent="-285750" algn="l"/>
            <a:r>
              <a:rPr lang="en-GB" sz="2400" b="0" i="0" dirty="0">
                <a:solidFill>
                  <a:schemeClr val="accent5">
                    <a:lumMod val="20000"/>
                    <a:lumOff val="80000"/>
                  </a:schemeClr>
                </a:solidFill>
                <a:effectLst/>
                <a:latin typeface="Poppins" panose="00000500000000000000" pitchFamily="2" charset="0"/>
              </a:rPr>
              <a:t>Polymorphism</a:t>
            </a:r>
            <a:endParaRPr lang="en-GB" sz="2400" dirty="0">
              <a:solidFill>
                <a:schemeClr val="accent5">
                  <a:lumMod val="20000"/>
                  <a:lumOff val="80000"/>
                </a:schemeClr>
              </a:solidFill>
              <a:latin typeface="Poppins" panose="00000500000000000000" pitchFamily="2" charset="0"/>
            </a:endParaRPr>
          </a:p>
        </p:txBody>
      </p:sp>
      <p:sp>
        <p:nvSpPr>
          <p:cNvPr id="876" name="Google Shape;876;p42"/>
          <p:cNvSpPr txBox="1">
            <a:spLocks noGrp="1"/>
          </p:cNvSpPr>
          <p:nvPr>
            <p:ph type="subTitle" idx="8"/>
          </p:nvPr>
        </p:nvSpPr>
        <p:spPr>
          <a:xfrm>
            <a:off x="1573939" y="3494436"/>
            <a:ext cx="25314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i="0" dirty="0">
                <a:solidFill>
                  <a:schemeClr val="tx1"/>
                </a:solidFill>
                <a:effectLst/>
                <a:latin typeface="urv"/>
              </a:rPr>
              <a:t>polymorphism has flexibility for that a single entity can have multiple forms</a:t>
            </a:r>
            <a:endParaRPr dirty="0">
              <a:latin typeface="urv"/>
            </a:endParaRPr>
          </a:p>
        </p:txBody>
      </p:sp>
      <p:sp>
        <p:nvSpPr>
          <p:cNvPr id="877" name="Google Shape;877;p42"/>
          <p:cNvSpPr txBox="1">
            <a:spLocks noGrp="1"/>
          </p:cNvSpPr>
          <p:nvPr>
            <p:ph type="title" idx="9"/>
          </p:nvPr>
        </p:nvSpPr>
        <p:spPr>
          <a:xfrm>
            <a:off x="2365333" y="832263"/>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78" name="Google Shape;878;p42"/>
          <p:cNvSpPr txBox="1">
            <a:spLocks noGrp="1"/>
          </p:cNvSpPr>
          <p:nvPr>
            <p:ph type="title" idx="13"/>
          </p:nvPr>
        </p:nvSpPr>
        <p:spPr>
          <a:xfrm>
            <a:off x="5528133" y="759088"/>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79" name="Google Shape;879;p42"/>
          <p:cNvSpPr txBox="1">
            <a:spLocks noGrp="1"/>
          </p:cNvSpPr>
          <p:nvPr>
            <p:ph type="title" idx="14"/>
          </p:nvPr>
        </p:nvSpPr>
        <p:spPr>
          <a:xfrm>
            <a:off x="2320039" y="2588786"/>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80" name="Google Shape;880;p42"/>
          <p:cNvSpPr txBox="1">
            <a:spLocks noGrp="1"/>
          </p:cNvSpPr>
          <p:nvPr>
            <p:ph type="title" idx="15"/>
          </p:nvPr>
        </p:nvSpPr>
        <p:spPr>
          <a:xfrm>
            <a:off x="5543854" y="2592103"/>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81" name="Google Shape;881;p42"/>
          <p:cNvSpPr/>
          <p:nvPr/>
        </p:nvSpPr>
        <p:spPr>
          <a:xfrm>
            <a:off x="7921113" y="39136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42"/>
          <p:cNvGrpSpPr/>
          <p:nvPr/>
        </p:nvGrpSpPr>
        <p:grpSpPr>
          <a:xfrm>
            <a:off x="822454" y="3943003"/>
            <a:ext cx="471138" cy="470661"/>
            <a:chOff x="4079851" y="151677"/>
            <a:chExt cx="1014291" cy="1013263"/>
          </a:xfrm>
        </p:grpSpPr>
        <p:sp>
          <p:nvSpPr>
            <p:cNvPr id="883" name="Google Shape;883;p42"/>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42"/>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27000">
              <a:schemeClr val="accent5"/>
            </a:gs>
            <a:gs pos="94000">
              <a:schemeClr val="lt1"/>
            </a:gs>
            <a:gs pos="100000">
              <a:srgbClr val="611582"/>
            </a:gs>
          </a:gsLst>
          <a:lin ang="18900044" scaled="0"/>
        </a:gradFill>
        <a:effectLst/>
      </p:bgPr>
    </p:bg>
    <p:spTree>
      <p:nvGrpSpPr>
        <p:cNvPr id="1" name="Shape 889"/>
        <p:cNvGrpSpPr/>
        <p:nvPr/>
      </p:nvGrpSpPr>
      <p:grpSpPr>
        <a:xfrm>
          <a:off x="0" y="0"/>
          <a:ext cx="0" cy="0"/>
          <a:chOff x="0" y="0"/>
          <a:chExt cx="0" cy="0"/>
        </a:xfrm>
      </p:grpSpPr>
      <p:sp>
        <p:nvSpPr>
          <p:cNvPr id="890" name="Google Shape;890;p4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is Object &amp; Class</a:t>
            </a:r>
            <a:endParaRPr dirty="0"/>
          </a:p>
        </p:txBody>
      </p:sp>
      <p:sp>
        <p:nvSpPr>
          <p:cNvPr id="892" name="Google Shape;892;p43"/>
          <p:cNvSpPr txBox="1">
            <a:spLocks noGrp="1"/>
          </p:cNvSpPr>
          <p:nvPr>
            <p:ph type="body" idx="1"/>
          </p:nvPr>
        </p:nvSpPr>
        <p:spPr>
          <a:xfrm>
            <a:off x="688890" y="638967"/>
            <a:ext cx="79017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b="1" dirty="0">
                <a:solidFill>
                  <a:schemeClr val="accent5">
                    <a:lumMod val="20000"/>
                    <a:lumOff val="80000"/>
                  </a:schemeClr>
                </a:solidFill>
              </a:rPr>
              <a:t>Object :</a:t>
            </a:r>
          </a:p>
          <a:p>
            <a:pPr marL="0" lvl="0" indent="0" algn="l" rtl="0">
              <a:spcBef>
                <a:spcPts val="0"/>
              </a:spcBef>
              <a:spcAft>
                <a:spcPts val="0"/>
              </a:spcAft>
              <a:buNone/>
            </a:pPr>
            <a:r>
              <a:rPr lang="en-GB" sz="1600" b="0" i="0" dirty="0">
                <a:solidFill>
                  <a:schemeClr val="tx1"/>
                </a:solidFill>
                <a:effectLst/>
                <a:latin typeface="inter-regular"/>
              </a:rPr>
              <a:t>An object is a real-world entity that has attributes, </a:t>
            </a:r>
            <a:r>
              <a:rPr lang="en-GB" sz="1600" b="0" i="0" dirty="0" err="1">
                <a:solidFill>
                  <a:schemeClr val="tx1"/>
                </a:solidFill>
                <a:effectLst/>
                <a:latin typeface="inter-regular"/>
              </a:rPr>
              <a:t>behavior</a:t>
            </a:r>
            <a:r>
              <a:rPr lang="en-GB" sz="1600" b="0" i="0" dirty="0">
                <a:solidFill>
                  <a:schemeClr val="tx1"/>
                </a:solidFill>
                <a:effectLst/>
                <a:latin typeface="inter-regular"/>
              </a:rPr>
              <a:t>, and properties.</a:t>
            </a:r>
          </a:p>
          <a:p>
            <a:pPr marL="0" lvl="0" indent="0" algn="l" rtl="0">
              <a:spcBef>
                <a:spcPts val="0"/>
              </a:spcBef>
              <a:spcAft>
                <a:spcPts val="0"/>
              </a:spcAft>
              <a:buNone/>
            </a:pPr>
            <a:endParaRPr lang="en-GB" dirty="0">
              <a:solidFill>
                <a:schemeClr val="tx1"/>
              </a:solidFill>
              <a:latin typeface="inter-regular"/>
            </a:endParaRPr>
          </a:p>
          <a:p>
            <a:pPr marL="0" lvl="0" indent="0" algn="l" rtl="0">
              <a:spcBef>
                <a:spcPts val="0"/>
              </a:spcBef>
              <a:spcAft>
                <a:spcPts val="0"/>
              </a:spcAft>
              <a:buNone/>
            </a:pPr>
            <a:r>
              <a:rPr lang="en-GB" sz="1600" b="1" i="0" dirty="0">
                <a:solidFill>
                  <a:schemeClr val="accent5">
                    <a:lumMod val="20000"/>
                    <a:lumOff val="80000"/>
                  </a:schemeClr>
                </a:solidFill>
                <a:effectLst/>
                <a:latin typeface="inter-regular"/>
              </a:rPr>
              <a:t>Class :</a:t>
            </a:r>
          </a:p>
          <a:p>
            <a:pPr marL="0" lvl="0" indent="0" algn="l" rtl="0">
              <a:spcBef>
                <a:spcPts val="0"/>
              </a:spcBef>
              <a:spcAft>
                <a:spcPts val="0"/>
              </a:spcAft>
              <a:buNone/>
            </a:pPr>
            <a:r>
              <a:rPr lang="en-GB" sz="1600" b="0" i="0" dirty="0">
                <a:solidFill>
                  <a:schemeClr val="tx1"/>
                </a:solidFill>
                <a:effectLst/>
                <a:latin typeface="inter-regular"/>
              </a:rPr>
              <a:t>A class is a blueprint or template of an object. It is a user-defined data type. Inside a class, we define variables, constants, member functions, and other functionality. </a:t>
            </a:r>
            <a:endParaRPr lang="en-GB" sz="1600" b="1" i="0" dirty="0">
              <a:solidFill>
                <a:schemeClr val="tx1"/>
              </a:solidFill>
              <a:effectLst/>
              <a:latin typeface="inter-regular"/>
            </a:endParaRPr>
          </a:p>
          <a:p>
            <a:pPr marL="0" lvl="0" indent="0" algn="l" rtl="0">
              <a:spcBef>
                <a:spcPts val="0"/>
              </a:spcBef>
              <a:spcAft>
                <a:spcPts val="0"/>
              </a:spcAft>
              <a:buNone/>
            </a:pPr>
            <a:endParaRPr lang="en-GB" sz="1600" b="1" i="0" dirty="0">
              <a:solidFill>
                <a:schemeClr val="accent5">
                  <a:lumMod val="20000"/>
                  <a:lumOff val="80000"/>
                </a:schemeClr>
              </a:solidFill>
              <a:effectLst/>
              <a:latin typeface="inter-regular"/>
            </a:endParaRPr>
          </a:p>
          <a:p>
            <a:pPr marL="0" lvl="0" indent="0" algn="l" rtl="0">
              <a:spcBef>
                <a:spcPts val="0"/>
              </a:spcBef>
              <a:spcAft>
                <a:spcPts val="0"/>
              </a:spcAft>
              <a:buNone/>
            </a:pPr>
            <a:endParaRPr lang="en-GB" dirty="0">
              <a:solidFill>
                <a:schemeClr val="tx1"/>
              </a:solidFill>
              <a:latin typeface="inter-regular"/>
            </a:endParaRPr>
          </a:p>
          <a:p>
            <a:pPr marL="0" lvl="0" indent="0" algn="l" rtl="0">
              <a:spcBef>
                <a:spcPts val="0"/>
              </a:spcBef>
              <a:spcAft>
                <a:spcPts val="0"/>
              </a:spcAft>
              <a:buNone/>
            </a:pPr>
            <a:endParaRPr lang="en-GB" dirty="0">
              <a:solidFill>
                <a:schemeClr val="tx1"/>
              </a:solidFill>
            </a:endParaRPr>
          </a:p>
          <a:p>
            <a:pPr marL="0" lvl="0" indent="0" algn="l" rtl="0">
              <a:spcBef>
                <a:spcPts val="0"/>
              </a:spcBef>
              <a:spcAft>
                <a:spcPts val="0"/>
              </a:spcAft>
              <a:buNone/>
            </a:pPr>
            <a:endParaRPr dirty="0"/>
          </a:p>
        </p:txBody>
      </p:sp>
      <p:grpSp>
        <p:nvGrpSpPr>
          <p:cNvPr id="893" name="Google Shape;893;p43"/>
          <p:cNvGrpSpPr/>
          <p:nvPr/>
        </p:nvGrpSpPr>
        <p:grpSpPr>
          <a:xfrm flipH="1">
            <a:off x="621100" y="4255275"/>
            <a:ext cx="1206211" cy="336300"/>
            <a:chOff x="7299150" y="4255275"/>
            <a:chExt cx="1206211" cy="336300"/>
          </a:xfrm>
        </p:grpSpPr>
        <p:sp>
          <p:nvSpPr>
            <p:cNvPr id="894" name="Google Shape;894;p43"/>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3"/>
          <p:cNvGrpSpPr/>
          <p:nvPr/>
        </p:nvGrpSpPr>
        <p:grpSpPr>
          <a:xfrm flipH="1">
            <a:off x="7299150" y="539500"/>
            <a:ext cx="1206211" cy="336300"/>
            <a:chOff x="2113900" y="803075"/>
            <a:chExt cx="1206211" cy="336300"/>
          </a:xfrm>
        </p:grpSpPr>
        <p:sp>
          <p:nvSpPr>
            <p:cNvPr id="913" name="Google Shape;913;p43"/>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2" name="Google Shape;932;p43"/>
          <p:cNvSpPr/>
          <p:nvPr/>
        </p:nvSpPr>
        <p:spPr>
          <a:xfrm>
            <a:off x="8652093" y="2269386"/>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A072CC35-AC5B-4DC8-AAED-9338D902865D}"/>
              </a:ext>
            </a:extLst>
          </p:cNvPr>
          <p:cNvPicPr>
            <a:picLocks noChangeAspect="1"/>
          </p:cNvPicPr>
          <p:nvPr/>
        </p:nvPicPr>
        <p:blipFill>
          <a:blip r:embed="rId3"/>
          <a:stretch>
            <a:fillRect/>
          </a:stretch>
        </p:blipFill>
        <p:spPr>
          <a:xfrm>
            <a:off x="2426581" y="2711058"/>
            <a:ext cx="4529093" cy="24910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44"/>
          <p:cNvSpPr txBox="1">
            <a:spLocks noGrp="1"/>
          </p:cNvSpPr>
          <p:nvPr>
            <p:ph type="title"/>
          </p:nvPr>
        </p:nvSpPr>
        <p:spPr>
          <a:xfrm>
            <a:off x="621150" y="746610"/>
            <a:ext cx="7901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Pros And Cons in OOPs</a:t>
            </a:r>
          </a:p>
        </p:txBody>
      </p:sp>
      <p:sp>
        <p:nvSpPr>
          <p:cNvPr id="938" name="Google Shape;938;p44"/>
          <p:cNvSpPr txBox="1">
            <a:spLocks noGrp="1"/>
          </p:cNvSpPr>
          <p:nvPr>
            <p:ph type="subTitle" idx="1"/>
          </p:nvPr>
        </p:nvSpPr>
        <p:spPr>
          <a:xfrm>
            <a:off x="1115264" y="1898551"/>
            <a:ext cx="24084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5">
                    <a:lumMod val="20000"/>
                    <a:lumOff val="80000"/>
                  </a:schemeClr>
                </a:solidFill>
              </a:rPr>
              <a:t>Pros</a:t>
            </a:r>
            <a:endParaRPr sz="2800" dirty="0">
              <a:solidFill>
                <a:schemeClr val="accent5">
                  <a:lumMod val="20000"/>
                  <a:lumOff val="80000"/>
                </a:schemeClr>
              </a:solidFill>
            </a:endParaRPr>
          </a:p>
        </p:txBody>
      </p:sp>
      <p:sp>
        <p:nvSpPr>
          <p:cNvPr id="2" name="Subtitle 1">
            <a:extLst>
              <a:ext uri="{FF2B5EF4-FFF2-40B4-BE49-F238E27FC236}">
                <a16:creationId xmlns:a16="http://schemas.microsoft.com/office/drawing/2014/main" id="{C100CF35-18D2-46C7-8620-7959ACAA14DF}"/>
              </a:ext>
            </a:extLst>
          </p:cNvPr>
          <p:cNvSpPr>
            <a:spLocks noGrp="1"/>
          </p:cNvSpPr>
          <p:nvPr>
            <p:ph type="subTitle" idx="2"/>
          </p:nvPr>
        </p:nvSpPr>
        <p:spPr>
          <a:xfrm>
            <a:off x="971222" y="2571750"/>
            <a:ext cx="2910113" cy="979500"/>
          </a:xfrm>
        </p:spPr>
        <p:txBody>
          <a:bodyPr/>
          <a:lstStyle/>
          <a:p>
            <a:pPr algn="l">
              <a:buFont typeface="Wingdings" panose="05000000000000000000" pitchFamily="2" charset="2"/>
              <a:buChar char="Ø"/>
            </a:pPr>
            <a:r>
              <a:rPr lang="en-GB" dirty="0">
                <a:solidFill>
                  <a:schemeClr val="tx1"/>
                </a:solidFill>
                <a:latin typeface="Work Sans" panose="020B0604020202020204" pitchFamily="2" charset="0"/>
              </a:rPr>
              <a:t>P</a:t>
            </a:r>
            <a:r>
              <a:rPr lang="en-GB" i="0" dirty="0">
                <a:solidFill>
                  <a:schemeClr val="tx1"/>
                </a:solidFill>
                <a:effectLst/>
                <a:latin typeface="Work Sans" panose="020B0604020202020204" pitchFamily="2" charset="0"/>
              </a:rPr>
              <a:t>arallel development</a:t>
            </a:r>
          </a:p>
          <a:p>
            <a:pPr algn="l">
              <a:buFont typeface="Wingdings" panose="05000000000000000000" pitchFamily="2" charset="2"/>
              <a:buChar char="Ø"/>
            </a:pPr>
            <a:r>
              <a:rPr lang="en-GB" i="0" dirty="0">
                <a:solidFill>
                  <a:schemeClr val="tx1"/>
                </a:solidFill>
                <a:effectLst/>
                <a:latin typeface="Work Sans" panose="020B0604020202020204" pitchFamily="2" charset="0"/>
              </a:rPr>
              <a:t>The modular classes are often reusable</a:t>
            </a:r>
          </a:p>
          <a:p>
            <a:pPr algn="l">
              <a:buFont typeface="Wingdings" panose="05000000000000000000" pitchFamily="2" charset="2"/>
              <a:buChar char="Ø"/>
            </a:pPr>
            <a:r>
              <a:rPr lang="en-GB" dirty="0">
                <a:solidFill>
                  <a:schemeClr val="tx1"/>
                </a:solidFill>
                <a:latin typeface="Work Sans" panose="020B0604020202020204" pitchFamily="2" charset="0"/>
              </a:rPr>
              <a:t>C</a:t>
            </a:r>
            <a:r>
              <a:rPr lang="en-GB" i="0" dirty="0">
                <a:solidFill>
                  <a:schemeClr val="tx1"/>
                </a:solidFill>
                <a:effectLst/>
                <a:latin typeface="Work Sans" panose="020B0604020202020204" pitchFamily="2" charset="0"/>
              </a:rPr>
              <a:t>oding is easier to maintain</a:t>
            </a:r>
            <a:endParaRPr lang="en-GB" sz="1400" dirty="0">
              <a:solidFill>
                <a:schemeClr val="tx1"/>
              </a:solidFill>
            </a:endParaRPr>
          </a:p>
        </p:txBody>
      </p:sp>
      <p:sp>
        <p:nvSpPr>
          <p:cNvPr id="3" name="Subtitle 2">
            <a:extLst>
              <a:ext uri="{FF2B5EF4-FFF2-40B4-BE49-F238E27FC236}">
                <a16:creationId xmlns:a16="http://schemas.microsoft.com/office/drawing/2014/main" id="{14A1C5E5-5AA0-4765-B355-A916DA9F21B3}"/>
              </a:ext>
            </a:extLst>
          </p:cNvPr>
          <p:cNvSpPr>
            <a:spLocks noGrp="1"/>
          </p:cNvSpPr>
          <p:nvPr>
            <p:ph type="subTitle" idx="3"/>
          </p:nvPr>
        </p:nvSpPr>
        <p:spPr>
          <a:xfrm>
            <a:off x="5206574" y="1898551"/>
            <a:ext cx="2408400" cy="357000"/>
          </a:xfrm>
        </p:spPr>
        <p:txBody>
          <a:bodyPr/>
          <a:lstStyle/>
          <a:p>
            <a:r>
              <a:rPr lang="en-GB" sz="2800" dirty="0">
                <a:solidFill>
                  <a:schemeClr val="accent5">
                    <a:lumMod val="20000"/>
                    <a:lumOff val="80000"/>
                  </a:schemeClr>
                </a:solidFill>
              </a:rPr>
              <a:t>Cons</a:t>
            </a:r>
          </a:p>
        </p:txBody>
      </p:sp>
      <p:sp>
        <p:nvSpPr>
          <p:cNvPr id="4" name="Subtitle 3">
            <a:extLst>
              <a:ext uri="{FF2B5EF4-FFF2-40B4-BE49-F238E27FC236}">
                <a16:creationId xmlns:a16="http://schemas.microsoft.com/office/drawing/2014/main" id="{67F4C69C-284D-4A78-A843-5331B4D569A3}"/>
              </a:ext>
            </a:extLst>
          </p:cNvPr>
          <p:cNvSpPr>
            <a:spLocks noGrp="1"/>
          </p:cNvSpPr>
          <p:nvPr>
            <p:ph type="subTitle" idx="4"/>
          </p:nvPr>
        </p:nvSpPr>
        <p:spPr>
          <a:xfrm>
            <a:off x="5206574" y="2462027"/>
            <a:ext cx="2754617" cy="979500"/>
          </a:xfrm>
        </p:spPr>
        <p:txBody>
          <a:bodyPr/>
          <a:lstStyle/>
          <a:p>
            <a:pPr algn="l">
              <a:buFont typeface="Wingdings" panose="05000000000000000000" pitchFamily="2" charset="2"/>
              <a:buChar char="Ø"/>
            </a:pPr>
            <a:r>
              <a:rPr lang="en-GB" i="0" dirty="0">
                <a:solidFill>
                  <a:schemeClr val="tx1"/>
                </a:solidFill>
                <a:effectLst/>
                <a:latin typeface="Work Sans" pitchFamily="2" charset="0"/>
              </a:rPr>
              <a:t>Inefficient</a:t>
            </a:r>
          </a:p>
          <a:p>
            <a:pPr algn="l">
              <a:buFont typeface="Wingdings" panose="05000000000000000000" pitchFamily="2" charset="2"/>
              <a:buChar char="Ø"/>
            </a:pPr>
            <a:r>
              <a:rPr lang="en-GB" i="0" dirty="0">
                <a:solidFill>
                  <a:schemeClr val="tx1"/>
                </a:solidFill>
                <a:effectLst/>
                <a:latin typeface="Work Sans" pitchFamily="2" charset="0"/>
              </a:rPr>
              <a:t>It can be too scalable</a:t>
            </a:r>
          </a:p>
          <a:p>
            <a:pPr algn="l">
              <a:buFont typeface="Wingdings" panose="05000000000000000000" pitchFamily="2" charset="2"/>
              <a:buChar char="Ø"/>
            </a:pPr>
            <a:r>
              <a:rPr lang="en-GB" dirty="0">
                <a:solidFill>
                  <a:schemeClr val="tx1"/>
                </a:solidFill>
                <a:latin typeface="Work Sans" pitchFamily="2" charset="0"/>
              </a:rPr>
              <a:t>C</a:t>
            </a:r>
            <a:r>
              <a:rPr lang="en-GB" i="0" dirty="0">
                <a:solidFill>
                  <a:schemeClr val="tx1"/>
                </a:solidFill>
                <a:effectLst/>
                <a:latin typeface="Work Sans" pitchFamily="2" charset="0"/>
              </a:rPr>
              <a:t>ause duplication</a:t>
            </a:r>
            <a:endParaRPr lang="en-GB" sz="1400" dirty="0">
              <a:solidFill>
                <a:schemeClr val="tx1"/>
              </a:solidFill>
            </a:endParaRPr>
          </a:p>
        </p:txBody>
      </p:sp>
      <p:grpSp>
        <p:nvGrpSpPr>
          <p:cNvPr id="939" name="Google Shape;939;p44"/>
          <p:cNvGrpSpPr/>
          <p:nvPr/>
        </p:nvGrpSpPr>
        <p:grpSpPr>
          <a:xfrm flipH="1">
            <a:off x="7834700" y="4618132"/>
            <a:ext cx="1206211" cy="336300"/>
            <a:chOff x="7299150" y="4255275"/>
            <a:chExt cx="1206211" cy="336300"/>
          </a:xfrm>
        </p:grpSpPr>
        <p:sp>
          <p:nvSpPr>
            <p:cNvPr id="940" name="Google Shape;940;p44"/>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44"/>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4"/>
          <p:cNvGrpSpPr/>
          <p:nvPr/>
        </p:nvGrpSpPr>
        <p:grpSpPr>
          <a:xfrm flipH="1">
            <a:off x="270976" y="528557"/>
            <a:ext cx="1206211" cy="336300"/>
            <a:chOff x="2113900" y="803075"/>
            <a:chExt cx="1206211" cy="336300"/>
          </a:xfrm>
        </p:grpSpPr>
        <p:sp>
          <p:nvSpPr>
            <p:cNvPr id="959" name="Google Shape;959;p44"/>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72816AB7-1671-4680-85AA-63E83396AB27}"/>
              </a:ext>
            </a:extLst>
          </p:cNvPr>
          <p:cNvPicPr>
            <a:picLocks noChangeAspect="1"/>
          </p:cNvPicPr>
          <p:nvPr/>
        </p:nvPicPr>
        <p:blipFill>
          <a:blip r:embed="rId3"/>
          <a:stretch>
            <a:fillRect/>
          </a:stretch>
        </p:blipFill>
        <p:spPr>
          <a:xfrm>
            <a:off x="4154232" y="2662082"/>
            <a:ext cx="779445" cy="7794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3000">
              <a:schemeClr val="accent5"/>
            </a:gs>
            <a:gs pos="80000">
              <a:schemeClr val="lt1"/>
            </a:gs>
            <a:gs pos="100000">
              <a:srgbClr val="611582"/>
            </a:gs>
          </a:gsLst>
          <a:lin ang="18900044" scaled="0"/>
        </a:gradFill>
        <a:effectLst/>
      </p:bgPr>
    </p:bg>
    <p:spTree>
      <p:nvGrpSpPr>
        <p:cNvPr id="1" name="Shape 980"/>
        <p:cNvGrpSpPr/>
        <p:nvPr/>
      </p:nvGrpSpPr>
      <p:grpSpPr>
        <a:xfrm>
          <a:off x="0" y="0"/>
          <a:ext cx="0" cy="0"/>
          <a:chOff x="0" y="0"/>
          <a:chExt cx="0" cy="0"/>
        </a:xfrm>
      </p:grpSpPr>
      <p:sp>
        <p:nvSpPr>
          <p:cNvPr id="981" name="Google Shape;981;p45"/>
          <p:cNvSpPr txBox="1">
            <a:spLocks noGrp="1"/>
          </p:cNvSpPr>
          <p:nvPr>
            <p:ph type="subTitle" idx="1"/>
          </p:nvPr>
        </p:nvSpPr>
        <p:spPr>
          <a:xfrm>
            <a:off x="596864" y="1527134"/>
            <a:ext cx="5095452" cy="2398980"/>
          </a:xfrm>
          <a:prstGeom prst="rect">
            <a:avLst/>
          </a:prstGeom>
        </p:spPr>
        <p:txBody>
          <a:bodyPr spcFirstLastPara="1" wrap="square" lIns="91425" tIns="91425" rIns="91425" bIns="91425" anchor="t" anchorCtr="0">
            <a:noAutofit/>
          </a:bodyPr>
          <a:lstStyle/>
          <a:p>
            <a:pPr marL="285750" indent="-285750">
              <a:buClr>
                <a:schemeClr val="tx1"/>
              </a:buClr>
              <a:buSzPts val="600"/>
              <a:buFont typeface="Wingdings" panose="05000000000000000000" pitchFamily="2" charset="2"/>
              <a:buChar char="Ø"/>
            </a:pPr>
            <a:r>
              <a:rPr lang="en-GB" sz="1400" dirty="0">
                <a:solidFill>
                  <a:schemeClr val="accent4">
                    <a:lumMod val="20000"/>
                    <a:lumOff val="80000"/>
                  </a:schemeClr>
                </a:solidFill>
                <a:latin typeface="Work Sans" pitchFamily="2" charset="0"/>
                <a:ea typeface="NSimSun" panose="02010609030101010101" pitchFamily="49" charset="-122"/>
              </a:rPr>
              <a:t>From this training on OOPs I have learned Concepts in C++</a:t>
            </a:r>
          </a:p>
          <a:p>
            <a:pPr marL="285750" indent="-285750">
              <a:buClr>
                <a:schemeClr val="tx1"/>
              </a:buClr>
              <a:buSzPts val="600"/>
              <a:buFont typeface="Wingdings" panose="05000000000000000000" pitchFamily="2" charset="2"/>
              <a:buChar char="Ø"/>
            </a:pPr>
            <a:endParaRPr lang="en-GB" sz="1400" dirty="0">
              <a:solidFill>
                <a:schemeClr val="accent4">
                  <a:lumMod val="20000"/>
                  <a:lumOff val="80000"/>
                </a:schemeClr>
              </a:solidFill>
              <a:latin typeface="Work Sans" pitchFamily="2" charset="0"/>
              <a:ea typeface="NSimSun" panose="02010609030101010101" pitchFamily="49" charset="-122"/>
            </a:endParaRPr>
          </a:p>
          <a:p>
            <a:pPr marL="285750" indent="-285750">
              <a:buClr>
                <a:schemeClr val="tx1"/>
              </a:buClr>
              <a:buSzPts val="600"/>
              <a:buFont typeface="Wingdings" panose="05000000000000000000" pitchFamily="2" charset="2"/>
              <a:buChar char="Ø"/>
            </a:pPr>
            <a:r>
              <a:rPr lang="en-GB" sz="1400" dirty="0">
                <a:solidFill>
                  <a:schemeClr val="accent4">
                    <a:lumMod val="20000"/>
                    <a:lumOff val="80000"/>
                  </a:schemeClr>
                </a:solidFill>
                <a:latin typeface="Work Sans" pitchFamily="2" charset="0"/>
                <a:ea typeface="NSimSun" panose="02010609030101010101" pitchFamily="49" charset="-122"/>
              </a:rPr>
              <a:t>I have understood why we need Object-oriented programming, what C++ OOPs are, and the basic concepts of OOPs like polymorphism, inheritance encapsulation, etc</a:t>
            </a:r>
          </a:p>
          <a:p>
            <a:pPr marL="285750" indent="-285750">
              <a:buClr>
                <a:schemeClr val="tx1"/>
              </a:buClr>
              <a:buSzPts val="600"/>
              <a:buFont typeface="Wingdings" panose="05000000000000000000" pitchFamily="2" charset="2"/>
              <a:buChar char="Ø"/>
            </a:pPr>
            <a:endParaRPr lang="en-GB" sz="1400" dirty="0">
              <a:solidFill>
                <a:schemeClr val="accent4">
                  <a:lumMod val="20000"/>
                  <a:lumOff val="80000"/>
                </a:schemeClr>
              </a:solidFill>
              <a:latin typeface="Work Sans" pitchFamily="2" charset="0"/>
              <a:ea typeface="NSimSun" panose="02010609030101010101" pitchFamily="49" charset="-122"/>
            </a:endParaRPr>
          </a:p>
          <a:p>
            <a:pPr marL="285750" indent="-285750">
              <a:buClr>
                <a:schemeClr val="tx1"/>
              </a:buClr>
              <a:buSzPts val="600"/>
              <a:buFont typeface="Wingdings" panose="05000000000000000000" pitchFamily="2" charset="2"/>
              <a:buChar char="Ø"/>
            </a:pPr>
            <a:r>
              <a:rPr lang="en-GB" sz="1400" dirty="0">
                <a:solidFill>
                  <a:schemeClr val="accent4">
                    <a:lumMod val="20000"/>
                    <a:lumOff val="80000"/>
                  </a:schemeClr>
                </a:solidFill>
                <a:latin typeface="Work Sans" pitchFamily="2" charset="0"/>
                <a:ea typeface="NSimSun" panose="02010609030101010101" pitchFamily="49" charset="-122"/>
              </a:rPr>
              <a:t>I have also learned about the advantages of C++ OOPs, along with examples of polymorphism and inheritance.</a:t>
            </a:r>
          </a:p>
          <a:p>
            <a:pPr marL="285750" indent="-285750">
              <a:buClr>
                <a:schemeClr val="tx1"/>
              </a:buClr>
              <a:buSzPts val="600"/>
              <a:buFont typeface="Wingdings" panose="05000000000000000000" pitchFamily="2" charset="2"/>
              <a:buChar char="Ø"/>
            </a:pPr>
            <a:endParaRPr lang="en-GB" sz="1400" dirty="0">
              <a:solidFill>
                <a:schemeClr val="tx1"/>
              </a:solidFill>
              <a:latin typeface="Work Sans" pitchFamily="2" charset="0"/>
              <a:ea typeface="NSimSun" panose="02010609030101010101" pitchFamily="49" charset="-122"/>
            </a:endParaRPr>
          </a:p>
          <a:p>
            <a:pPr marL="285750" indent="-285750">
              <a:buClr>
                <a:srgbClr val="273D40"/>
              </a:buClr>
              <a:buSzPts val="600"/>
              <a:buFont typeface="Wingdings" panose="05000000000000000000" pitchFamily="2" charset="2"/>
              <a:buChar char="q"/>
            </a:pPr>
            <a:endParaRPr dirty="0">
              <a:solidFill>
                <a:schemeClr val="tx1"/>
              </a:solidFill>
              <a:latin typeface="Work Sans" pitchFamily="2" charset="0"/>
              <a:ea typeface="NSimSun" panose="02010609030101010101" pitchFamily="49" charset="-122"/>
            </a:endParaRPr>
          </a:p>
        </p:txBody>
      </p:sp>
      <p:sp>
        <p:nvSpPr>
          <p:cNvPr id="982" name="Google Shape;982;p45"/>
          <p:cNvSpPr txBox="1">
            <a:spLocks noGrp="1"/>
          </p:cNvSpPr>
          <p:nvPr>
            <p:ph type="title"/>
          </p:nvPr>
        </p:nvSpPr>
        <p:spPr>
          <a:xfrm>
            <a:off x="649666" y="560303"/>
            <a:ext cx="3941100" cy="108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Conclusion</a:t>
            </a:r>
            <a:endParaRPr dirty="0"/>
          </a:p>
        </p:txBody>
      </p:sp>
      <p:grpSp>
        <p:nvGrpSpPr>
          <p:cNvPr id="983" name="Google Shape;983;p45"/>
          <p:cNvGrpSpPr/>
          <p:nvPr/>
        </p:nvGrpSpPr>
        <p:grpSpPr>
          <a:xfrm>
            <a:off x="6083586" y="1156325"/>
            <a:ext cx="1223328" cy="1223328"/>
            <a:chOff x="6000750" y="1344600"/>
            <a:chExt cx="1019100" cy="1019100"/>
          </a:xfrm>
        </p:grpSpPr>
        <p:sp>
          <p:nvSpPr>
            <p:cNvPr id="984" name="Google Shape;984;p45"/>
            <p:cNvSpPr/>
            <p:nvPr/>
          </p:nvSpPr>
          <p:spPr>
            <a:xfrm>
              <a:off x="6000750" y="1344600"/>
              <a:ext cx="1019100" cy="1019100"/>
            </a:xfrm>
            <a:prstGeom prst="ellipse">
              <a:avLst/>
            </a:prstGeom>
            <a:solidFill>
              <a:srgbClr val="61ABFC">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45"/>
            <p:cNvGrpSpPr/>
            <p:nvPr/>
          </p:nvGrpSpPr>
          <p:grpSpPr>
            <a:xfrm>
              <a:off x="6059772" y="1405911"/>
              <a:ext cx="900845" cy="896401"/>
              <a:chOff x="7498900" y="3716375"/>
              <a:chExt cx="532100" cy="529475"/>
            </a:xfrm>
          </p:grpSpPr>
          <p:sp>
            <p:nvSpPr>
              <p:cNvPr id="986" name="Google Shape;986;p45"/>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2" name="Google Shape;992;p45"/>
          <p:cNvGrpSpPr/>
          <p:nvPr/>
        </p:nvGrpSpPr>
        <p:grpSpPr>
          <a:xfrm>
            <a:off x="6614371" y="2787752"/>
            <a:ext cx="1860900" cy="1860900"/>
            <a:chOff x="7000604" y="2905216"/>
            <a:chExt cx="1860900" cy="1860900"/>
          </a:xfrm>
        </p:grpSpPr>
        <p:grpSp>
          <p:nvGrpSpPr>
            <p:cNvPr id="993" name="Google Shape;993;p45"/>
            <p:cNvGrpSpPr/>
            <p:nvPr/>
          </p:nvGrpSpPr>
          <p:grpSpPr>
            <a:xfrm rot="5400000">
              <a:off x="7131867" y="3013180"/>
              <a:ext cx="1636829" cy="1644944"/>
              <a:chOff x="-1092956" y="1494839"/>
              <a:chExt cx="896401" cy="900845"/>
            </a:xfrm>
          </p:grpSpPr>
          <p:sp>
            <p:nvSpPr>
              <p:cNvPr id="994" name="Google Shape;994;p45"/>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7000604" y="2905216"/>
              <a:ext cx="1860900" cy="1860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99" name="Google Shape;999;p45"/>
          <p:cNvSpPr/>
          <p:nvPr/>
        </p:nvSpPr>
        <p:spPr>
          <a:xfrm>
            <a:off x="8456150" y="723025"/>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E2C4BF-37C9-4DF3-B160-A1501298CD6D}"/>
              </a:ext>
            </a:extLst>
          </p:cNvPr>
          <p:cNvPicPr>
            <a:picLocks noChangeAspect="1"/>
          </p:cNvPicPr>
          <p:nvPr/>
        </p:nvPicPr>
        <p:blipFill rotWithShape="1">
          <a:blip r:embed="rId2"/>
          <a:srcRect l="3952" r="3952"/>
          <a:stretch/>
        </p:blipFill>
        <p:spPr>
          <a:xfrm>
            <a:off x="1949302" y="481965"/>
            <a:ext cx="5267600" cy="39837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0632780"/>
      </p:ext>
    </p:extLst>
  </p:cSld>
  <p:clrMapOvr>
    <a:masterClrMapping/>
  </p:clrMapOvr>
</p:sld>
</file>

<file path=ppt/theme/theme1.xml><?xml version="1.0" encoding="utf-8"?>
<a:theme xmlns:a="http://schemas.openxmlformats.org/drawingml/2006/main" name="Computer &amp; Information Sciences Major for College by Slidesgo">
  <a:themeElements>
    <a:clrScheme name="Simple Light">
      <a:dk1>
        <a:srgbClr val="FFFFFF"/>
      </a:dk1>
      <a:lt1>
        <a:srgbClr val="310047"/>
      </a:lt1>
      <a:dk2>
        <a:srgbClr val="FFFFFF"/>
      </a:dk2>
      <a:lt2>
        <a:srgbClr val="D9A3F3"/>
      </a:lt2>
      <a:accent1>
        <a:srgbClr val="61ABFC"/>
      </a:accent1>
      <a:accent2>
        <a:srgbClr val="DB00A6"/>
      </a:accent2>
      <a:accent3>
        <a:srgbClr val="DF596E"/>
      </a:accent3>
      <a:accent4>
        <a:srgbClr val="EAC93D"/>
      </a:accent4>
      <a:accent5>
        <a:srgbClr val="611582"/>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436</Words>
  <Application>Microsoft Office PowerPoint</Application>
  <PresentationFormat>On-screen Show (16:9)</PresentationFormat>
  <Paragraphs>85</Paragraphs>
  <Slides>16</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Poppins</vt:lpstr>
      <vt:lpstr>Lalezar</vt:lpstr>
      <vt:lpstr>urv</vt:lpstr>
      <vt:lpstr>Crimson Text</vt:lpstr>
      <vt:lpstr>Algerian</vt:lpstr>
      <vt:lpstr>urw-din</vt:lpstr>
      <vt:lpstr>Barlow</vt:lpstr>
      <vt:lpstr>Nova Flat</vt:lpstr>
      <vt:lpstr>inter-regular</vt:lpstr>
      <vt:lpstr>Arial</vt:lpstr>
      <vt:lpstr>Work Sans</vt:lpstr>
      <vt:lpstr>Barlow Medium</vt:lpstr>
      <vt:lpstr>Wingdings</vt:lpstr>
      <vt:lpstr>Computer &amp; Information Sciences Major for College by Slidesgo</vt:lpstr>
      <vt:lpstr>Industrial Training On OOPs  </vt:lpstr>
      <vt:lpstr>Content</vt:lpstr>
      <vt:lpstr>Introduction </vt:lpstr>
      <vt:lpstr>Features of OOPs</vt:lpstr>
      <vt:lpstr> </vt:lpstr>
      <vt:lpstr>What is Object &amp; Class</vt:lpstr>
      <vt:lpstr>Pros And Cons in OOPs</vt:lpstr>
      <vt:lpstr>Conclusion</vt:lpstr>
      <vt:lpstr>PowerPoint Presentation</vt:lpstr>
      <vt:lpstr>Library Management System</vt:lpstr>
      <vt:lpstr>PowerPoint Presentation</vt:lpstr>
      <vt:lpstr>Source Code Implementation</vt:lpstr>
      <vt:lpstr>Result</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On OOPs</dc:title>
  <dc:creator>suraj diwate</dc:creator>
  <cp:lastModifiedBy>suraj diwate</cp:lastModifiedBy>
  <cp:revision>14</cp:revision>
  <dcterms:modified xsi:type="dcterms:W3CDTF">2022-01-30T12:04:34Z</dcterms:modified>
</cp:coreProperties>
</file>