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2B81E-17F7-42B8-9704-652C2196177A}" v="5" dt="2023-05-05T23:58:49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dy, Suraj" userId="634b294f-be9c-4e84-a122-3f1ae4fbe7ac" providerId="ADAL" clId="{4F72B81E-17F7-42B8-9704-652C2196177A}"/>
    <pc:docChg chg="undo custSel addSld modSld sldOrd">
      <pc:chgData name="Reddy, Suraj" userId="634b294f-be9c-4e84-a122-3f1ae4fbe7ac" providerId="ADAL" clId="{4F72B81E-17F7-42B8-9704-652C2196177A}" dt="2023-05-06T00:01:43.012" v="321" actId="20577"/>
      <pc:docMkLst>
        <pc:docMk/>
      </pc:docMkLst>
      <pc:sldChg chg="addSp modSp mod">
        <pc:chgData name="Reddy, Suraj" userId="634b294f-be9c-4e84-a122-3f1ae4fbe7ac" providerId="ADAL" clId="{4F72B81E-17F7-42B8-9704-652C2196177A}" dt="2023-05-03T21:50:50.865" v="303" actId="1076"/>
        <pc:sldMkLst>
          <pc:docMk/>
          <pc:sldMk cId="2090589637" sldId="256"/>
        </pc:sldMkLst>
        <pc:picChg chg="add mod">
          <ac:chgData name="Reddy, Suraj" userId="634b294f-be9c-4e84-a122-3f1ae4fbe7ac" providerId="ADAL" clId="{4F72B81E-17F7-42B8-9704-652C2196177A}" dt="2023-05-03T21:50:50.865" v="303" actId="1076"/>
          <ac:picMkLst>
            <pc:docMk/>
            <pc:sldMk cId="2090589637" sldId="256"/>
            <ac:picMk id="2" creationId="{6E4AEF04-BF6D-4E2E-BF34-E87B8B7EE0D2}"/>
          </ac:picMkLst>
        </pc:picChg>
        <pc:picChg chg="mod">
          <ac:chgData name="Reddy, Suraj" userId="634b294f-be9c-4e84-a122-3f1ae4fbe7ac" providerId="ADAL" clId="{4F72B81E-17F7-42B8-9704-652C2196177A}" dt="2023-05-03T21:50:41.362" v="301" actId="1076"/>
          <ac:picMkLst>
            <pc:docMk/>
            <pc:sldMk cId="2090589637" sldId="256"/>
            <ac:picMk id="8" creationId="{A4FB8F34-D091-3784-C160-105DC5BD901A}"/>
          </ac:picMkLst>
        </pc:picChg>
      </pc:sldChg>
      <pc:sldChg chg="addSp delSp modSp mod">
        <pc:chgData name="Reddy, Suraj" userId="634b294f-be9c-4e84-a122-3f1ae4fbe7ac" providerId="ADAL" clId="{4F72B81E-17F7-42B8-9704-652C2196177A}" dt="2023-05-03T21:49:16.148" v="266" actId="1076"/>
        <pc:sldMkLst>
          <pc:docMk/>
          <pc:sldMk cId="3343370426" sldId="257"/>
        </pc:sldMkLst>
        <pc:spChg chg="add del mod">
          <ac:chgData name="Reddy, Suraj" userId="634b294f-be9c-4e84-a122-3f1ae4fbe7ac" providerId="ADAL" clId="{4F72B81E-17F7-42B8-9704-652C2196177A}" dt="2023-05-03T21:48:45.985" v="257" actId="21"/>
          <ac:spMkLst>
            <pc:docMk/>
            <pc:sldMk cId="3343370426" sldId="257"/>
            <ac:spMk id="3" creationId="{4A6E9E10-2714-6EA5-67D1-275576F2A27E}"/>
          </ac:spMkLst>
        </pc:spChg>
        <pc:spChg chg="add del mod">
          <ac:chgData name="Reddy, Suraj" userId="634b294f-be9c-4e84-a122-3f1ae4fbe7ac" providerId="ADAL" clId="{4F72B81E-17F7-42B8-9704-652C2196177A}" dt="2023-05-03T21:48:52.779" v="259" actId="478"/>
          <ac:spMkLst>
            <pc:docMk/>
            <pc:sldMk cId="3343370426" sldId="257"/>
            <ac:spMk id="4" creationId="{3B9877C3-7C70-4EDE-C9C3-B99D379EDB08}"/>
          </ac:spMkLst>
        </pc:spChg>
        <pc:spChg chg="add del mod">
          <ac:chgData name="Reddy, Suraj" userId="634b294f-be9c-4e84-a122-3f1ae4fbe7ac" providerId="ADAL" clId="{4F72B81E-17F7-42B8-9704-652C2196177A}" dt="2023-05-03T21:48:58.307" v="261" actId="478"/>
          <ac:spMkLst>
            <pc:docMk/>
            <pc:sldMk cId="3343370426" sldId="257"/>
            <ac:spMk id="5" creationId="{570437B3-6EB6-9B51-840F-0E08759CA4DE}"/>
          </ac:spMkLst>
        </pc:spChg>
        <pc:spChg chg="add del mod">
          <ac:chgData name="Reddy, Suraj" userId="634b294f-be9c-4e84-a122-3f1ae4fbe7ac" providerId="ADAL" clId="{4F72B81E-17F7-42B8-9704-652C2196177A}" dt="2023-05-03T21:49:01.586" v="262" actId="478"/>
          <ac:spMkLst>
            <pc:docMk/>
            <pc:sldMk cId="3343370426" sldId="257"/>
            <ac:spMk id="6" creationId="{CF26410B-8436-A2B9-3A8C-C38D9014914F}"/>
          </ac:spMkLst>
        </pc:spChg>
        <pc:spChg chg="add del">
          <ac:chgData name="Reddy, Suraj" userId="634b294f-be9c-4e84-a122-3f1ae4fbe7ac" providerId="ADAL" clId="{4F72B81E-17F7-42B8-9704-652C2196177A}" dt="2023-05-03T21:49:05.125" v="263" actId="478"/>
          <ac:spMkLst>
            <pc:docMk/>
            <pc:sldMk cId="3343370426" sldId="257"/>
            <ac:spMk id="8" creationId="{D924C6EE-4733-E37A-A64D-73C58AAAB832}"/>
          </ac:spMkLst>
        </pc:spChg>
        <pc:spChg chg="add del mod">
          <ac:chgData name="Reddy, Suraj" userId="634b294f-be9c-4e84-a122-3f1ae4fbe7ac" providerId="ADAL" clId="{4F72B81E-17F7-42B8-9704-652C2196177A}" dt="2023-05-03T21:49:07.943" v="265" actId="478"/>
          <ac:spMkLst>
            <pc:docMk/>
            <pc:sldMk cId="3343370426" sldId="257"/>
            <ac:spMk id="10" creationId="{2A32F5DE-0FB7-DB5B-B11B-D8C8CDC51C26}"/>
          </ac:spMkLst>
        </pc:spChg>
        <pc:picChg chg="add del mod">
          <ac:chgData name="Reddy, Suraj" userId="634b294f-be9c-4e84-a122-3f1ae4fbe7ac" providerId="ADAL" clId="{4F72B81E-17F7-42B8-9704-652C2196177A}" dt="2023-05-03T21:47:19.846" v="234" actId="478"/>
          <ac:picMkLst>
            <pc:docMk/>
            <pc:sldMk cId="3343370426" sldId="257"/>
            <ac:picMk id="9" creationId="{8105C87A-416A-1898-4FE5-9D95E11E109D}"/>
          </ac:picMkLst>
        </pc:picChg>
        <pc:picChg chg="add del mod">
          <ac:chgData name="Reddy, Suraj" userId="634b294f-be9c-4e84-a122-3f1ae4fbe7ac" providerId="ADAL" clId="{4F72B81E-17F7-42B8-9704-652C2196177A}" dt="2023-05-03T21:49:16.148" v="266" actId="1076"/>
          <ac:picMkLst>
            <pc:docMk/>
            <pc:sldMk cId="3343370426" sldId="257"/>
            <ac:picMk id="12" creationId="{FB3CEBFC-8DFB-63E7-ED54-4747FEF1904B}"/>
          </ac:picMkLst>
        </pc:picChg>
        <pc:picChg chg="add del mod">
          <ac:chgData name="Reddy, Suraj" userId="634b294f-be9c-4e84-a122-3f1ae4fbe7ac" providerId="ADAL" clId="{4F72B81E-17F7-42B8-9704-652C2196177A}" dt="2023-05-03T21:48:49.831" v="258" actId="1076"/>
          <ac:picMkLst>
            <pc:docMk/>
            <pc:sldMk cId="3343370426" sldId="257"/>
            <ac:picMk id="14" creationId="{64CF0601-1376-1615-AAA3-82E190B8F652}"/>
          </ac:picMkLst>
        </pc:picChg>
      </pc:sldChg>
      <pc:sldChg chg="addSp delSp modSp mod">
        <pc:chgData name="Reddy, Suraj" userId="634b294f-be9c-4e84-a122-3f1ae4fbe7ac" providerId="ADAL" clId="{4F72B81E-17F7-42B8-9704-652C2196177A}" dt="2023-05-03T17:21:07.200" v="82" actId="14100"/>
        <pc:sldMkLst>
          <pc:docMk/>
          <pc:sldMk cId="4059333680" sldId="258"/>
        </pc:sldMkLst>
        <pc:picChg chg="add del">
          <ac:chgData name="Reddy, Suraj" userId="634b294f-be9c-4e84-a122-3f1ae4fbe7ac" providerId="ADAL" clId="{4F72B81E-17F7-42B8-9704-652C2196177A}" dt="2023-05-03T16:28:05.774" v="24" actId="478"/>
          <ac:picMkLst>
            <pc:docMk/>
            <pc:sldMk cId="4059333680" sldId="258"/>
            <ac:picMk id="3" creationId="{AB643CC4-A50C-EBA0-67AE-2CFBAC7FBEA8}"/>
          </ac:picMkLst>
        </pc:picChg>
        <pc:picChg chg="add del mod">
          <ac:chgData name="Reddy, Suraj" userId="634b294f-be9c-4e84-a122-3f1ae4fbe7ac" providerId="ADAL" clId="{4F72B81E-17F7-42B8-9704-652C2196177A}" dt="2023-05-03T16:27:26.713" v="22" actId="22"/>
          <ac:picMkLst>
            <pc:docMk/>
            <pc:sldMk cId="4059333680" sldId="258"/>
            <ac:picMk id="8" creationId="{0B14822B-C4E1-3CD2-D5A7-BC8EC87CA8D6}"/>
          </ac:picMkLst>
        </pc:picChg>
        <pc:picChg chg="add del mod">
          <ac:chgData name="Reddy, Suraj" userId="634b294f-be9c-4e84-a122-3f1ae4fbe7ac" providerId="ADAL" clId="{4F72B81E-17F7-42B8-9704-652C2196177A}" dt="2023-05-03T17:20:57.992" v="76" actId="478"/>
          <ac:picMkLst>
            <pc:docMk/>
            <pc:sldMk cId="4059333680" sldId="258"/>
            <ac:picMk id="10" creationId="{672F55F1-FCFA-5E11-B486-6514484D686E}"/>
          </ac:picMkLst>
        </pc:picChg>
        <pc:picChg chg="add mod">
          <ac:chgData name="Reddy, Suraj" userId="634b294f-be9c-4e84-a122-3f1ae4fbe7ac" providerId="ADAL" clId="{4F72B81E-17F7-42B8-9704-652C2196177A}" dt="2023-05-03T17:21:07.200" v="82" actId="14100"/>
          <ac:picMkLst>
            <pc:docMk/>
            <pc:sldMk cId="4059333680" sldId="258"/>
            <ac:picMk id="12" creationId="{8BBB1242-5C7D-2141-230E-95F5FA5CB5E4}"/>
          </ac:picMkLst>
        </pc:picChg>
      </pc:sldChg>
      <pc:sldChg chg="modSp mod">
        <pc:chgData name="Reddy, Suraj" userId="634b294f-be9c-4e84-a122-3f1ae4fbe7ac" providerId="ADAL" clId="{4F72B81E-17F7-42B8-9704-652C2196177A}" dt="2023-05-03T18:05:37.216" v="98" actId="1076"/>
        <pc:sldMkLst>
          <pc:docMk/>
          <pc:sldMk cId="841502984" sldId="259"/>
        </pc:sldMkLst>
        <pc:spChg chg="mod">
          <ac:chgData name="Reddy, Suraj" userId="634b294f-be9c-4e84-a122-3f1ae4fbe7ac" providerId="ADAL" clId="{4F72B81E-17F7-42B8-9704-652C2196177A}" dt="2023-05-03T04:46:02.725" v="13" actId="1076"/>
          <ac:spMkLst>
            <pc:docMk/>
            <pc:sldMk cId="841502984" sldId="259"/>
            <ac:spMk id="4" creationId="{9F4784B0-9CBF-AFC1-FAB6-B20DECDCE7DA}"/>
          </ac:spMkLst>
        </pc:spChg>
        <pc:spChg chg="mod">
          <ac:chgData name="Reddy, Suraj" userId="634b294f-be9c-4e84-a122-3f1ae4fbe7ac" providerId="ADAL" clId="{4F72B81E-17F7-42B8-9704-652C2196177A}" dt="2023-05-03T04:46:12.877" v="16" actId="14100"/>
          <ac:spMkLst>
            <pc:docMk/>
            <pc:sldMk cId="841502984" sldId="259"/>
            <ac:spMk id="6" creationId="{52223773-8133-6BF9-454E-34B25CCFDD05}"/>
          </ac:spMkLst>
        </pc:spChg>
        <pc:picChg chg="mod">
          <ac:chgData name="Reddy, Suraj" userId="634b294f-be9c-4e84-a122-3f1ae4fbe7ac" providerId="ADAL" clId="{4F72B81E-17F7-42B8-9704-652C2196177A}" dt="2023-05-03T18:05:37.216" v="98" actId="1076"/>
          <ac:picMkLst>
            <pc:docMk/>
            <pc:sldMk cId="841502984" sldId="259"/>
            <ac:picMk id="2" creationId="{24E07163-3B88-F6A9-41B7-4F87176B7E03}"/>
          </ac:picMkLst>
        </pc:picChg>
        <pc:picChg chg="mod">
          <ac:chgData name="Reddy, Suraj" userId="634b294f-be9c-4e84-a122-3f1ae4fbe7ac" providerId="ADAL" clId="{4F72B81E-17F7-42B8-9704-652C2196177A}" dt="2023-05-03T18:05:30.385" v="96" actId="1076"/>
          <ac:picMkLst>
            <pc:docMk/>
            <pc:sldMk cId="841502984" sldId="259"/>
            <ac:picMk id="5" creationId="{92E03ADA-700F-5FA7-A64F-12BA1DF39940}"/>
          </ac:picMkLst>
        </pc:picChg>
      </pc:sldChg>
      <pc:sldChg chg="modSp mod">
        <pc:chgData name="Reddy, Suraj" userId="634b294f-be9c-4e84-a122-3f1ae4fbe7ac" providerId="ADAL" clId="{4F72B81E-17F7-42B8-9704-652C2196177A}" dt="2023-05-03T16:58:02.027" v="75" actId="20577"/>
        <pc:sldMkLst>
          <pc:docMk/>
          <pc:sldMk cId="3116852632" sldId="260"/>
        </pc:sldMkLst>
        <pc:spChg chg="mod">
          <ac:chgData name="Reddy, Suraj" userId="634b294f-be9c-4e84-a122-3f1ae4fbe7ac" providerId="ADAL" clId="{4F72B81E-17F7-42B8-9704-652C2196177A}" dt="2023-05-03T04:44:37.363" v="3" actId="1076"/>
          <ac:spMkLst>
            <pc:docMk/>
            <pc:sldMk cId="3116852632" sldId="260"/>
            <ac:spMk id="2" creationId="{E08BFF76-EE69-23E9-BDA3-7D8FF00244E4}"/>
          </ac:spMkLst>
        </pc:spChg>
        <pc:spChg chg="mod">
          <ac:chgData name="Reddy, Suraj" userId="634b294f-be9c-4e84-a122-3f1ae4fbe7ac" providerId="ADAL" clId="{4F72B81E-17F7-42B8-9704-652C2196177A}" dt="2023-05-03T16:58:02.027" v="75" actId="20577"/>
          <ac:spMkLst>
            <pc:docMk/>
            <pc:sldMk cId="3116852632" sldId="260"/>
            <ac:spMk id="3" creationId="{C04ACEE7-FA5B-A407-CEC8-D9A219D55C2F}"/>
          </ac:spMkLst>
        </pc:spChg>
        <pc:spChg chg="mod">
          <ac:chgData name="Reddy, Suraj" userId="634b294f-be9c-4e84-a122-3f1ae4fbe7ac" providerId="ADAL" clId="{4F72B81E-17F7-42B8-9704-652C2196177A}" dt="2023-05-03T04:44:52.104" v="5" actId="14100"/>
          <ac:spMkLst>
            <pc:docMk/>
            <pc:sldMk cId="3116852632" sldId="260"/>
            <ac:spMk id="22" creationId="{5A317D94-8914-D542-D372-C94C208D8F33}"/>
          </ac:spMkLst>
        </pc:spChg>
      </pc:sldChg>
      <pc:sldChg chg="modSp mod">
        <pc:chgData name="Reddy, Suraj" userId="634b294f-be9c-4e84-a122-3f1ae4fbe7ac" providerId="ADAL" clId="{4F72B81E-17F7-42B8-9704-652C2196177A}" dt="2023-05-05T14:00:00.946" v="304" actId="1076"/>
        <pc:sldMkLst>
          <pc:docMk/>
          <pc:sldMk cId="385992621" sldId="261"/>
        </pc:sldMkLst>
        <pc:spChg chg="mod">
          <ac:chgData name="Reddy, Suraj" userId="634b294f-be9c-4e84-a122-3f1ae4fbe7ac" providerId="ADAL" clId="{4F72B81E-17F7-42B8-9704-652C2196177A}" dt="2023-05-03T04:45:11.180" v="7" actId="1076"/>
          <ac:spMkLst>
            <pc:docMk/>
            <pc:sldMk cId="385992621" sldId="261"/>
            <ac:spMk id="2" creationId="{BAA919E1-1E34-E516-CDBC-1A8740410A78}"/>
          </ac:spMkLst>
        </pc:spChg>
        <pc:spChg chg="mod">
          <ac:chgData name="Reddy, Suraj" userId="634b294f-be9c-4e84-a122-3f1ae4fbe7ac" providerId="ADAL" clId="{4F72B81E-17F7-42B8-9704-652C2196177A}" dt="2023-05-03T04:45:19.534" v="10" actId="14100"/>
          <ac:spMkLst>
            <pc:docMk/>
            <pc:sldMk cId="385992621" sldId="261"/>
            <ac:spMk id="3" creationId="{022485F8-A489-D112-C22D-CDB56C18BEF1}"/>
          </ac:spMkLst>
        </pc:spChg>
        <pc:picChg chg="mod">
          <ac:chgData name="Reddy, Suraj" userId="634b294f-be9c-4e84-a122-3f1ae4fbe7ac" providerId="ADAL" clId="{4F72B81E-17F7-42B8-9704-652C2196177A}" dt="2023-05-05T14:00:00.946" v="304" actId="1076"/>
          <ac:picMkLst>
            <pc:docMk/>
            <pc:sldMk cId="385992621" sldId="261"/>
            <ac:picMk id="7" creationId="{A0733D4C-6025-0390-8BEC-3E3475DBC961}"/>
          </ac:picMkLst>
        </pc:picChg>
      </pc:sldChg>
      <pc:sldChg chg="modSp mod">
        <pc:chgData name="Reddy, Suraj" userId="634b294f-be9c-4e84-a122-3f1ae4fbe7ac" providerId="ADAL" clId="{4F72B81E-17F7-42B8-9704-652C2196177A}" dt="2023-05-03T18:05:24.188" v="95" actId="14100"/>
        <pc:sldMkLst>
          <pc:docMk/>
          <pc:sldMk cId="2264001172" sldId="262"/>
        </pc:sldMkLst>
        <pc:spChg chg="mod">
          <ac:chgData name="Reddy, Suraj" userId="634b294f-be9c-4e84-a122-3f1ae4fbe7ac" providerId="ADAL" clId="{4F72B81E-17F7-42B8-9704-652C2196177A}" dt="2023-05-03T18:05:15.808" v="94" actId="20577"/>
          <ac:spMkLst>
            <pc:docMk/>
            <pc:sldMk cId="2264001172" sldId="262"/>
            <ac:spMk id="4" creationId="{42DDD534-43F8-77B0-D759-435814B3BCA7}"/>
          </ac:spMkLst>
        </pc:spChg>
        <pc:spChg chg="mod">
          <ac:chgData name="Reddy, Suraj" userId="634b294f-be9c-4e84-a122-3f1ae4fbe7ac" providerId="ADAL" clId="{4F72B81E-17F7-42B8-9704-652C2196177A}" dt="2023-05-03T18:05:24.188" v="95" actId="14100"/>
          <ac:spMkLst>
            <pc:docMk/>
            <pc:sldMk cId="2264001172" sldId="262"/>
            <ac:spMk id="5" creationId="{9D4F017A-159F-DEB8-D233-698287C04714}"/>
          </ac:spMkLst>
        </pc:spChg>
        <pc:picChg chg="mod">
          <ac:chgData name="Reddy, Suraj" userId="634b294f-be9c-4e84-a122-3f1ae4fbe7ac" providerId="ADAL" clId="{4F72B81E-17F7-42B8-9704-652C2196177A}" dt="2023-05-03T04:47:05.190" v="17" actId="1076"/>
          <ac:picMkLst>
            <pc:docMk/>
            <pc:sldMk cId="2264001172" sldId="262"/>
            <ac:picMk id="6" creationId="{D3505720-7323-3232-7930-DA79B2D1A4E9}"/>
          </ac:picMkLst>
        </pc:picChg>
      </pc:sldChg>
      <pc:sldChg chg="modSp mod ord">
        <pc:chgData name="Reddy, Suraj" userId="634b294f-be9c-4e84-a122-3f1ae4fbe7ac" providerId="ADAL" clId="{4F72B81E-17F7-42B8-9704-652C2196177A}" dt="2023-05-03T17:22:38.009" v="85"/>
        <pc:sldMkLst>
          <pc:docMk/>
          <pc:sldMk cId="1190354599" sldId="263"/>
        </pc:sldMkLst>
        <pc:picChg chg="mod">
          <ac:chgData name="Reddy, Suraj" userId="634b294f-be9c-4e84-a122-3f1ae4fbe7ac" providerId="ADAL" clId="{4F72B81E-17F7-42B8-9704-652C2196177A}" dt="2023-05-03T17:22:16.504" v="83" actId="1076"/>
          <ac:picMkLst>
            <pc:docMk/>
            <pc:sldMk cId="1190354599" sldId="263"/>
            <ac:picMk id="2" creationId="{55A3BC5D-C118-6FF4-29BE-9025E917D44E}"/>
          </ac:picMkLst>
        </pc:picChg>
      </pc:sldChg>
      <pc:sldChg chg="addSp modSp new mod">
        <pc:chgData name="Reddy, Suraj" userId="634b294f-be9c-4e84-a122-3f1ae4fbe7ac" providerId="ADAL" clId="{4F72B81E-17F7-42B8-9704-652C2196177A}" dt="2023-05-06T00:01:43.012" v="321" actId="20577"/>
        <pc:sldMkLst>
          <pc:docMk/>
          <pc:sldMk cId="1432373130" sldId="264"/>
        </pc:sldMkLst>
        <pc:spChg chg="add mod">
          <ac:chgData name="Reddy, Suraj" userId="634b294f-be9c-4e84-a122-3f1ae4fbe7ac" providerId="ADAL" clId="{4F72B81E-17F7-42B8-9704-652C2196177A}" dt="2023-05-06T00:01:43.012" v="321" actId="20577"/>
          <ac:spMkLst>
            <pc:docMk/>
            <pc:sldMk cId="1432373130" sldId="264"/>
            <ac:spMk id="2" creationId="{C3930E6F-4850-FDA1-7F59-A1E9F7AD9E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BAFC-E697-E80B-EAA6-31983B279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368A9-12DB-7CBB-D4F5-F485BD493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C927-7F02-714C-9C8E-D727759F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4A4-69F9-4484-8EB9-1D6AC1F7859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7624-1858-AA36-E2E7-FA7E3658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2C83-48B6-E616-6075-92325E25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962-39A7-4A69-A023-304105C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1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2C4A-B605-4687-71D5-DF4E4DB3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BA5BA-3A15-DF28-D2C8-979E5781D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B18B-F383-8EFA-F2A4-B5F479CB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4A4-69F9-4484-8EB9-1D6AC1F7859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E41C-6701-67D2-E4A8-153FE8F4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3274-4EAE-7FD9-9D0E-15C548C2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962-39A7-4A69-A023-304105C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EA781-30AC-6BB7-4D8C-780BFF6F7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63C37-ED59-3B85-70F1-DB905C972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74806-3E50-1C5E-CFC6-84380E7E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4A4-69F9-4484-8EB9-1D6AC1F7859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21299-A589-A1BF-3DF7-426D34B3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AE10-C7A1-77DB-AD3F-075E808E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962-39A7-4A69-A023-304105C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1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B5B4-9DAF-99D6-C535-187F7B1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8DD3-54E1-8A95-BEDB-B113E767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FB35-9A4A-AC8F-BD51-0E6FFD6B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4A4-69F9-4484-8EB9-1D6AC1F7859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CE27D-F382-2E69-1253-A587CBAC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CE77-D41E-88E0-74F9-C8CE64E3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962-39A7-4A69-A023-304105C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7489-2E87-4EA9-4242-9608C1F0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DCC35-BB2D-9ADC-F0D0-B8400D4D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2387-BEC9-0E64-C751-FEC5202E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4A4-69F9-4484-8EB9-1D6AC1F7859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1218-BBB2-AEF4-BCFD-35E24E03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4F1B-DC7E-E7F6-4004-6CEA1557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962-39A7-4A69-A023-304105C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3D65-3EFC-5533-9BD7-6A06E506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BB7C-7AAB-E9AF-A994-FF3F5C887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E6910-CFDD-61A3-A9E8-C24EBC11C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736F8-94E6-EF4A-2FA3-5814D876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4A4-69F9-4484-8EB9-1D6AC1F7859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4057-4A34-73FD-5CF2-49577BE5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5B788-C472-27FA-D9DB-EAF43469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962-39A7-4A69-A023-304105C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43AA-4610-E56C-D640-960C39B9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55F0-E115-EA37-942A-96FE64989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5FBAD-4645-2510-E343-8148D8F3E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90344-65A5-54BF-176C-06473A6AE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F88E5-D7BC-F822-EE60-37AFE0A89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6E4B0-6025-F055-4D73-57BAB9E1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4A4-69F9-4484-8EB9-1D6AC1F7859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5289B-AC4B-6FB7-403F-0302BF18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D7AE8-1EE1-9DA6-3851-CFA6EA0E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962-39A7-4A69-A023-304105C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0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E931-E365-3E11-9786-37438431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44ABD-043D-8980-FEEE-F1C4B865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4A4-69F9-4484-8EB9-1D6AC1F7859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E4CDA-D1EC-3739-CEB4-026D64EC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24876-3B90-9D04-CAAA-7E211973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962-39A7-4A69-A023-304105C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3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C07DD-A4B7-AB38-E04B-DD08F9B7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4A4-69F9-4484-8EB9-1D6AC1F7859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6987D-13AE-D9E5-954F-767E270C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0F57F-84DA-B780-738D-62D8EA0F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962-39A7-4A69-A023-304105C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085-C1F2-4E7B-4A5F-B24CE32C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289D-72ED-B4C3-11A2-22E06530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C426D-5A56-6054-0E8E-9F3FE305F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8FC19-54B6-58ED-CE5E-0E2A4C2F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4A4-69F9-4484-8EB9-1D6AC1F7859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D5D5F-D7AC-5B26-5840-E253BCF8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AF54-FFB8-198D-1BBF-A9A9E3FC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962-39A7-4A69-A023-304105C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7B21-C769-8B9B-7219-2CE865AC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8B929-768F-2C10-0E4E-0AE22D625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6AF53-DDBE-9B9D-E110-3FDEAD6EA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E3A77-2D39-9BBB-5F59-B6785DE8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C4A4-69F9-4484-8EB9-1D6AC1F7859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5E76B-194B-0630-E406-CCB68FCA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4A4A6-0B5E-B177-2745-9DDD28C9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C962-39A7-4A69-A023-304105C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F4CD0-2638-8F4C-0093-F26A48EE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FCBB1-B48D-1D24-46B7-A7C47FF1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844E8-2DE3-ECB0-8D2A-E3698997B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C4A4-69F9-4484-8EB9-1D6AC1F7859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7BDA-544B-5531-3C63-BBCFFCE21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299D-DFDD-87EA-03FD-E0AB8C074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C962-39A7-4A69-A023-304105CE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tinyurl.com/KeshPro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8CF4EE-182F-CBB3-6BFC-1335878E6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660" y="703111"/>
            <a:ext cx="4481423" cy="4394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D912A-2700-4041-36EA-7E9FC8B4DC49}"/>
              </a:ext>
            </a:extLst>
          </p:cNvPr>
          <p:cNvSpPr txBox="1"/>
          <p:nvPr/>
        </p:nvSpPr>
        <p:spPr>
          <a:xfrm>
            <a:off x="0" y="5587188"/>
            <a:ext cx="13438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ORDER TRACKING AND GPS ENABLEMENT FOR KESHPRO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B8F34-D091-3784-C160-105DC5BD9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41" y="825031"/>
            <a:ext cx="5419561" cy="43944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E5D779-33A5-F7A4-009A-8357B2D2F166}"/>
              </a:ext>
            </a:extLst>
          </p:cNvPr>
          <p:cNvSpPr/>
          <p:nvPr/>
        </p:nvSpPr>
        <p:spPr>
          <a:xfrm>
            <a:off x="107984" y="6219825"/>
            <a:ext cx="11864941" cy="752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4AEF04-BF6D-4E2E-BF34-E87B8B7EE0D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3273" y="2276825"/>
            <a:ext cx="3024878" cy="3282664"/>
          </a:xfrm>
          <a:prstGeom prst="rect">
            <a:avLst/>
          </a:prstGeom>
          <a:effectLst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209058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4CF0601-1376-1615-AAA3-82E190B8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1280" y="-161221"/>
            <a:ext cx="12273280" cy="6858000"/>
          </a:xfrm>
          <a:prstGeom prst="rect">
            <a:avLst/>
          </a:prstGeom>
          <a:effectLst>
            <a:softEdge rad="3683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156062-639A-75D4-AEF6-ECD923221C6A}"/>
              </a:ext>
            </a:extLst>
          </p:cNvPr>
          <p:cNvSpPr txBox="1"/>
          <p:nvPr/>
        </p:nvSpPr>
        <p:spPr>
          <a:xfrm>
            <a:off x="375920" y="381973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EFAA1B-263C-90B5-3167-9074C8EE14C1}"/>
              </a:ext>
            </a:extLst>
          </p:cNvPr>
          <p:cNvSpPr/>
          <p:nvPr/>
        </p:nvSpPr>
        <p:spPr>
          <a:xfrm>
            <a:off x="491172" y="915569"/>
            <a:ext cx="3309303" cy="713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3CEBFC-8DFB-63E7-ED54-4747FEF19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" y="1080728"/>
            <a:ext cx="7335274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7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55A3BC5D-C118-6FF4-29BE-9025E917D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48" y="697801"/>
            <a:ext cx="6874626" cy="63767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89E83A-85CF-5CD0-B9D3-43278036345E}"/>
              </a:ext>
            </a:extLst>
          </p:cNvPr>
          <p:cNvSpPr txBox="1"/>
          <p:nvPr/>
        </p:nvSpPr>
        <p:spPr>
          <a:xfrm>
            <a:off x="285750" y="26482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USE CASE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7659F-C89C-0550-AEB8-AF11E34A1022}"/>
              </a:ext>
            </a:extLst>
          </p:cNvPr>
          <p:cNvSpPr/>
          <p:nvPr/>
        </p:nvSpPr>
        <p:spPr>
          <a:xfrm>
            <a:off x="395128" y="813945"/>
            <a:ext cx="3293471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46034-AB3E-7D1D-A469-41C05DB346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05375" y="60227"/>
            <a:ext cx="7529830" cy="6532949"/>
          </a:xfrm>
          <a:prstGeom prst="rect">
            <a:avLst/>
          </a:prstGeom>
          <a:effectLst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119035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F9789-DFA5-4CE5-72CA-1A1F9298963C}"/>
              </a:ext>
            </a:extLst>
          </p:cNvPr>
          <p:cNvSpPr txBox="1"/>
          <p:nvPr/>
        </p:nvSpPr>
        <p:spPr>
          <a:xfrm>
            <a:off x="418465" y="469900"/>
            <a:ext cx="343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308CE-8143-5077-4987-1087E6A053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3450" y="125729"/>
            <a:ext cx="7529830" cy="6532949"/>
          </a:xfrm>
          <a:prstGeom prst="rect">
            <a:avLst/>
          </a:prstGeom>
          <a:effectLst>
            <a:softEdge rad="3683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BC1E3D-38FF-3FC6-8BF9-945DD6E7930A}"/>
              </a:ext>
            </a:extLst>
          </p:cNvPr>
          <p:cNvSpPr/>
          <p:nvPr/>
        </p:nvSpPr>
        <p:spPr>
          <a:xfrm>
            <a:off x="480853" y="983368"/>
            <a:ext cx="2586197" cy="713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07CF48-1B86-E0DE-FAE4-74FDD72709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3450" y="106679"/>
            <a:ext cx="7529830" cy="6532949"/>
          </a:xfrm>
          <a:prstGeom prst="rect">
            <a:avLst/>
          </a:prstGeom>
          <a:effectLst>
            <a:softEdge rad="368300"/>
          </a:effectLst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BBB1242-5C7D-2141-230E-95F5FA5CB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03" y="303918"/>
            <a:ext cx="9184444" cy="650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3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meline&#10;&#10;Description automatically generated">
            <a:extLst>
              <a:ext uri="{FF2B5EF4-FFF2-40B4-BE49-F238E27FC236}">
                <a16:creationId xmlns:a16="http://schemas.microsoft.com/office/drawing/2014/main" id="{24E07163-3B88-F6A9-41B7-4F87176B7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9" y="857309"/>
            <a:ext cx="8650462" cy="6026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4784B0-9CBF-AFC1-FAB6-B20DECDCE7DA}"/>
              </a:ext>
            </a:extLst>
          </p:cNvPr>
          <p:cNvSpPr txBox="1"/>
          <p:nvPr/>
        </p:nvSpPr>
        <p:spPr>
          <a:xfrm>
            <a:off x="238125" y="2725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REQUIREMENTS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03ADA-700F-5FA7-A64F-12BA1DF399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3450" y="130519"/>
            <a:ext cx="7529830" cy="6532949"/>
          </a:xfrm>
          <a:prstGeom prst="rect">
            <a:avLst/>
          </a:prstGeom>
          <a:effectLst>
            <a:softEdge rad="3683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223773-8133-6BF9-454E-34B25CCFDD05}"/>
              </a:ext>
            </a:extLst>
          </p:cNvPr>
          <p:cNvSpPr/>
          <p:nvPr/>
        </p:nvSpPr>
        <p:spPr>
          <a:xfrm>
            <a:off x="337978" y="814221"/>
            <a:ext cx="3624422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8CA2F-A81A-AAE3-79E9-AEA4CF52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71" y="175910"/>
            <a:ext cx="7989954" cy="6620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DD534-43F8-77B0-D759-435814B3BCA7}"/>
              </a:ext>
            </a:extLst>
          </p:cNvPr>
          <p:cNvSpPr txBox="1"/>
          <p:nvPr/>
        </p:nvSpPr>
        <p:spPr>
          <a:xfrm>
            <a:off x="414654" y="128905"/>
            <a:ext cx="4900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NAVIGATION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F017A-159F-DEB8-D233-698287C04714}"/>
              </a:ext>
            </a:extLst>
          </p:cNvPr>
          <p:cNvSpPr/>
          <p:nvPr/>
        </p:nvSpPr>
        <p:spPr>
          <a:xfrm>
            <a:off x="528955" y="713680"/>
            <a:ext cx="4214495" cy="470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5720-7323-3232-7930-DA79B2D1A4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3450" y="143475"/>
            <a:ext cx="7529830" cy="6532949"/>
          </a:xfrm>
          <a:prstGeom prst="rect">
            <a:avLst/>
          </a:prstGeom>
          <a:effectLst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226400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B218FBD-E06A-3784-7C3A-ADB71DA6D7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00295"/>
            <a:ext cx="12273280" cy="6858000"/>
          </a:xfrm>
          <a:prstGeom prst="rect">
            <a:avLst/>
          </a:prstGeom>
          <a:effectLst>
            <a:softEdge rad="3683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8BFF76-EE69-23E9-BDA3-7D8FF00244E4}"/>
              </a:ext>
            </a:extLst>
          </p:cNvPr>
          <p:cNvSpPr txBox="1"/>
          <p:nvPr/>
        </p:nvSpPr>
        <p:spPr>
          <a:xfrm>
            <a:off x="253288" y="89656"/>
            <a:ext cx="293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ACEE7-FA5B-A407-CEC8-D9A219D55C2F}"/>
              </a:ext>
            </a:extLst>
          </p:cNvPr>
          <p:cNvSpPr txBox="1"/>
          <p:nvPr/>
        </p:nvSpPr>
        <p:spPr>
          <a:xfrm>
            <a:off x="288569" y="924282"/>
            <a:ext cx="98202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BENEFITS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Helped client save money through -</a:t>
            </a:r>
          </a:p>
          <a:p>
            <a:r>
              <a:rPr lang="en-US" dirty="0"/>
              <a:t>      - Real time order tracking relieved burden from customer support service</a:t>
            </a:r>
          </a:p>
          <a:p>
            <a:r>
              <a:rPr lang="en-US" dirty="0"/>
              <a:t>      - GPS navigation enabled client to start their own delivery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Order tracking feature helps the client keep better record of inventory.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Added feature will improve customer experience and attract them to use the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GPS tracking feature will also help client track the delivery employee’s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LESSONS LEARNED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requirement specific use case diagram helped client to understand project easily.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Navigation diagram is fundamental in designing the UI prototype of any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Prototype design through figma helped client to understand and experience the proposed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requirements helped us to understand relevant data needed for the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AD68CC-FAC1-F427-9CEF-20C7CBFA7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654" y="49449"/>
            <a:ext cx="1793787" cy="1953235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055D242-29D5-CE64-C7E1-097332917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2213297"/>
            <a:ext cx="2693077" cy="2463730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11" name="Picture 10" descr="A person looking at a computer screen&#10;&#10;Description automatically generated with low confidence">
            <a:extLst>
              <a:ext uri="{FF2B5EF4-FFF2-40B4-BE49-F238E27FC236}">
                <a16:creationId xmlns:a16="http://schemas.microsoft.com/office/drawing/2014/main" id="{8C4415ED-E2A0-8E04-9276-D94400C83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152" y="-100295"/>
            <a:ext cx="2463730" cy="246373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A317D94-8914-D542-D372-C94C208D8F33}"/>
              </a:ext>
            </a:extLst>
          </p:cNvPr>
          <p:cNvSpPr/>
          <p:nvPr/>
        </p:nvSpPr>
        <p:spPr>
          <a:xfrm>
            <a:off x="341760" y="645369"/>
            <a:ext cx="2229990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5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919E1-1E34-E516-CDBC-1A8740410A78}"/>
              </a:ext>
            </a:extLst>
          </p:cNvPr>
          <p:cNvSpPr txBox="1"/>
          <p:nvPr/>
        </p:nvSpPr>
        <p:spPr>
          <a:xfrm>
            <a:off x="423462" y="387578"/>
            <a:ext cx="458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PROTOTYPE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485F8-A489-D112-C22D-CDB56C18BEF1}"/>
              </a:ext>
            </a:extLst>
          </p:cNvPr>
          <p:cNvSpPr/>
          <p:nvPr/>
        </p:nvSpPr>
        <p:spPr>
          <a:xfrm>
            <a:off x="509028" y="943400"/>
            <a:ext cx="1996048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3DD10-263D-EE4B-6CA6-FD22129D16B4}"/>
              </a:ext>
            </a:extLst>
          </p:cNvPr>
          <p:cNvSpPr txBox="1"/>
          <p:nvPr/>
        </p:nvSpPr>
        <p:spPr>
          <a:xfrm>
            <a:off x="457199" y="1545390"/>
            <a:ext cx="43529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URL</a:t>
            </a:r>
            <a:r>
              <a:rPr lang="en-US" dirty="0"/>
              <a:t>: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https://tinyurl.com/KeshPro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733D4C-6025-0390-8BEC-3E3475DBC9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6415" y="143475"/>
            <a:ext cx="7529830" cy="6532949"/>
          </a:xfrm>
          <a:prstGeom prst="rect">
            <a:avLst/>
          </a:prstGeom>
          <a:effectLst>
            <a:softEdge rad="3683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623755-B96F-FAD7-1AA7-8F85948DE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851" y="495300"/>
            <a:ext cx="3262633" cy="57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30E6F-4850-FDA1-7F59-A1E9F7AD9E84}"/>
              </a:ext>
            </a:extLst>
          </p:cNvPr>
          <p:cNvSpPr txBox="1"/>
          <p:nvPr/>
        </p:nvSpPr>
        <p:spPr>
          <a:xfrm>
            <a:off x="2343150" y="2762250"/>
            <a:ext cx="688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7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155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North Texas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Reddy, Suraj</dc:creator>
  <cp:lastModifiedBy>Reddy, Suraj</cp:lastModifiedBy>
  <cp:revision>2</cp:revision>
  <dcterms:created xsi:type="dcterms:W3CDTF">2023-04-28T19:04:27Z</dcterms:created>
  <dcterms:modified xsi:type="dcterms:W3CDTF">2023-05-06T00:01:50Z</dcterms:modified>
</cp:coreProperties>
</file>