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0" r:id="rId5"/>
    <p:sldId id="262" r:id="rId6"/>
    <p:sldId id="260" r:id="rId7"/>
    <p:sldId id="275" r:id="rId8"/>
    <p:sldId id="276" r:id="rId9"/>
    <p:sldId id="277" r:id="rId10"/>
    <p:sldId id="282" r:id="rId11"/>
    <p:sldId id="278" r:id="rId12"/>
    <p:sldId id="283" r:id="rId13"/>
    <p:sldId id="268" r:id="rId14"/>
    <p:sldId id="279" r:id="rId15"/>
    <p:sldId id="281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s24.com/buy-used-cars-Chenna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s24.com/buy-used-cars-Chenn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160-0888-907D-6580-5E4EA83B5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USED CARS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E1C0-F44B-9450-B5AF-7EF529F1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4978" y="4312356"/>
            <a:ext cx="3607490" cy="1057538"/>
          </a:xfrm>
        </p:spPr>
        <p:txBody>
          <a:bodyPr/>
          <a:lstStyle/>
          <a:p>
            <a:r>
              <a:rPr lang="en-IN" dirty="0"/>
              <a:t>Presented by      </a:t>
            </a:r>
          </a:p>
          <a:p>
            <a:r>
              <a:rPr lang="en-IN" dirty="0" err="1"/>
              <a:t>Madugula</a:t>
            </a:r>
            <a:r>
              <a:rPr lang="en-IN" dirty="0"/>
              <a:t> Varshitha</a:t>
            </a:r>
          </a:p>
        </p:txBody>
      </p:sp>
    </p:spTree>
    <p:extLst>
      <p:ext uri="{BB962C8B-B14F-4D97-AF65-F5344CB8AC3E}">
        <p14:creationId xmlns:p14="http://schemas.microsoft.com/office/powerpoint/2010/main" val="301314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D09B-FF77-2065-69FB-0894BDC1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AE7E-C748-4DCB-D116-40C9F8EA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7726"/>
            <a:ext cx="10146632" cy="5406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 6 : Take empty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Name_list</a:t>
            </a:r>
            <a:r>
              <a:rPr lang="en-IN" dirty="0"/>
              <a:t> = [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Brand_list</a:t>
            </a:r>
            <a:r>
              <a:rPr lang="en-IN" dirty="0"/>
              <a:t> = [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Year_list</a:t>
            </a:r>
            <a:r>
              <a:rPr lang="en-IN" dirty="0"/>
              <a:t> = [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Fuel_Type</a:t>
            </a:r>
            <a:r>
              <a:rPr lang="en-IN" dirty="0"/>
              <a:t> = [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Price_list</a:t>
            </a:r>
            <a:r>
              <a:rPr lang="en-IN" dirty="0"/>
              <a:t> = [ 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7 : Append them in 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Year_list.append</a:t>
            </a:r>
            <a:r>
              <a:rPr lang="en-IN" dirty="0"/>
              <a:t>(year)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Brand_list.append</a:t>
            </a:r>
            <a:r>
              <a:rPr lang="en-IN" dirty="0"/>
              <a:t>(brand)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Name_list.append</a:t>
            </a:r>
            <a:r>
              <a:rPr lang="en-IN" dirty="0"/>
              <a:t>(name)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Km_list.append</a:t>
            </a:r>
            <a:r>
              <a:rPr lang="en-IN" dirty="0"/>
              <a:t>(km)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051F-BAEF-2311-7B92-9FE3402E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5EE0-C745-87EA-490E-0879BF35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7" y="657726"/>
            <a:ext cx="9625263" cy="59837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Fuel_list</a:t>
            </a:r>
            <a:r>
              <a:rPr lang="en-IN" dirty="0"/>
              <a:t> .append(fuel)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Price_list.append</a:t>
            </a:r>
            <a:r>
              <a:rPr lang="en-IN" dirty="0"/>
              <a:t>(price)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8 : Converting them into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= </a:t>
            </a:r>
            <a:r>
              <a:rPr lang="en-IN" dirty="0" err="1"/>
              <a:t>pd.DataFrame</a:t>
            </a:r>
            <a:r>
              <a:rPr lang="en-IN" dirty="0"/>
              <a:t> ({</a:t>
            </a:r>
          </a:p>
          <a:p>
            <a:pPr marL="530352" lvl="1" indent="0">
              <a:buNone/>
            </a:pPr>
            <a:r>
              <a:rPr lang="en-IN" dirty="0"/>
              <a:t>‘Name’ : </a:t>
            </a:r>
            <a:r>
              <a:rPr lang="en-IN" dirty="0" err="1"/>
              <a:t>name_list</a:t>
            </a:r>
            <a:r>
              <a:rPr lang="en-IN" dirty="0"/>
              <a:t>,</a:t>
            </a:r>
          </a:p>
          <a:p>
            <a:pPr marL="530352" lvl="1" indent="0">
              <a:buNone/>
            </a:pPr>
            <a:r>
              <a:rPr lang="en-IN" dirty="0"/>
              <a:t>‘Brand’ : </a:t>
            </a:r>
            <a:r>
              <a:rPr lang="en-IN" dirty="0" err="1"/>
              <a:t>brand_list</a:t>
            </a:r>
            <a:r>
              <a:rPr lang="en-IN" dirty="0"/>
              <a:t>,</a:t>
            </a:r>
          </a:p>
          <a:p>
            <a:pPr marL="530352" lvl="1" indent="0">
              <a:buNone/>
            </a:pPr>
            <a:r>
              <a:rPr lang="en-IN" dirty="0"/>
              <a:t>‘Year’ : </a:t>
            </a:r>
            <a:r>
              <a:rPr lang="en-IN" dirty="0" err="1"/>
              <a:t>year_list</a:t>
            </a:r>
            <a:r>
              <a:rPr lang="en-IN" dirty="0"/>
              <a:t>,</a:t>
            </a:r>
          </a:p>
          <a:p>
            <a:pPr marL="530352" lvl="1" indent="0">
              <a:buNone/>
            </a:pPr>
            <a:r>
              <a:rPr lang="en-IN" dirty="0"/>
              <a:t>‘Distance’ : </a:t>
            </a:r>
            <a:r>
              <a:rPr lang="en-IN" dirty="0" err="1"/>
              <a:t>km_list</a:t>
            </a:r>
            <a:r>
              <a:rPr lang="en-IN" dirty="0"/>
              <a:t>,</a:t>
            </a:r>
          </a:p>
          <a:p>
            <a:pPr marL="530352" lvl="1" indent="0">
              <a:buNone/>
            </a:pPr>
            <a:r>
              <a:rPr lang="en-IN" dirty="0"/>
              <a:t>‘</a:t>
            </a:r>
            <a:r>
              <a:rPr lang="en-IN" dirty="0" err="1"/>
              <a:t>Fuel_type</a:t>
            </a:r>
            <a:r>
              <a:rPr lang="en-IN" dirty="0"/>
              <a:t>’ : </a:t>
            </a:r>
            <a:r>
              <a:rPr lang="en-IN" dirty="0" err="1"/>
              <a:t>fuel_list</a:t>
            </a:r>
            <a:r>
              <a:rPr lang="en-IN" dirty="0"/>
              <a:t>,</a:t>
            </a:r>
          </a:p>
          <a:p>
            <a:pPr marL="530352" lvl="1" indent="0">
              <a:buNone/>
            </a:pPr>
            <a:r>
              <a:rPr lang="en-IN" dirty="0"/>
              <a:t>‘Price’ : </a:t>
            </a:r>
            <a:r>
              <a:rPr lang="en-IN" dirty="0" err="1"/>
              <a:t>price_list</a:t>
            </a:r>
            <a:r>
              <a:rPr lang="en-IN" dirty="0"/>
              <a:t> })</a:t>
            </a:r>
          </a:p>
          <a:p>
            <a:pPr marL="0" indent="0">
              <a:buNone/>
            </a:pPr>
            <a:r>
              <a:rPr lang="en-IN" dirty="0"/>
              <a:t>Print(dataset)</a:t>
            </a:r>
          </a:p>
          <a:p>
            <a:pPr marL="530352" lvl="1" indent="0">
              <a:buNone/>
            </a:pPr>
            <a:r>
              <a:rPr lang="en-IN" dirty="0"/>
              <a:t>   </a:t>
            </a:r>
          </a:p>
          <a:p>
            <a:pPr marL="530352" lvl="1" indent="0">
              <a:buNone/>
            </a:pPr>
            <a:endParaRPr lang="en-IN" dirty="0"/>
          </a:p>
          <a:p>
            <a:pPr marL="530352" lvl="1" indent="0">
              <a:buNone/>
            </a:pPr>
            <a:endParaRPr lang="en-IN" dirty="0"/>
          </a:p>
          <a:p>
            <a:pPr marL="530352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0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1132B-6AD3-8D5B-9207-27376A95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A2B8-1643-02C5-3958-CBCB34BA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1" y="1010653"/>
            <a:ext cx="9625263" cy="45078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9 :-Dictionary to data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# converting dictionary into a data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# creating csv file</a:t>
            </a:r>
          </a:p>
          <a:p>
            <a:pPr marL="530352" lvl="1" indent="0">
              <a:buNone/>
            </a:pPr>
            <a:r>
              <a:rPr lang="en-IN" dirty="0" err="1"/>
              <a:t>dataset.to_csv</a:t>
            </a:r>
            <a:r>
              <a:rPr lang="en-IN" dirty="0"/>
              <a:t>(‘cars24.csv’,index = False)</a:t>
            </a:r>
          </a:p>
          <a:p>
            <a:pPr marL="530352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9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FF99-049B-F245-C8E0-75A804E7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A715B-CD1A-E8DA-9199-B37E49AA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21410"/>
            <a:ext cx="9601200" cy="4550790"/>
          </a:xfrm>
        </p:spPr>
      </p:pic>
    </p:spTree>
    <p:extLst>
      <p:ext uri="{BB962C8B-B14F-4D97-AF65-F5344CB8AC3E}">
        <p14:creationId xmlns:p14="http://schemas.microsoft.com/office/powerpoint/2010/main" val="344232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6D1C-D420-A85E-F980-97F79C80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C07E-0296-C641-4295-A8FBD17D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776B-BB5B-72BD-D467-EC4AAFD4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68904"/>
            <a:ext cx="9601200" cy="43032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 Data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Data : import datasets related to cars data from sources like Excel, csv file into </a:t>
            </a:r>
            <a:r>
              <a:rPr lang="en-US" dirty="0" err="1"/>
              <a:t>PowerBi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Preview : Review the dataset in </a:t>
            </a:r>
            <a:r>
              <a:rPr lang="en-US" dirty="0" err="1"/>
              <a:t>PowerBi</a:t>
            </a:r>
            <a:r>
              <a:rPr lang="en-US" dirty="0"/>
              <a:t> to understand its structure, including columns such as </a:t>
            </a:r>
            <a:r>
              <a:rPr lang="en-US" dirty="0" err="1"/>
              <a:t>name,brand,year,price,fuel</a:t>
            </a:r>
            <a:r>
              <a:rPr lang="en-US" dirty="0"/>
              <a:t> type etc..,</a:t>
            </a:r>
          </a:p>
          <a:p>
            <a:pPr marL="457200" indent="-457200">
              <a:buAutoNum type="arabicPeriod" startAt="2"/>
            </a:pPr>
            <a:r>
              <a:rPr lang="en-US" dirty="0"/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 Errors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78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E6C4-B801-BCC9-57E5-607E3FC7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18672"/>
            <a:ext cx="9601200" cy="5446295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dirty="0"/>
              <a:t>Data Transformation: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Data Types: update data types where 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Rename Columns : Assign meaningful column names </a:t>
            </a:r>
          </a:p>
          <a:p>
            <a:pPr marL="457200" indent="-457200">
              <a:buAutoNum type="arabicPeriod" startAt="4"/>
            </a:pPr>
            <a:r>
              <a:rPr lang="en-US" dirty="0"/>
              <a:t>Data Visualizations: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dirty="0" err="1"/>
              <a:t>PowerBi</a:t>
            </a:r>
            <a:r>
              <a:rPr lang="en-US" dirty="0"/>
              <a:t> features to create visualizations such as bar charts, table charts, slicer  to analyze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dashboards for a clear understanding of insights</a:t>
            </a:r>
          </a:p>
          <a:p>
            <a:pPr marL="457200" indent="-457200">
              <a:buAutoNum type="arabicPeriod" startAt="5"/>
            </a:pPr>
            <a:r>
              <a:rPr lang="en-US" dirty="0"/>
              <a:t>Save and Load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and publish : After completing data transformations, save the </a:t>
            </a:r>
            <a:r>
              <a:rPr lang="en-US" dirty="0" err="1"/>
              <a:t>Powerbi</a:t>
            </a:r>
            <a:r>
              <a:rPr lang="en-US" dirty="0"/>
              <a:t> workbook and publish it </a:t>
            </a:r>
          </a:p>
        </p:txBody>
      </p:sp>
    </p:spTree>
    <p:extLst>
      <p:ext uri="{BB962C8B-B14F-4D97-AF65-F5344CB8AC3E}">
        <p14:creationId xmlns:p14="http://schemas.microsoft.com/office/powerpoint/2010/main" val="308156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C61F-63DE-2FB9-550E-D1272F3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88" y="497264"/>
            <a:ext cx="9601200" cy="1485900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ED343C-F888-3AEC-80B2-EA6BBE148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48033"/>
            <a:ext cx="10045831" cy="5392132"/>
          </a:xfrm>
        </p:spPr>
      </p:pic>
    </p:spTree>
    <p:extLst>
      <p:ext uri="{BB962C8B-B14F-4D97-AF65-F5344CB8AC3E}">
        <p14:creationId xmlns:p14="http://schemas.microsoft.com/office/powerpoint/2010/main" val="344195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8682F-48A1-E090-FC7C-7C236823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630905"/>
            <a:ext cx="9612971" cy="1796716"/>
          </a:xfrm>
        </p:spPr>
        <p:txBody>
          <a:bodyPr>
            <a:norm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44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8B07-9BC0-09B7-690A-F6497EE4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4ECB-0358-879C-EBC9-0A509F86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05" y="1981200"/>
            <a:ext cx="7223248" cy="35814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The objective of this project is to develop a web scraping tool that systematically extracts and analyses pricing data from the cars24 website, Enabling users to gain insights into the used car market</a:t>
            </a:r>
          </a:p>
          <a:p>
            <a:r>
              <a:rPr lang="en-IN" dirty="0"/>
              <a:t>By automating the collection of information such as car models, prices, specifications, and mileage, the project aims to facilitate comprehensive market analysis and comparison</a:t>
            </a:r>
          </a:p>
          <a:p>
            <a:r>
              <a:rPr lang="en-IN" dirty="0"/>
              <a:t>This data driven approach will empower potential buyers, sellers and automotive analysts to make informed decisions based on real-time market trends, ultimately enhancing their understanding of vehicle valuation and pricing dynamics in the used car sector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7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8D7C-8618-3A4E-9C08-780727A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7471-FC54-6340-CA48-EBF9E589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automotive market, particularly the used car segment, is characterized by rapid fluctuations in pricing and a diverse range of options available to consumers.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By leveraging web scraping techniques, we aim to gather essential information such as car models, prices, specifications, and mileage, which can be analyzed to identify market trends and pricing patterns.</a:t>
            </a:r>
            <a:endParaRPr lang="en-US" dirty="0">
              <a:solidFill>
                <a:srgbClr val="374151"/>
              </a:solidFill>
              <a:latin typeface="__Inter_d65c78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project will utilize Python and libraries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BeautifulSoup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and Pandas to automate the data collection process, ensuring efficiency and accuracy.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Ultimately, the project seeks to enhance transparency in the used car market, empowering stakeholders to align their decisions with current market conditions and expectations.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1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0250-EEE7-211A-F2D6-8815CDC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29CA-A31B-13D0-AA8A-029F43C6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2222"/>
            <a:ext cx="5828593" cy="451081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Web scraping is the process of automatically extracting data from websites. It involves fetching the content of a web page and parsing it to retrieve specific information, which can be stored and analyzed.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How It Works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Fetching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 web scraper sends a request to a web server to retrieve the HTML content of a web page.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Parsing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The retrieved HTML is then parsed to locate and extract the desired data elements, such as text, images, or links.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Storing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The extracted data is typically stored in a structured format, such as a CSV file, database, or spreadsheet, for further analysis.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7994D-1D51-EE30-A822-533BF5EA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93" y="2171700"/>
            <a:ext cx="4578493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BD7C-08B7-FC91-5CA6-E399456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A526-19D6-3E08-0E52-1FD51D6F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2968"/>
            <a:ext cx="9601200" cy="397443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Software Requirement</a:t>
            </a:r>
          </a:p>
          <a:p>
            <a:pPr marL="0" indent="0">
              <a:buNone/>
            </a:pPr>
            <a:r>
              <a:rPr lang="en-IN" dirty="0"/>
              <a:t>	1) Python ( </a:t>
            </a:r>
            <a:r>
              <a:rPr lang="en-IN" dirty="0" err="1"/>
              <a:t>Jupyter</a:t>
            </a:r>
            <a:r>
              <a:rPr lang="en-IN" dirty="0"/>
              <a:t> notebook)</a:t>
            </a:r>
          </a:p>
          <a:p>
            <a:pPr marL="0" indent="0">
              <a:buNone/>
            </a:pPr>
            <a:r>
              <a:rPr lang="en-IN" dirty="0"/>
              <a:t>	2) Power Bi</a:t>
            </a:r>
          </a:p>
          <a:p>
            <a:pPr marL="0" indent="0">
              <a:buNone/>
            </a:pPr>
            <a:r>
              <a:rPr lang="en-IN" dirty="0"/>
              <a:t>	3) Excel</a:t>
            </a:r>
          </a:p>
          <a:p>
            <a:r>
              <a:rPr lang="en-IN" dirty="0"/>
              <a:t>Main Software Libraries</a:t>
            </a:r>
          </a:p>
          <a:p>
            <a:pPr marL="0" indent="0">
              <a:buNone/>
            </a:pPr>
            <a:r>
              <a:rPr lang="en-IN" dirty="0"/>
              <a:t>	1) Pandas</a:t>
            </a:r>
          </a:p>
          <a:p>
            <a:pPr marL="0" indent="0">
              <a:buNone/>
            </a:pPr>
            <a:r>
              <a:rPr lang="en-IN" dirty="0"/>
              <a:t>	2) </a:t>
            </a:r>
            <a:r>
              <a:rPr lang="en-IN" dirty="0" err="1"/>
              <a:t>Numpy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3) Beautiful Soups</a:t>
            </a:r>
          </a:p>
          <a:p>
            <a:pPr marL="0" indent="0">
              <a:buNone/>
            </a:pPr>
            <a:r>
              <a:rPr lang="en-IN" dirty="0"/>
              <a:t>	4) Requests</a:t>
            </a:r>
          </a:p>
          <a:p>
            <a:pPr marL="0" indent="0">
              <a:buNone/>
            </a:pPr>
            <a:r>
              <a:rPr lang="en-IN" dirty="0"/>
              <a:t>	5) CSV	</a:t>
            </a:r>
          </a:p>
        </p:txBody>
      </p:sp>
    </p:spTree>
    <p:extLst>
      <p:ext uri="{BB962C8B-B14F-4D97-AF65-F5344CB8AC3E}">
        <p14:creationId xmlns:p14="http://schemas.microsoft.com/office/powerpoint/2010/main" val="408023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0D68-19CD-6E2B-E726-C1393B7F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CODE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E06794-29FD-40E8-9AA9-DD222D73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1 : IMPORT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csv   # csv file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requests  # HTTP requests to interact with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pandas as pd # Data manipulation using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bs4 import Beautiful Soup  #HTML parsing using </a:t>
            </a:r>
            <a:r>
              <a:rPr lang="en-US" dirty="0" err="1"/>
              <a:t>Beautifulsoup</a:t>
            </a:r>
            <a:r>
              <a:rPr lang="en-US" dirty="0"/>
              <a:t> used to pull data out from HTML and XML files and we can search and modify phrase tree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713EA-1FA5-16DE-49E4-34D2812C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DF552-FC56-DA92-9472-3ECBF29D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41684"/>
            <a:ext cx="9601200" cy="52257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2 :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 = ‘https://www.cars24.com/buy-used-cars-</a:t>
            </a:r>
            <a:r>
              <a:rPr lang="en-US" dirty="0" err="1"/>
              <a:t>chennai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3 : CHECKING THE ACCESS OF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Headers = {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“User-Agent” : “Mozilla/5.0(Windows NT 10.0; Win64; x64) </a:t>
            </a:r>
            <a:r>
              <a:rPr lang="en-US" dirty="0" err="1"/>
              <a:t>AppleWebkit</a:t>
            </a:r>
            <a:r>
              <a:rPr lang="en-US" dirty="0"/>
              <a:t>/537.36</a:t>
            </a:r>
          </a:p>
          <a:p>
            <a:pPr marL="0" indent="0">
              <a:buNone/>
            </a:pPr>
            <a:r>
              <a:rPr lang="en-US" dirty="0"/>
              <a:t>    (KHTML, like Gecko) Chrome/96.0.4664.110 Safari/537.36”,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Referer</a:t>
            </a:r>
            <a:r>
              <a:rPr lang="en-US" dirty="0"/>
              <a:t>” : </a:t>
            </a:r>
            <a:r>
              <a:rPr lang="en-US" dirty="0">
                <a:hlinkClick r:id="rId2"/>
              </a:rPr>
              <a:t>https://www.cars24.com/buy-used-cars-Chennai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# send a Get request with the defined headers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Response =</a:t>
            </a:r>
            <a:r>
              <a:rPr lang="en-IN" dirty="0" err="1"/>
              <a:t>requeats.get</a:t>
            </a:r>
            <a:r>
              <a:rPr lang="en-IN" dirty="0"/>
              <a:t>(website, headers = headers</a:t>
            </a:r>
          </a:p>
        </p:txBody>
      </p:sp>
    </p:spTree>
    <p:extLst>
      <p:ext uri="{BB962C8B-B14F-4D97-AF65-F5344CB8AC3E}">
        <p14:creationId xmlns:p14="http://schemas.microsoft.com/office/powerpoint/2010/main" val="124009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02E45-5E5A-7C1C-D628-D3220005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571C-93FD-30A0-0CEC-91FB33CA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19200"/>
            <a:ext cx="9601200" cy="46842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# check if the request was successful (status code 200)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If </a:t>
            </a:r>
            <a:r>
              <a:rPr lang="en-IN" sz="2200" dirty="0" err="1"/>
              <a:t>response.status_code</a:t>
            </a:r>
            <a:r>
              <a:rPr lang="en-IN" sz="2200" dirty="0"/>
              <a:t> ==200: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Print(“Access Granted. Status Code:’, </a:t>
            </a:r>
            <a:r>
              <a:rPr lang="en-IN" sz="2200" dirty="0" err="1"/>
              <a:t>response.status_code</a:t>
            </a:r>
            <a:r>
              <a:rPr lang="en-IN" sz="2200" dirty="0"/>
              <a:t>)</a:t>
            </a:r>
          </a:p>
          <a:p>
            <a:pPr marL="530352" lvl="1" indent="0">
              <a:buNone/>
            </a:pPr>
            <a:r>
              <a:rPr lang="en-IN" sz="2200" dirty="0"/>
              <a:t>	else:</a:t>
            </a:r>
          </a:p>
          <a:p>
            <a:pPr marL="530352" lvl="1" indent="0">
              <a:buNone/>
            </a:pPr>
            <a:r>
              <a:rPr lang="en-IN" sz="2200" dirty="0"/>
              <a:t>Print(“unexpected Status Code:”, </a:t>
            </a:r>
            <a:r>
              <a:rPr lang="en-IN" sz="2200" dirty="0" err="1"/>
              <a:t>response.status_code</a:t>
            </a:r>
            <a:r>
              <a:rPr lang="en-IN" sz="2200" dirty="0"/>
              <a:t>)</a:t>
            </a:r>
          </a:p>
          <a:p>
            <a:pPr marL="530352" lvl="1" indent="0">
              <a:buNone/>
            </a:pPr>
            <a:r>
              <a:rPr lang="en-IN" sz="2200" dirty="0"/>
              <a:t>Except </a:t>
            </a:r>
            <a:r>
              <a:rPr lang="en-IN" sz="2200" dirty="0" err="1"/>
              <a:t>requests.exceptions.requestException</a:t>
            </a:r>
            <a:r>
              <a:rPr lang="en-IN" sz="2200" dirty="0"/>
              <a:t> as e:</a:t>
            </a:r>
          </a:p>
          <a:p>
            <a:pPr marL="530352" lvl="1" indent="0">
              <a:buNone/>
            </a:pPr>
            <a:r>
              <a:rPr lang="en-IN" sz="2200" dirty="0"/>
              <a:t>Print(“Error:”, e)</a:t>
            </a:r>
          </a:p>
          <a:p>
            <a:pPr marL="530352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AA55-255B-7451-B6A4-5AFA2F93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1904-19B6-8116-E91E-6FFF85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7726"/>
            <a:ext cx="10146632" cy="52096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 4 :- Requests and Beautiful soup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r=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>
                <a:hlinkClick r:id="rId2"/>
              </a:rPr>
              <a:t>“https://www.cars24.com/buy-used-cars Chennai</a:t>
            </a:r>
            <a:r>
              <a:rPr lang="en-IN" dirty="0"/>
              <a:t>”, headers=headers)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Soup = </a:t>
            </a:r>
            <a:r>
              <a:rPr lang="en-IN" dirty="0" err="1"/>
              <a:t>Beautifulsoup</a:t>
            </a:r>
            <a:r>
              <a:rPr lang="en-IN" dirty="0"/>
              <a:t>(</a:t>
            </a:r>
            <a:r>
              <a:rPr lang="en-IN" dirty="0" err="1"/>
              <a:t>r.content</a:t>
            </a:r>
            <a:r>
              <a:rPr lang="en-IN" dirty="0"/>
              <a:t>, ‘</a:t>
            </a:r>
            <a:r>
              <a:rPr lang="en-IN" dirty="0" err="1"/>
              <a:t>html_parser</a:t>
            </a:r>
            <a:r>
              <a:rPr lang="en-IN" dirty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 5 :-  Column names and extracting data through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Name : </a:t>
            </a:r>
            <a:r>
              <a:rPr lang="en-IN" dirty="0" err="1"/>
              <a:t>soup.find_all</a:t>
            </a:r>
            <a:r>
              <a:rPr lang="en-IN" dirty="0"/>
              <a:t> (‘h3’, class_ = ‘_2Out2’)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Price : </a:t>
            </a:r>
            <a:r>
              <a:rPr lang="en-IN" dirty="0" err="1"/>
              <a:t>soup.find_all</a:t>
            </a:r>
            <a:r>
              <a:rPr lang="en-IN" dirty="0"/>
              <a:t> (‘</a:t>
            </a:r>
            <a:r>
              <a:rPr lang="en-IN" dirty="0" err="1"/>
              <a:t>strong’,class</a:t>
            </a:r>
            <a:r>
              <a:rPr lang="en-IN" dirty="0"/>
              <a:t>_=‘_37WXy’)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Specifications : </a:t>
            </a:r>
            <a:r>
              <a:rPr lang="en-IN" dirty="0" err="1"/>
              <a:t>soup.find_all</a:t>
            </a:r>
            <a:r>
              <a:rPr lang="en-IN" dirty="0"/>
              <a:t> (‘li’ , class_ = ‘_2Fm8o’)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Area : </a:t>
            </a:r>
            <a:r>
              <a:rPr lang="en-IN" dirty="0" err="1"/>
              <a:t>soup.find_all</a:t>
            </a:r>
            <a:r>
              <a:rPr lang="en-IN" dirty="0"/>
              <a:t> (‘p’, class_=‘_2rxhF’)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113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{7996B574-D0D2-4856-8FF8-F763AD2AD9A7}tf10001105</Template>
  <TotalTime>206</TotalTime>
  <Words>1056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__Inter_d65c78</vt:lpstr>
      <vt:lpstr>Arial</vt:lpstr>
      <vt:lpstr>Courier New</vt:lpstr>
      <vt:lpstr>Franklin Gothic Book</vt:lpstr>
      <vt:lpstr>Wingdings</vt:lpstr>
      <vt:lpstr>Crop</vt:lpstr>
      <vt:lpstr>USED CARS PRICE ANALYSIS</vt:lpstr>
      <vt:lpstr>ABSTRACT</vt:lpstr>
      <vt:lpstr>INTRODUCTION</vt:lpstr>
      <vt:lpstr>WEB SCRAPING</vt:lpstr>
      <vt:lpstr>SOFTWARE AND PROGRAMMING</vt:lpstr>
      <vt:lpstr>A BRIEF CODE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PREPROCESSING</vt:lpstr>
      <vt:lpstr>PowerPoint Presentation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m</dc:creator>
  <cp:lastModifiedBy>varshitha m</cp:lastModifiedBy>
  <cp:revision>3</cp:revision>
  <dcterms:created xsi:type="dcterms:W3CDTF">2025-01-19T11:40:35Z</dcterms:created>
  <dcterms:modified xsi:type="dcterms:W3CDTF">2025-01-20T05:00:05Z</dcterms:modified>
</cp:coreProperties>
</file>