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0" r:id="rId4"/>
    <p:sldId id="258" r:id="rId5"/>
    <p:sldId id="273" r:id="rId6"/>
    <p:sldId id="259" r:id="rId7"/>
    <p:sldId id="260" r:id="rId8"/>
    <p:sldId id="266" r:id="rId9"/>
    <p:sldId id="272" r:id="rId10"/>
    <p:sldId id="271" r:id="rId11"/>
    <p:sldId id="26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6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2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998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1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33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3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8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8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3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8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7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4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5FCD-4EF4-4E3B-9E3C-B883CAB99F55}" type="datetimeFigureOut">
              <a:rPr lang="en-IN" smtClean="0"/>
              <a:pPr/>
              <a:t>24-04-2020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85A424-3BA2-4D6E-BDC0-EDF99AA1E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xpl/conhome/7561562/proceed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56EF-C0BC-492F-9581-9B6AE0EA0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894"/>
            <a:ext cx="9144000" cy="374646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sz="4000" dirty="0"/>
            </a:br>
            <a:br>
              <a:rPr lang="en-IN" dirty="0"/>
            </a:br>
            <a:r>
              <a:rPr lang="en-IN" sz="4400" b="1" dirty="0"/>
              <a:t>Secure File Storage Using Hybrid Cryptography Algorithms on Cloud</a:t>
            </a:r>
            <a:br>
              <a:rPr lang="en-IN" sz="4400" b="1" dirty="0"/>
            </a:br>
            <a:br>
              <a:rPr lang="en-IN" sz="4400" b="1" dirty="0"/>
            </a:br>
            <a:r>
              <a:rPr lang="en-IN" sz="4400" dirty="0"/>
              <a:t>CS 6301.005</a:t>
            </a:r>
            <a:br>
              <a:rPr lang="en-IN" sz="4400" dirty="0"/>
            </a:br>
            <a:r>
              <a:rPr lang="en-IN" sz="4400" dirty="0"/>
              <a:t>Developing and Securing the Cloud</a:t>
            </a:r>
            <a:br>
              <a:rPr lang="en-IN" sz="4400" dirty="0"/>
            </a:br>
            <a:r>
              <a:rPr lang="en-IN" sz="4400" dirty="0"/>
              <a:t>Dr. Bhavani Turaisingham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BB9CF-5877-4526-BD30-F8C6CDC5A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777" y="4474346"/>
            <a:ext cx="9144000" cy="2019760"/>
          </a:xfrm>
        </p:spPr>
        <p:txBody>
          <a:bodyPr>
            <a:normAutofit/>
          </a:bodyPr>
          <a:lstStyle/>
          <a:p>
            <a:r>
              <a:rPr lang="en-IN" dirty="0"/>
              <a:t>Arjun Hegde</a:t>
            </a:r>
          </a:p>
          <a:p>
            <a:r>
              <a:rPr lang="en-IN" dirty="0"/>
              <a:t>Sravya Kurra</a:t>
            </a:r>
          </a:p>
          <a:p>
            <a:r>
              <a:rPr lang="en-IN" dirty="0"/>
              <a:t>Suraj Raghavendra Vadvadgi</a:t>
            </a:r>
          </a:p>
          <a:p>
            <a:r>
              <a:rPr lang="en-US" sz="2000" b="1" dirty="0"/>
              <a:t>Published in: </a:t>
            </a:r>
            <a:r>
              <a:rPr lang="en-US" sz="2000" dirty="0">
                <a:hlinkClick r:id="rId2"/>
              </a:rPr>
              <a:t>2016 International Conference on Wireless Communications, Signal Processing and Networking (</a:t>
            </a:r>
            <a:r>
              <a:rPr lang="en-US" sz="2000" dirty="0" err="1">
                <a:hlinkClick r:id="rId2"/>
              </a:rPr>
              <a:t>WiSPNET</a:t>
            </a:r>
            <a:r>
              <a:rPr lang="en-US" sz="2000" dirty="0">
                <a:hlinkClick r:id="rId2"/>
              </a:rPr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068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0A7C-F872-49C7-85D8-F22EE2E7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9" y="541538"/>
            <a:ext cx="10279494" cy="1363462"/>
          </a:xfrm>
        </p:spPr>
        <p:txBody>
          <a:bodyPr>
            <a:normAutofit/>
          </a:bodyPr>
          <a:lstStyle/>
          <a:p>
            <a:r>
              <a:rPr lang="en-US" dirty="0"/>
              <a:t>Once you submit the key you will get button to download the file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8D6D44-5DB7-40F1-B2F6-2859993E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8" y="1905000"/>
            <a:ext cx="10279493" cy="400685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63A479-76CA-448F-9D5E-6022012617EB}"/>
              </a:ext>
            </a:extLst>
          </p:cNvPr>
          <p:cNvCxnSpPr/>
          <p:nvPr/>
        </p:nvCxnSpPr>
        <p:spPr>
          <a:xfrm flipH="1">
            <a:off x="2476869" y="4811697"/>
            <a:ext cx="692459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136E16-84B6-4A1F-860E-635E28A4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EB7F90-481F-4414-9963-3D2BC8AD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store data on cloud we have to face many issues. To provide the solution to these issues there are n number of ways. Cryptography and steganography techniques are more popular now a day's for data security. Use of a single algorithm is not effective for high level security to data in cloud computing. The proposed model efficiently secures the file/data on cloud.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20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8DEA-3489-4BD2-A8A0-9B48D4AF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018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50C6-8D9B-47D9-B6E9-BD37A3DC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Cryptographic Algorithms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11C4-741E-4232-A5D2-D52FD72C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Fernet(Symmetric encryption) </a:t>
            </a:r>
          </a:p>
          <a:p>
            <a:r>
              <a:rPr lang="en-IN" dirty="0" err="1"/>
              <a:t>MultiFernet</a:t>
            </a:r>
            <a:r>
              <a:rPr lang="en-IN" dirty="0"/>
              <a:t>(same as Fernet with key rotation)</a:t>
            </a:r>
          </a:p>
          <a:p>
            <a:r>
              <a:rPr lang="en-IN" dirty="0"/>
              <a:t>Authenticated encryption with associated data:</a:t>
            </a:r>
          </a:p>
          <a:p>
            <a:pPr marL="0" indent="0">
              <a:buNone/>
            </a:pPr>
            <a:r>
              <a:rPr lang="en-IN" dirty="0"/>
              <a:t>	1. ChaCha20-Poly1305</a:t>
            </a:r>
          </a:p>
          <a:p>
            <a:pPr marL="0" indent="0">
              <a:buNone/>
            </a:pPr>
            <a:r>
              <a:rPr lang="en-IN" dirty="0"/>
              <a:t>	2. </a:t>
            </a:r>
            <a:r>
              <a:rPr lang="en-US" dirty="0"/>
              <a:t>AES-GCM</a:t>
            </a:r>
          </a:p>
          <a:p>
            <a:pPr marL="0" indent="0">
              <a:buNone/>
            </a:pPr>
            <a:r>
              <a:rPr lang="en-US" dirty="0"/>
              <a:t>	3. AES-CCM</a:t>
            </a:r>
          </a:p>
          <a:p>
            <a:r>
              <a:rPr lang="en-US" dirty="0"/>
              <a:t>For decryption, the reverse process of encryption is used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68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5C60-D2C8-47A2-B564-4578FCF4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66DC-F79A-415D-B402-002A93C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43"/>
            <a:ext cx="10515600" cy="4305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 the file on the server.</a:t>
            </a:r>
          </a:p>
          <a:p>
            <a:r>
              <a:rPr lang="en-US" dirty="0"/>
              <a:t>Divide the uploaded file into N parts.</a:t>
            </a:r>
          </a:p>
          <a:p>
            <a:r>
              <a:rPr lang="en-US" dirty="0"/>
              <a:t>Encrypting all the parts of the file using any one of the selected algorithms (Algorithm is changed with every part in round robin fashion).</a:t>
            </a:r>
          </a:p>
          <a:p>
            <a:r>
              <a:rPr lang="en-US" dirty="0"/>
              <a:t>The keys for cryptography algorithms is then secured using a different algorithm and the key for this algorithm is provided to the user as public key.</a:t>
            </a:r>
          </a:p>
          <a:p>
            <a:r>
              <a:rPr lang="en-US" dirty="0"/>
              <a:t>After the above 4 steps you will have a N files which are in encrypted form which are stored on the server and a key which is downloaded as public key for decrypting the file and downloading it.</a:t>
            </a:r>
          </a:p>
          <a:p>
            <a:r>
              <a:rPr lang="en-US" dirty="0"/>
              <a:t>To restore the file, Load the key on the server.</a:t>
            </a:r>
          </a:p>
          <a:p>
            <a:r>
              <a:rPr lang="en-US" dirty="0"/>
              <a:t>Decrypt the keys of the algorithms.</a:t>
            </a:r>
          </a:p>
          <a:p>
            <a:r>
              <a:rPr lang="en-US" dirty="0"/>
              <a:t>Decrypt all the N parts of the file using the same algorithms which were used to encrypt them.</a:t>
            </a:r>
          </a:p>
          <a:p>
            <a:r>
              <a:rPr lang="en-US" dirty="0"/>
              <a:t>Combine all the N parts to form the original file and provide it to the user for downloading.</a:t>
            </a:r>
          </a:p>
        </p:txBody>
      </p:sp>
    </p:spTree>
    <p:extLst>
      <p:ext uri="{BB962C8B-B14F-4D97-AF65-F5344CB8AC3E}">
        <p14:creationId xmlns:p14="http://schemas.microsoft.com/office/powerpoint/2010/main" val="125535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E71F-8A37-4BF0-9B7C-405A2EA6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Parts of the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2EFE-A1F3-4709-980E-FF5266FA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5577"/>
            <a:ext cx="10843727" cy="4909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Back-end Application </a:t>
            </a:r>
          </a:p>
          <a:p>
            <a:pPr marL="541338" indent="312738"/>
            <a:r>
              <a:rPr lang="en-IN" dirty="0"/>
              <a:t>application.py (main function that calls all required functions)</a:t>
            </a:r>
          </a:p>
          <a:p>
            <a:pPr marL="541338" indent="312738"/>
            <a:r>
              <a:rPr lang="en-IN" dirty="0"/>
              <a:t>encryption.py (encryption algorithms definitions)</a:t>
            </a:r>
          </a:p>
          <a:p>
            <a:pPr marL="541338" indent="312738"/>
            <a:r>
              <a:rPr lang="en-IN" dirty="0"/>
              <a:t>decryption.py (decryption algorithm definitions)</a:t>
            </a:r>
          </a:p>
          <a:p>
            <a:pPr marL="541338" indent="312738"/>
            <a:r>
              <a:rPr lang="en-IN" dirty="0"/>
              <a:t>divider.py(divides the file into parts)</a:t>
            </a:r>
          </a:p>
          <a:p>
            <a:pPr marL="541338" indent="312738"/>
            <a:r>
              <a:rPr lang="en-IN" dirty="0"/>
              <a:t>restore.py(restoring the file for download once key is submitted)</a:t>
            </a:r>
          </a:p>
          <a:p>
            <a:pPr marL="541338" indent="312738"/>
            <a:r>
              <a:rPr lang="en-IN" dirty="0"/>
              <a:t>tools.py(file parts management and storage in directory )</a:t>
            </a:r>
          </a:p>
          <a:p>
            <a:pPr marL="0" indent="0">
              <a:buNone/>
            </a:pPr>
            <a:r>
              <a:rPr lang="en-IN" dirty="0"/>
              <a:t>2. Web Application</a:t>
            </a:r>
          </a:p>
          <a:p>
            <a:pPr marL="0" indent="0">
              <a:buNone/>
            </a:pPr>
            <a:r>
              <a:rPr lang="en-IN" dirty="0"/>
              <a:t>The web application of the project was used for secure storage of file on the cloud.</a:t>
            </a:r>
          </a:p>
        </p:txBody>
      </p:sp>
    </p:spTree>
    <p:extLst>
      <p:ext uri="{BB962C8B-B14F-4D97-AF65-F5344CB8AC3E}">
        <p14:creationId xmlns:p14="http://schemas.microsoft.com/office/powerpoint/2010/main" val="346841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67A8-E175-49CC-8C6C-724CE0C8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6359-C0BF-48BE-8B38-36AEF75B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project is based on Python 2.7.15 platform running it on any other platform might create some issues.</a:t>
            </a:r>
          </a:p>
          <a:p>
            <a:r>
              <a:rPr lang="en-US" dirty="0"/>
              <a:t>Step 1: Install Requirements</a:t>
            </a:r>
          </a:p>
          <a:p>
            <a:pPr marL="0" indent="0">
              <a:buNone/>
            </a:pPr>
            <a:r>
              <a:rPr lang="en-US" dirty="0"/>
              <a:t>pip install -r requirements.txt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2: Run the application</a:t>
            </a:r>
          </a:p>
          <a:p>
            <a:pPr marL="0" indent="0">
              <a:buNone/>
            </a:pPr>
            <a:r>
              <a:rPr lang="en-US" dirty="0"/>
              <a:t>python application.py</a:t>
            </a:r>
          </a:p>
          <a:p>
            <a:r>
              <a:rPr lang="en-US" dirty="0"/>
              <a:t>Step 3: Visit the localhost from your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B04E0-80AC-4818-9EBC-28C2B42DD9DD}"/>
              </a:ext>
            </a:extLst>
          </p:cNvPr>
          <p:cNvSpPr/>
          <p:nvPr/>
        </p:nvSpPr>
        <p:spPr>
          <a:xfrm>
            <a:off x="6096000" y="3185328"/>
            <a:ext cx="2606426" cy="88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Flask==0.12.2</a:t>
            </a:r>
          </a:p>
          <a:p>
            <a:pPr algn="ctr"/>
            <a:r>
              <a:rPr lang="en-US" dirty="0" err="1"/>
              <a:t>Werkzeug</a:t>
            </a:r>
            <a:endParaRPr lang="en-US" dirty="0"/>
          </a:p>
          <a:p>
            <a:pPr algn="ctr"/>
            <a:r>
              <a:rPr lang="en-US" dirty="0" err="1"/>
              <a:t>Cryptograpy</a:t>
            </a:r>
            <a:r>
              <a:rPr lang="en-US" dirty="0"/>
              <a:t>==2.2.2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79B40D-8F2C-4A79-B381-CA2BA4CCF406}"/>
              </a:ext>
            </a:extLst>
          </p:cNvPr>
          <p:cNvCxnSpPr/>
          <p:nvPr/>
        </p:nvCxnSpPr>
        <p:spPr>
          <a:xfrm>
            <a:off x="5255288" y="3429000"/>
            <a:ext cx="612949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1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2E43-DCDB-46D8-839E-3A104657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6"/>
          </a:xfrm>
        </p:spPr>
        <p:txBody>
          <a:bodyPr>
            <a:normAutofit fontScale="90000"/>
          </a:bodyPr>
          <a:lstStyle/>
          <a:p>
            <a:r>
              <a:rPr lang="en-IN" dirty="0"/>
              <a:t>Web Application – GUI to upload the file for secure storage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220EA4-BCE5-4583-812E-AE11FF80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473692"/>
            <a:ext cx="10515600" cy="50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4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8320-3286-4229-89F7-3EF4FF45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547"/>
          </a:xfrm>
        </p:spPr>
        <p:txBody>
          <a:bodyPr>
            <a:normAutofit fontScale="90000"/>
          </a:bodyPr>
          <a:lstStyle/>
          <a:p>
            <a:r>
              <a:rPr lang="en-IN" dirty="0"/>
              <a:t>Choose a file from your system to upload and press submit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A481E-D0FE-45CC-9D35-41A6FAFFC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02672"/>
            <a:ext cx="10515600" cy="4774291"/>
          </a:xfrm>
        </p:spPr>
      </p:pic>
    </p:spTree>
    <p:extLst>
      <p:ext uri="{BB962C8B-B14F-4D97-AF65-F5344CB8AC3E}">
        <p14:creationId xmlns:p14="http://schemas.microsoft.com/office/powerpoint/2010/main" val="349260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66A-5EA0-49F3-8F16-3E4B8CC0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7" y="372863"/>
            <a:ext cx="10449018" cy="1464816"/>
          </a:xfrm>
        </p:spPr>
        <p:txBody>
          <a:bodyPr>
            <a:normAutofit/>
          </a:bodyPr>
          <a:lstStyle/>
          <a:p>
            <a:r>
              <a:rPr lang="en-IN" dirty="0"/>
              <a:t>Download the public key here to download the file later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FC05BD-0DE3-4827-A26D-E7DD66256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" y="1837679"/>
            <a:ext cx="10449018" cy="4314545"/>
          </a:xfrm>
        </p:spPr>
      </p:pic>
    </p:spTree>
    <p:extLst>
      <p:ext uri="{BB962C8B-B14F-4D97-AF65-F5344CB8AC3E}">
        <p14:creationId xmlns:p14="http://schemas.microsoft.com/office/powerpoint/2010/main" val="355529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1215-1FB0-4F49-8BE3-6AE93301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53" y="452761"/>
            <a:ext cx="10412660" cy="1331651"/>
          </a:xfrm>
        </p:spPr>
        <p:txBody>
          <a:bodyPr>
            <a:normAutofit/>
          </a:bodyPr>
          <a:lstStyle/>
          <a:p>
            <a:r>
              <a:rPr lang="en-US" dirty="0"/>
              <a:t>Upload the downloaded key to restore/get the file from cloud storage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483E54-80DC-4DD7-AEBE-ADEBC3F9F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2" y="1784412"/>
            <a:ext cx="10253709" cy="451873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06AC03-4955-45D2-966C-1BCE03367CF2}"/>
              </a:ext>
            </a:extLst>
          </p:cNvPr>
          <p:cNvCxnSpPr/>
          <p:nvPr/>
        </p:nvCxnSpPr>
        <p:spPr>
          <a:xfrm flipH="1">
            <a:off x="1784412" y="5104660"/>
            <a:ext cx="834501" cy="57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292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608</TotalTime>
  <Words>481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   Secure File Storage Using Hybrid Cryptography Algorithms on Cloud  CS 6301.005 Developing and Securing the Cloud Dr. Bhavani Turaisingham</vt:lpstr>
      <vt:lpstr>Cryptographic Algorithms </vt:lpstr>
      <vt:lpstr>Methodology</vt:lpstr>
      <vt:lpstr>Parts of the Project </vt:lpstr>
      <vt:lpstr>How to run the project</vt:lpstr>
      <vt:lpstr>Web Application – GUI to upload the file for secure storage</vt:lpstr>
      <vt:lpstr>Choose a file from your system to upload and press submit</vt:lpstr>
      <vt:lpstr>Download the public key here to download the file later</vt:lpstr>
      <vt:lpstr>Upload the downloaded key to restore/get the file from cloud storage</vt:lpstr>
      <vt:lpstr>Once you submit the key you will get button to download the file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6301   Developing and Securing the Cloud  Secure Text Transfer Using Diffie-Hellman Key Exchange Based On Cloud</dc:title>
  <dc:creator>Pallapothu, Lakshmi Sindhuri</dc:creator>
  <cp:lastModifiedBy>suraj vadvadgi</cp:lastModifiedBy>
  <cp:revision>32</cp:revision>
  <dcterms:created xsi:type="dcterms:W3CDTF">2019-05-03T16:37:22Z</dcterms:created>
  <dcterms:modified xsi:type="dcterms:W3CDTF">2020-04-24T22:29:09Z</dcterms:modified>
</cp:coreProperties>
</file>