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6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30" r:id="rId5"/>
    <p:sldLayoutId id="2147483724" r:id="rId6"/>
    <p:sldLayoutId id="2147483725" r:id="rId7"/>
    <p:sldLayoutId id="2147483726" r:id="rId8"/>
    <p:sldLayoutId id="2147483729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732124-43F6-4601-A062-E386C595E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4" b="1565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BE9CA-62BE-4A4C-B9DA-245DE8782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</a:rPr>
              <a:t>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B5B7B-3B8D-4F0E-8999-0E7769CC2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-Vinit Kumar</a:t>
            </a:r>
          </a:p>
          <a:p>
            <a:r>
              <a:rPr lang="en-US" sz="1500" dirty="0">
                <a:solidFill>
                  <a:srgbClr val="FFFFFF"/>
                </a:solidFill>
              </a:rPr>
              <a:t>-Aniket Ashok</a:t>
            </a:r>
          </a:p>
          <a:p>
            <a:r>
              <a:rPr lang="en-US" sz="1500" dirty="0">
                <a:solidFill>
                  <a:srgbClr val="FFFFFF"/>
                </a:solidFill>
              </a:rPr>
              <a:t>-Suraj r. V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30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16D6-DDEC-4542-A671-6294D341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A3DF-FB69-4C43-86AD-DAFAFF3E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Machine Translation Using RNN Encoder-Decoder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Translates English-French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Trained on Europarl data (European parliament data)</a:t>
            </a:r>
          </a:p>
        </p:txBody>
      </p:sp>
    </p:spTree>
    <p:extLst>
      <p:ext uri="{BB962C8B-B14F-4D97-AF65-F5344CB8AC3E}">
        <p14:creationId xmlns:p14="http://schemas.microsoft.com/office/powerpoint/2010/main" val="310801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EA45-0A24-FB47-9CE5-BBB3CFC3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09D2-CEFA-9249-8D64-8A1ECAB1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Humans=Communication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6600 different languages globally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Communication problems due to difference in linguistic knowledge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Different countries, ethnic groups, cultural and regional differences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Machine Translation that could bridge this communication gap and convey the original tone and intent of the message.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0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FC75-BA6B-AE4A-A35D-2B11BCC2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4D0C-523F-8C44-BCC2-7E8BBFC1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2 Recurrent Neural Networks</a:t>
            </a:r>
          </a:p>
          <a:p>
            <a:pPr marL="0" indent="0">
              <a:buNone/>
            </a:pPr>
            <a:r>
              <a:rPr lang="en-US" dirty="0"/>
              <a:t>	-Encoder</a:t>
            </a:r>
          </a:p>
          <a:p>
            <a:pPr marL="0" indent="0">
              <a:buNone/>
            </a:pPr>
            <a:r>
              <a:rPr lang="en-US" dirty="0"/>
              <a:t>	-Decoder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Encoder- encodes symbols into fixed length vector representation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Decoder- decodes the representation into another sequence of symbols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Jointly trained to maximize the conditional probability		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5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70D-9153-E548-946B-21BCBDEE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7F7C-D285-464C-A066-F3824CB5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Baseline system uses 1 layer of neural network for Encoder and Decoder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RNN is based on just one layer of Neurons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Introducing multi-layered RNN for Encoder as well as Decoder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Leads to better training of the model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Ultimately resulting in better conditional probability for the target sentences </a:t>
            </a:r>
            <a:r>
              <a:rPr lang="en-US"/>
              <a:t>and improved </a:t>
            </a:r>
            <a:r>
              <a:rPr lang="en-US" dirty="0"/>
              <a:t>translations</a:t>
            </a:r>
          </a:p>
        </p:txBody>
      </p:sp>
    </p:spTree>
    <p:extLst>
      <p:ext uri="{BB962C8B-B14F-4D97-AF65-F5344CB8AC3E}">
        <p14:creationId xmlns:p14="http://schemas.microsoft.com/office/powerpoint/2010/main" val="36459492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D2441"/>
      </a:dk2>
      <a:lt2>
        <a:srgbClr val="E8E4E2"/>
      </a:lt2>
      <a:accent1>
        <a:srgbClr val="3CA0D4"/>
      </a:accent1>
      <a:accent2>
        <a:srgbClr val="27B5AB"/>
      </a:accent2>
      <a:accent3>
        <a:srgbClr val="33B676"/>
      </a:accent3>
      <a:accent4>
        <a:srgbClr val="28B936"/>
      </a:accent4>
      <a:accent5>
        <a:srgbClr val="5DB533"/>
      </a:accent5>
      <a:accent6>
        <a:srgbClr val="8BAF26"/>
      </a:accent6>
      <a:hlink>
        <a:srgbClr val="409331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135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Nova</vt:lpstr>
      <vt:lpstr>Arial Nova Light</vt:lpstr>
      <vt:lpstr>Calibri</vt:lpstr>
      <vt:lpstr>Wingdings</vt:lpstr>
      <vt:lpstr>RetrospectVTI</vt:lpstr>
      <vt:lpstr>Neural Machine Translation</vt:lpstr>
      <vt:lpstr>Task Definition</vt:lpstr>
      <vt:lpstr>Motivating Example</vt:lpstr>
      <vt:lpstr>Baseline System</vt:lpstr>
      <vt:lpstr>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Machine Translation</dc:title>
  <dc:creator>Vinit Kumar</dc:creator>
  <cp:lastModifiedBy>Ashok, Aniket</cp:lastModifiedBy>
  <cp:revision>4</cp:revision>
  <dcterms:created xsi:type="dcterms:W3CDTF">2019-12-07T21:46:23Z</dcterms:created>
  <dcterms:modified xsi:type="dcterms:W3CDTF">2019-12-07T23:26:38Z</dcterms:modified>
</cp:coreProperties>
</file>