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6" r:id="rId9"/>
    <p:sldId id="272" r:id="rId10"/>
    <p:sldId id="275" r:id="rId11"/>
    <p:sldId id="27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48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9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411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9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3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9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1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706AA-3A45-4D9E-9C5E-33D619A06759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C48F85-375E-45EA-B780-3BC19B77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msloPClk-A" TargetMode="External"/><Relationship Id="rId2" Type="http://schemas.openxmlformats.org/officeDocument/2006/relationships/hyperlink" Target="https://www.midonet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599" y="342900"/>
            <a:ext cx="7521403" cy="24511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INSTALL MIDONET, LEARN IT, AND DEVELOP SAMPLE LABS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8667" y="5930433"/>
            <a:ext cx="7766936" cy="49576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Suraj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Raghavendra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Vadvadgi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6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330201"/>
            <a:ext cx="4185623" cy="609600"/>
          </a:xfrm>
        </p:spPr>
        <p:txBody>
          <a:bodyPr/>
          <a:lstStyle/>
          <a:p>
            <a:r>
              <a:rPr lang="en-US" dirty="0" smtClean="0"/>
              <a:t>Network Topology: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 b="38698"/>
          <a:stretch/>
        </p:blipFill>
        <p:spPr>
          <a:xfrm>
            <a:off x="457201" y="1282700"/>
            <a:ext cx="4927600" cy="53213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8983" y="427040"/>
            <a:ext cx="4185618" cy="576262"/>
          </a:xfrm>
        </p:spPr>
        <p:txBody>
          <a:bodyPr/>
          <a:lstStyle/>
          <a:p>
            <a:r>
              <a:rPr lang="en-US" dirty="0" err="1" smtClean="0"/>
              <a:t>Midonet</a:t>
            </a:r>
            <a:r>
              <a:rPr lang="en-US" dirty="0" smtClean="0"/>
              <a:t> CLI: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7" b="22292"/>
          <a:stretch/>
        </p:blipFill>
        <p:spPr>
          <a:xfrm>
            <a:off x="5575299" y="1282700"/>
            <a:ext cx="6146801" cy="5321300"/>
          </a:xfrm>
        </p:spPr>
      </p:pic>
    </p:spTree>
    <p:extLst>
      <p:ext uri="{BB962C8B-B14F-4D97-AF65-F5344CB8AC3E}">
        <p14:creationId xmlns:p14="http://schemas.microsoft.com/office/powerpoint/2010/main" val="180399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Midonet</a:t>
            </a:r>
            <a:r>
              <a:rPr lang="en-US" sz="2400" dirty="0" smtClean="0"/>
              <a:t> and Horizon Dashboard works only with some specific versions of Ubuntu.</a:t>
            </a:r>
          </a:p>
          <a:p>
            <a:r>
              <a:rPr lang="en-US" sz="2400" dirty="0" smtClean="0"/>
              <a:t>Many bugs/errors occurred during installation was resolved.</a:t>
            </a:r>
          </a:p>
          <a:p>
            <a:r>
              <a:rPr lang="en-US" sz="2400" dirty="0" smtClean="0"/>
              <a:t>Lack of proper documentation on this technologies.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216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Started off with installing Openstack and </a:t>
            </a:r>
            <a:r>
              <a:rPr lang="en-US" sz="2400" dirty="0" err="1" smtClean="0"/>
              <a:t>Midonet</a:t>
            </a:r>
            <a:r>
              <a:rPr lang="en-US" sz="2400" dirty="0" smtClean="0"/>
              <a:t> software by resolving various issues encountered.</a:t>
            </a:r>
          </a:p>
          <a:p>
            <a:r>
              <a:rPr lang="en-US" sz="2400" dirty="0" smtClean="0"/>
              <a:t>Integrated these two software's for utilizing the functionalities provided.</a:t>
            </a:r>
          </a:p>
          <a:p>
            <a:r>
              <a:rPr lang="en-US" sz="2400" dirty="0" smtClean="0"/>
              <a:t>Network Topology is created in Horizon Dashboard and it is controlled through </a:t>
            </a:r>
            <a:r>
              <a:rPr lang="en-US" sz="2400" dirty="0" err="1" smtClean="0"/>
              <a:t>Midonet</a:t>
            </a:r>
            <a:r>
              <a:rPr lang="en-US" sz="2400" dirty="0" smtClean="0"/>
              <a:t> CLI.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12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198811"/>
          </a:xfrm>
        </p:spPr>
        <p:txBody>
          <a:bodyPr>
            <a:normAutofit/>
          </a:bodyPr>
          <a:lstStyle/>
          <a:p>
            <a:r>
              <a:rPr lang="en-US" sz="2400" dirty="0"/>
              <a:t>https://www.openstack.org/</a:t>
            </a:r>
            <a:endParaRPr lang="en-US" sz="2400" dirty="0" smtClean="0"/>
          </a:p>
          <a:p>
            <a:r>
              <a:rPr lang="en-US" sz="2400" dirty="0">
                <a:hlinkClick r:id="rId2"/>
              </a:rPr>
              <a:t>https://www.midonet.org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youtu.be/ImsloPClk-A</a:t>
            </a:r>
            <a:endParaRPr lang="en-US" sz="2400" dirty="0" smtClean="0"/>
          </a:p>
          <a:p>
            <a:r>
              <a:rPr lang="en-US" sz="2400" dirty="0"/>
              <a:t>https://youtu.be/2JKiUF5V93M</a:t>
            </a:r>
          </a:p>
        </p:txBody>
      </p:sp>
    </p:spTree>
    <p:extLst>
      <p:ext uri="{BB962C8B-B14F-4D97-AF65-F5344CB8AC3E}">
        <p14:creationId xmlns:p14="http://schemas.microsoft.com/office/powerpoint/2010/main" val="210209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68699" y="2315634"/>
            <a:ext cx="2514601" cy="1646302"/>
          </a:xfrm>
        </p:spPr>
        <p:txBody>
          <a:bodyPr/>
          <a:lstStyle/>
          <a:p>
            <a:r>
              <a:rPr lang="en-US" dirty="0" smtClean="0"/>
              <a:t>THANK </a:t>
            </a:r>
            <a:br>
              <a:rPr lang="en-US" dirty="0" smtClean="0"/>
            </a:br>
            <a:r>
              <a:rPr lang="en-US" dirty="0" smtClean="0"/>
              <a:t>YOU…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7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Aim: To develop a lab program on </a:t>
            </a:r>
            <a:r>
              <a:rPr lang="en-US" sz="2400" dirty="0" err="1" smtClean="0"/>
              <a:t>midonet</a:t>
            </a:r>
            <a:r>
              <a:rPr lang="en-US" sz="2400" dirty="0" smtClean="0"/>
              <a:t> using </a:t>
            </a:r>
            <a:r>
              <a:rPr lang="en-US" sz="2400" dirty="0" err="1" smtClean="0"/>
              <a:t>openstack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Achieved: Built a topology using public and private cloud environments for network virtualizations and executed some </a:t>
            </a:r>
            <a:r>
              <a:rPr lang="en-US" sz="2400" dirty="0" err="1" smtClean="0"/>
              <a:t>midonet</a:t>
            </a:r>
            <a:r>
              <a:rPr lang="en-US" sz="2400" dirty="0" smtClean="0"/>
              <a:t> commands. </a:t>
            </a:r>
          </a:p>
        </p:txBody>
      </p:sp>
    </p:spTree>
    <p:extLst>
      <p:ext uri="{BB962C8B-B14F-4D97-AF65-F5344CB8AC3E}">
        <p14:creationId xmlns:p14="http://schemas.microsoft.com/office/powerpoint/2010/main" val="13542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Openstack Horizon Dashboard.</a:t>
            </a:r>
          </a:p>
          <a:p>
            <a:r>
              <a:rPr lang="en-US" sz="2400" dirty="0" err="1" smtClean="0"/>
              <a:t>Midonet</a:t>
            </a:r>
            <a:r>
              <a:rPr lang="en-US" sz="2400" dirty="0" smtClean="0"/>
              <a:t> CLI.</a:t>
            </a:r>
          </a:p>
          <a:p>
            <a:r>
              <a:rPr lang="en-US" sz="2400" dirty="0" smtClean="0"/>
              <a:t>Oracle VM Virtual Box.</a:t>
            </a:r>
          </a:p>
          <a:p>
            <a:r>
              <a:rPr lang="en-US" sz="2400" dirty="0" smtClean="0"/>
              <a:t>Unix commands.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991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7500"/>
            <a:ext cx="8596668" cy="889000"/>
          </a:xfrm>
        </p:spPr>
        <p:txBody>
          <a:bodyPr/>
          <a:lstStyle/>
          <a:p>
            <a:r>
              <a:rPr lang="en-US" dirty="0"/>
              <a:t>WHAT MIDONET IS AND DOES?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8600"/>
            <a:ext cx="4518469" cy="4542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MidoNet</a:t>
            </a:r>
            <a:r>
              <a:rPr lang="en-US" dirty="0" smtClean="0"/>
              <a:t> </a:t>
            </a:r>
            <a:r>
              <a:rPr lang="en-US" dirty="0"/>
              <a:t>is an advanced software defined networks technique which supports network virtualization for public and private cloud </a:t>
            </a:r>
            <a:r>
              <a:rPr lang="en-US" dirty="0" smtClean="0"/>
              <a:t>environments.</a:t>
            </a:r>
          </a:p>
          <a:p>
            <a:pPr marL="0" indent="0">
              <a:buNone/>
            </a:pPr>
            <a:r>
              <a:rPr lang="en-US" dirty="0" err="1" smtClean="0"/>
              <a:t>MidoNet</a:t>
            </a:r>
            <a:r>
              <a:rPr lang="en-US" dirty="0" smtClean="0"/>
              <a:t> </a:t>
            </a:r>
            <a:r>
              <a:rPr lang="en-US" dirty="0"/>
              <a:t>is an Apache licensed production grade network virtualization software for Infrastructure-as-a-Service (IaaS) </a:t>
            </a:r>
            <a:r>
              <a:rPr lang="en-US" dirty="0" smtClean="0"/>
              <a:t>clouds.</a:t>
            </a:r>
          </a:p>
          <a:p>
            <a:pPr marL="0" indent="0">
              <a:buNone/>
            </a:pPr>
            <a:r>
              <a:rPr lang="en-US" dirty="0" err="1" smtClean="0"/>
              <a:t>MidoNet</a:t>
            </a:r>
            <a:r>
              <a:rPr lang="en-US" dirty="0" smtClean="0"/>
              <a:t> </a:t>
            </a:r>
            <a:r>
              <a:rPr lang="en-US" dirty="0"/>
              <a:t>decouples your IaaS cloud from your network hardware, creating an intelligent software abstraction layer between your end hosts and your physical network. </a:t>
            </a:r>
            <a:br>
              <a:rPr lang="en-US" dirty="0"/>
            </a:br>
            <a:r>
              <a:rPr lang="en-US" dirty="0"/>
              <a:t>This network abstraction layer allows the cloud operator to move what has traditionally been hardware-based network appliances into a software-based multi-tenant virtual domain.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091" t="18451" r="10091"/>
          <a:stretch/>
        </p:blipFill>
        <p:spPr>
          <a:xfrm>
            <a:off x="5130800" y="1498600"/>
            <a:ext cx="4699000" cy="45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4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lang="en-US" dirty="0" smtClean="0"/>
              <a:t>MIDONET ENABLES			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879600"/>
            <a:ext cx="4184035" cy="4161761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Reduced complexity of physical network</a:t>
            </a:r>
          </a:p>
          <a:p>
            <a:pPr fontAlgn="base"/>
            <a:r>
              <a:rPr lang="en-US" dirty="0"/>
              <a:t>High availability (any server, any network service, any time)</a:t>
            </a:r>
          </a:p>
          <a:p>
            <a:pPr fontAlgn="base"/>
            <a:r>
              <a:rPr lang="en-US" dirty="0"/>
              <a:t>Scalability through hierarchy</a:t>
            </a:r>
          </a:p>
          <a:p>
            <a:pPr fontAlgn="base"/>
            <a:r>
              <a:rPr lang="en-US" dirty="0"/>
              <a:t>Reduced protocols</a:t>
            </a:r>
          </a:p>
          <a:p>
            <a:pPr fontAlgn="base"/>
            <a:r>
              <a:rPr lang="en-US" dirty="0"/>
              <a:t>Optimized network traffic with minimal overhead</a:t>
            </a:r>
          </a:p>
          <a:p>
            <a:pPr fontAlgn="base"/>
            <a:r>
              <a:rPr lang="en-US" dirty="0"/>
              <a:t>Vastly improved fault tolerance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879601"/>
            <a:ext cx="4184034" cy="416176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Virtual L2 Distributed Switching</a:t>
            </a:r>
          </a:p>
          <a:p>
            <a:pPr fontAlgn="base"/>
            <a:r>
              <a:rPr lang="en-US" dirty="0"/>
              <a:t>Virtual L2 Isolation</a:t>
            </a:r>
          </a:p>
          <a:p>
            <a:pPr fontAlgn="base"/>
            <a:r>
              <a:rPr lang="en-US" dirty="0"/>
              <a:t>Virtual L3 Distributed Routing</a:t>
            </a:r>
          </a:p>
          <a:p>
            <a:pPr fontAlgn="base"/>
            <a:r>
              <a:rPr lang="en-US" dirty="0"/>
              <a:t>Virtual L3 Isolation</a:t>
            </a:r>
          </a:p>
          <a:p>
            <a:pPr fontAlgn="base"/>
            <a:r>
              <a:rPr lang="en-US" dirty="0"/>
              <a:t>L4 Services (Load Balancing, Firewall)</a:t>
            </a:r>
          </a:p>
          <a:p>
            <a:pPr fontAlgn="base"/>
            <a:r>
              <a:rPr lang="en-US" dirty="0"/>
              <a:t>NAT / Floating IP's</a:t>
            </a:r>
          </a:p>
          <a:p>
            <a:pPr fontAlgn="base"/>
            <a:r>
              <a:rPr lang="en-US" dirty="0"/>
              <a:t>Access Control Lists (ACLs) and Security Groups</a:t>
            </a:r>
          </a:p>
          <a:p>
            <a:pPr fontAlgn="base"/>
            <a:r>
              <a:rPr lang="en-US" dirty="0"/>
              <a:t>Restful API</a:t>
            </a:r>
          </a:p>
          <a:p>
            <a:pPr fontAlgn="base"/>
            <a:r>
              <a:rPr lang="en-US" dirty="0"/>
              <a:t>OpenStack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7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85916"/>
            <a:ext cx="8425834" cy="641184"/>
          </a:xfrm>
        </p:spPr>
        <p:txBody>
          <a:bodyPr/>
          <a:lstStyle/>
          <a:p>
            <a:r>
              <a:rPr lang="en-US" dirty="0" smtClean="0"/>
              <a:t>OPENSTACK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334" y="1276184"/>
            <a:ext cx="8596668" cy="3848100"/>
          </a:xfrm>
        </p:spPr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463" t="26667" r="15645" b="22222"/>
          <a:stretch/>
        </p:blipFill>
        <p:spPr>
          <a:xfrm>
            <a:off x="677332" y="1016000"/>
            <a:ext cx="8707967" cy="42037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9012766" cy="96996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OpenStack is a cloud operating system that controls large pools of compute, storage, and networking resources throughout a datacenter, all managed through a dashboard that gives administrators control while empowering their users to provision resources through a web interface.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026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419100"/>
            <a:ext cx="8596668" cy="736600"/>
          </a:xfrm>
        </p:spPr>
        <p:txBody>
          <a:bodyPr/>
          <a:lstStyle/>
          <a:p>
            <a:r>
              <a:rPr lang="en-US" dirty="0" smtClean="0"/>
              <a:t>OPENSTACK SERVICES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32679"/>
              </p:ext>
            </p:extLst>
          </p:nvPr>
        </p:nvGraphicFramePr>
        <p:xfrm>
          <a:off x="677332" y="1155702"/>
          <a:ext cx="9355669" cy="54482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6732"/>
                <a:gridCol w="1536005"/>
                <a:gridCol w="1954916"/>
                <a:gridCol w="4608016"/>
              </a:tblGrid>
              <a:tr h="45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Openstack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Components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Openstack Services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Compute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NOVA, ZUN, QINLING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Bare Metal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IRONIC, CYBORG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SWIFT, CINDER, MANILA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Networking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NEUTRON, OCTAVIA, DESIGNATE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378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Shared Services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KEYSTONE, GLANCE, BARBICAN,KARBOR,SEARCHLIGHT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Orchestration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HEAT, SENLIN, MISTRAL, ZAQAR, BLAZAR, AODH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Application Life Cycle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MASAKARI, MURANO, SOLUM, FREEZER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API Proxies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EC2API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Web Frontend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HORIZON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Operation Services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Monitoring Tools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CEILOMETER, PANKO, MONASCA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Optimization/Policy tools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WATCHER, VITRAGE, CONGRESS, RALLY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Billing/Business Logic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CLOUDKITTY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Multi-Rgion Tools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TRICIRCLE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Add-Ons Services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Swift add-ons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STORLETS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45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Bridges for adjacent Tech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Containers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KURYR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NFV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TACKER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SDKs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Command-line Clients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OPENSTACKCLIENT, SHADE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2272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Python SDKs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OPENSTACKSDK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45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Deployment Tools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Frameork for Life Cycle Management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TRIPLEO, OPENSATCK-HELM, KOLLA-ANSIBLE, OPENSTACK-ANSIBLE, OPENSTACK-CHARMS, BIFROST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  <a:tr h="45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Packaging Recipes for Popular Frameworks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LOCI, PUPPET-OPENSTACK, CHEF-OPENSTACK, RPM-PACKAGING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59" marR="59259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9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 Ubuntu 14.04/16.04</a:t>
            </a:r>
          </a:p>
          <a:p>
            <a:r>
              <a:rPr lang="en-US" dirty="0" smtClean="0"/>
              <a:t>Install Openstack horizon Dashboard(</a:t>
            </a:r>
            <a:r>
              <a:rPr lang="en-US" dirty="0" err="1" smtClean="0"/>
              <a:t>Devstack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Install </a:t>
            </a:r>
            <a:r>
              <a:rPr lang="en-US" dirty="0" err="1"/>
              <a:t>M</a:t>
            </a:r>
            <a:r>
              <a:rPr lang="en-US" dirty="0" err="1" smtClean="0"/>
              <a:t>idonet</a:t>
            </a:r>
            <a:r>
              <a:rPr lang="en-US" dirty="0" smtClean="0"/>
              <a:t> CLI.</a:t>
            </a:r>
          </a:p>
          <a:p>
            <a:r>
              <a:rPr lang="en-US" dirty="0" smtClean="0"/>
              <a:t>Open Horizon dashboard to create a topology containing routers, networks and interface attached to it, launch instances (VMs) in one tenant. </a:t>
            </a:r>
          </a:p>
          <a:p>
            <a:r>
              <a:rPr lang="en-US" dirty="0" smtClean="0"/>
              <a:t>Switch to </a:t>
            </a:r>
            <a:r>
              <a:rPr lang="en-US" dirty="0" err="1" smtClean="0"/>
              <a:t>midonet</a:t>
            </a:r>
            <a:r>
              <a:rPr lang="en-US" dirty="0" smtClean="0"/>
              <a:t> cli and run </a:t>
            </a:r>
            <a:r>
              <a:rPr lang="en-US" dirty="0" err="1" smtClean="0"/>
              <a:t>midonet</a:t>
            </a:r>
            <a:r>
              <a:rPr lang="en-US" dirty="0" smtClean="0"/>
              <a:t> commands to control/manage the network.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0043" t="18106" r="82609" b="77041"/>
          <a:stretch/>
        </p:blipFill>
        <p:spPr bwMode="auto">
          <a:xfrm>
            <a:off x="4737100" y="2044700"/>
            <a:ext cx="1790699" cy="12687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6912" t="35555" r="42366" b="25741"/>
          <a:stretch/>
        </p:blipFill>
        <p:spPr>
          <a:xfrm>
            <a:off x="6527799" y="3124200"/>
            <a:ext cx="1610169" cy="1661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5788" t="45741" r="28078" b="33518"/>
          <a:stretch/>
        </p:blipFill>
        <p:spPr>
          <a:xfrm>
            <a:off x="8137968" y="4785398"/>
            <a:ext cx="1920431" cy="10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3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9183"/>
            <a:ext cx="4185623" cy="576262"/>
          </a:xfrm>
        </p:spPr>
        <p:txBody>
          <a:bodyPr/>
          <a:lstStyle/>
          <a:p>
            <a:r>
              <a:rPr lang="en-US" dirty="0" smtClean="0"/>
              <a:t>Successful Installation of </a:t>
            </a:r>
            <a:r>
              <a:rPr lang="en-US" dirty="0"/>
              <a:t>H</a:t>
            </a:r>
            <a:r>
              <a:rPr lang="en-US" dirty="0" smtClean="0"/>
              <a:t>orizon Dashboard: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3583" y="459183"/>
            <a:ext cx="4185618" cy="576262"/>
          </a:xfrm>
        </p:spPr>
        <p:txBody>
          <a:bodyPr/>
          <a:lstStyle/>
          <a:p>
            <a:r>
              <a:rPr lang="en-US" dirty="0" smtClean="0"/>
              <a:t>Horizon Dashboard: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8" b="12742"/>
          <a:stretch/>
        </p:blipFill>
        <p:spPr>
          <a:xfrm>
            <a:off x="6172200" y="1181101"/>
            <a:ext cx="5892800" cy="5283199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 t="41587" r="5797"/>
          <a:stretch/>
        </p:blipFill>
        <p:spPr bwMode="auto">
          <a:xfrm>
            <a:off x="393700" y="1181101"/>
            <a:ext cx="5689600" cy="528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1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</TotalTime>
  <Words>542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INSTALL MIDONET, LEARN IT, AND DEVELOP SAMPLE LABS</vt:lpstr>
      <vt:lpstr>OBJECTIVE</vt:lpstr>
      <vt:lpstr>TOOLS USED</vt:lpstr>
      <vt:lpstr>WHAT MIDONET IS AND DOES?</vt:lpstr>
      <vt:lpstr>MIDONET ENABLES   FEATURES</vt:lpstr>
      <vt:lpstr>OPENSTACK</vt:lpstr>
      <vt:lpstr>OPENSTACK SERVICES</vt:lpstr>
      <vt:lpstr>IMPLEMENTATION</vt:lpstr>
      <vt:lpstr>PowerPoint Presentation</vt:lpstr>
      <vt:lpstr>PowerPoint Presentation</vt:lpstr>
      <vt:lpstr>PROBLEMS FACED</vt:lpstr>
      <vt:lpstr>CONCLUSION</vt:lpstr>
      <vt:lpstr>REFERENCES</vt:lpstr>
      <vt:lpstr>THANK  YOU…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hplaptop</dc:creator>
  <cp:lastModifiedBy>hplaptop</cp:lastModifiedBy>
  <cp:revision>18</cp:revision>
  <dcterms:created xsi:type="dcterms:W3CDTF">2018-12-10T14:10:25Z</dcterms:created>
  <dcterms:modified xsi:type="dcterms:W3CDTF">2018-12-10T22:58:40Z</dcterms:modified>
</cp:coreProperties>
</file>