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7"/>
  </p:handoutMasterIdLst>
  <p:sldIdLst>
    <p:sldId id="256" r:id="rId2"/>
    <p:sldId id="260" r:id="rId3"/>
    <p:sldId id="261" r:id="rId4"/>
    <p:sldId id="262"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5CE63B-C972-F396-56B0-5621D0446127}" v="110" dt="2022-05-23T08:10:44.4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1"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notesViewPr>
    <p:cSldViewPr snapToGrid="0">
      <p:cViewPr varScale="1">
        <p:scale>
          <a:sx n="84" d="100"/>
          <a:sy n="84" d="100"/>
        </p:scale>
        <p:origin x="382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thviraj Chavan" userId="S::prithviraj.chavan@clix.capital::f8493377-b597-44e6-a330-b889384e4504" providerId="AD" clId="Web-{B75CE63B-C972-F396-56B0-5621D0446127}"/>
    <pc:docChg chg="modSld">
      <pc:chgData name="Prithviraj Chavan" userId="S::prithviraj.chavan@clix.capital::f8493377-b597-44e6-a330-b889384e4504" providerId="AD" clId="Web-{B75CE63B-C972-F396-56B0-5621D0446127}" dt="2022-05-23T08:10:44.492" v="109"/>
      <pc:docMkLst>
        <pc:docMk/>
      </pc:docMkLst>
      <pc:sldChg chg="modSp">
        <pc:chgData name="Prithviraj Chavan" userId="S::prithviraj.chavan@clix.capital::f8493377-b597-44e6-a330-b889384e4504" providerId="AD" clId="Web-{B75CE63B-C972-F396-56B0-5621D0446127}" dt="2022-05-23T08:10:44.492" v="109"/>
        <pc:sldMkLst>
          <pc:docMk/>
          <pc:sldMk cId="4272982363" sldId="262"/>
        </pc:sldMkLst>
        <pc:graphicFrameChg chg="mod modGraphic">
          <ac:chgData name="Prithviraj Chavan" userId="S::prithviraj.chavan@clix.capital::f8493377-b597-44e6-a330-b889384e4504" providerId="AD" clId="Web-{B75CE63B-C972-F396-56B0-5621D0446127}" dt="2022-05-23T08:10:44.492" v="109"/>
          <ac:graphicFrameMkLst>
            <pc:docMk/>
            <pc:sldMk cId="4272982363" sldId="262"/>
            <ac:graphicFrameMk id="2"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AE594BA-8AC1-48CC-AF68-5F68CAA35E59}" type="datetimeFigureOut">
              <a:rPr lang="en-US" smtClean="0"/>
              <a:t>5/23/2022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6B5183-5EB2-4E34-B212-5580DD1DCAFF}" type="slidenum">
              <a:rPr lang="en-US" smtClean="0"/>
              <a:t>‹#›</a:t>
            </a:fld>
            <a:endParaRPr lang="en-US"/>
          </a:p>
        </p:txBody>
      </p:sp>
    </p:spTree>
    <p:extLst>
      <p:ext uri="{BB962C8B-B14F-4D97-AF65-F5344CB8AC3E}">
        <p14:creationId xmlns:p14="http://schemas.microsoft.com/office/powerpoint/2010/main" val="308085169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3" name="Freeform 22"/>
          <p:cNvSpPr>
            <a:spLocks/>
          </p:cNvSpPr>
          <p:nvPr userDrawn="1"/>
        </p:nvSpPr>
        <p:spPr bwMode="auto">
          <a:xfrm>
            <a:off x="-2" y="-5451"/>
            <a:ext cx="12192001" cy="6861466"/>
          </a:xfrm>
          <a:custGeom>
            <a:avLst/>
            <a:gdLst>
              <a:gd name="T0" fmla="*/ 917 w 2859"/>
              <a:gd name="T1" fmla="*/ 0 h 1609"/>
              <a:gd name="T2" fmla="*/ 0 w 2859"/>
              <a:gd name="T3" fmla="*/ 1289 h 1609"/>
              <a:gd name="T4" fmla="*/ 0 w 2859"/>
              <a:gd name="T5" fmla="*/ 1609 h 1609"/>
              <a:gd name="T6" fmla="*/ 2859 w 2859"/>
              <a:gd name="T7" fmla="*/ 1609 h 1609"/>
              <a:gd name="T8" fmla="*/ 2859 w 2859"/>
              <a:gd name="T9" fmla="*/ 0 h 1609"/>
              <a:gd name="T10" fmla="*/ 917 w 2859"/>
              <a:gd name="T11" fmla="*/ 0 h 1609"/>
            </a:gdLst>
            <a:ahLst/>
            <a:cxnLst>
              <a:cxn ang="0">
                <a:pos x="T0" y="T1"/>
              </a:cxn>
              <a:cxn ang="0">
                <a:pos x="T2" y="T3"/>
              </a:cxn>
              <a:cxn ang="0">
                <a:pos x="T4" y="T5"/>
              </a:cxn>
              <a:cxn ang="0">
                <a:pos x="T6" y="T7"/>
              </a:cxn>
              <a:cxn ang="0">
                <a:pos x="T8" y="T9"/>
              </a:cxn>
              <a:cxn ang="0">
                <a:pos x="T10" y="T11"/>
              </a:cxn>
            </a:cxnLst>
            <a:rect l="0" t="0" r="r" b="b"/>
            <a:pathLst>
              <a:path w="2859" h="1609">
                <a:moveTo>
                  <a:pt x="917" y="0"/>
                </a:moveTo>
                <a:lnTo>
                  <a:pt x="0" y="1289"/>
                </a:lnTo>
                <a:lnTo>
                  <a:pt x="0" y="1609"/>
                </a:lnTo>
                <a:lnTo>
                  <a:pt x="2859" y="1609"/>
                </a:lnTo>
                <a:lnTo>
                  <a:pt x="2859" y="0"/>
                </a:lnTo>
                <a:lnTo>
                  <a:pt x="917" y="0"/>
                </a:lnTo>
                <a:close/>
              </a:path>
            </a:pathLst>
          </a:custGeom>
          <a:solidFill>
            <a:srgbClr val="4B71B6"/>
          </a:solidFill>
          <a:ln>
            <a:noFill/>
          </a:ln>
        </p:spPr>
        <p:txBody>
          <a:bodyPr vert="horz" wrap="square" lIns="91440" tIns="45720" rIns="91440" bIns="45720" numCol="1" anchor="t" anchorCtr="0" compatLnSpc="1">
            <a:prstTxWarp prst="textNoShape">
              <a:avLst/>
            </a:prstTxWarp>
          </a:bodyPr>
          <a:lstStyle/>
          <a:p>
            <a:endParaRPr lang="en-US" dirty="0">
              <a:latin typeface="Encode Sans" panose="00000500000000000000" pitchFamily="2" charset="0"/>
            </a:endParaRPr>
          </a:p>
        </p:txBody>
      </p:sp>
      <p:sp>
        <p:nvSpPr>
          <p:cNvPr id="24" name="Freeform 5"/>
          <p:cNvSpPr>
            <a:spLocks/>
          </p:cNvSpPr>
          <p:nvPr userDrawn="1"/>
        </p:nvSpPr>
        <p:spPr bwMode="auto">
          <a:xfrm>
            <a:off x="-2" y="-5451"/>
            <a:ext cx="3927540" cy="5518170"/>
          </a:xfrm>
          <a:custGeom>
            <a:avLst/>
            <a:gdLst>
              <a:gd name="T0" fmla="*/ 0 w 921"/>
              <a:gd name="T1" fmla="*/ 0 h 1294"/>
              <a:gd name="T2" fmla="*/ 0 w 921"/>
              <a:gd name="T3" fmla="*/ 1294 h 1294"/>
              <a:gd name="T4" fmla="*/ 921 w 921"/>
              <a:gd name="T5" fmla="*/ 0 h 1294"/>
              <a:gd name="T6" fmla="*/ 0 w 921"/>
              <a:gd name="T7" fmla="*/ 0 h 1294"/>
            </a:gdLst>
            <a:ahLst/>
            <a:cxnLst>
              <a:cxn ang="0">
                <a:pos x="T0" y="T1"/>
              </a:cxn>
              <a:cxn ang="0">
                <a:pos x="T2" y="T3"/>
              </a:cxn>
              <a:cxn ang="0">
                <a:pos x="T4" y="T5"/>
              </a:cxn>
              <a:cxn ang="0">
                <a:pos x="T6" y="T7"/>
              </a:cxn>
            </a:cxnLst>
            <a:rect l="0" t="0" r="r" b="b"/>
            <a:pathLst>
              <a:path w="921" h="1294">
                <a:moveTo>
                  <a:pt x="0" y="0"/>
                </a:moveTo>
                <a:lnTo>
                  <a:pt x="0" y="1294"/>
                </a:lnTo>
                <a:lnTo>
                  <a:pt x="921" y="0"/>
                </a:lnTo>
                <a:lnTo>
                  <a:pt x="0" y="0"/>
                </a:lnTo>
                <a:close/>
              </a:path>
            </a:pathLst>
          </a:custGeom>
          <a:solidFill>
            <a:srgbClr val="1597D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Encode Sans" panose="00000500000000000000" pitchFamily="2" charset="0"/>
            </a:endParaRPr>
          </a:p>
        </p:txBody>
      </p:sp>
      <p:sp>
        <p:nvSpPr>
          <p:cNvPr id="25" name="Freeform 7"/>
          <p:cNvSpPr>
            <a:spLocks/>
          </p:cNvSpPr>
          <p:nvPr userDrawn="1"/>
        </p:nvSpPr>
        <p:spPr bwMode="auto">
          <a:xfrm>
            <a:off x="8626937" y="1836782"/>
            <a:ext cx="3565062" cy="5019233"/>
          </a:xfrm>
          <a:custGeom>
            <a:avLst/>
            <a:gdLst>
              <a:gd name="T0" fmla="*/ 0 w 836"/>
              <a:gd name="T1" fmla="*/ 1177 h 1177"/>
              <a:gd name="T2" fmla="*/ 836 w 836"/>
              <a:gd name="T3" fmla="*/ 1177 h 1177"/>
              <a:gd name="T4" fmla="*/ 836 w 836"/>
              <a:gd name="T5" fmla="*/ 0 h 1177"/>
              <a:gd name="T6" fmla="*/ 0 w 836"/>
              <a:gd name="T7" fmla="*/ 1177 h 1177"/>
            </a:gdLst>
            <a:ahLst/>
            <a:cxnLst>
              <a:cxn ang="0">
                <a:pos x="T0" y="T1"/>
              </a:cxn>
              <a:cxn ang="0">
                <a:pos x="T2" y="T3"/>
              </a:cxn>
              <a:cxn ang="0">
                <a:pos x="T4" y="T5"/>
              </a:cxn>
              <a:cxn ang="0">
                <a:pos x="T6" y="T7"/>
              </a:cxn>
            </a:cxnLst>
            <a:rect l="0" t="0" r="r" b="b"/>
            <a:pathLst>
              <a:path w="836" h="1177">
                <a:moveTo>
                  <a:pt x="0" y="1177"/>
                </a:moveTo>
                <a:lnTo>
                  <a:pt x="836" y="1177"/>
                </a:lnTo>
                <a:lnTo>
                  <a:pt x="836" y="0"/>
                </a:lnTo>
                <a:lnTo>
                  <a:pt x="0" y="1177"/>
                </a:lnTo>
                <a:close/>
              </a:path>
            </a:pathLst>
          </a:custGeom>
          <a:solidFill>
            <a:srgbClr val="9A2E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Encode Sans" panose="00000500000000000000" pitchFamily="2" charset="0"/>
            </a:endParaRPr>
          </a:p>
        </p:txBody>
      </p:sp>
      <p:sp>
        <p:nvSpPr>
          <p:cNvPr id="26" name="Freeform 8"/>
          <p:cNvSpPr>
            <a:spLocks/>
          </p:cNvSpPr>
          <p:nvPr userDrawn="1"/>
        </p:nvSpPr>
        <p:spPr bwMode="auto">
          <a:xfrm>
            <a:off x="9838035" y="3538290"/>
            <a:ext cx="2353964" cy="3317725"/>
          </a:xfrm>
          <a:custGeom>
            <a:avLst/>
            <a:gdLst>
              <a:gd name="T0" fmla="*/ 0 w 552"/>
              <a:gd name="T1" fmla="*/ 778 h 778"/>
              <a:gd name="T2" fmla="*/ 552 w 552"/>
              <a:gd name="T3" fmla="*/ 778 h 778"/>
              <a:gd name="T4" fmla="*/ 552 w 552"/>
              <a:gd name="T5" fmla="*/ 0 h 778"/>
              <a:gd name="T6" fmla="*/ 0 w 552"/>
              <a:gd name="T7" fmla="*/ 778 h 778"/>
            </a:gdLst>
            <a:ahLst/>
            <a:cxnLst>
              <a:cxn ang="0">
                <a:pos x="T0" y="T1"/>
              </a:cxn>
              <a:cxn ang="0">
                <a:pos x="T2" y="T3"/>
              </a:cxn>
              <a:cxn ang="0">
                <a:pos x="T4" y="T5"/>
              </a:cxn>
              <a:cxn ang="0">
                <a:pos x="T6" y="T7"/>
              </a:cxn>
            </a:cxnLst>
            <a:rect l="0" t="0" r="r" b="b"/>
            <a:pathLst>
              <a:path w="552" h="778">
                <a:moveTo>
                  <a:pt x="0" y="778"/>
                </a:moveTo>
                <a:lnTo>
                  <a:pt x="552" y="778"/>
                </a:lnTo>
                <a:lnTo>
                  <a:pt x="552" y="0"/>
                </a:lnTo>
                <a:lnTo>
                  <a:pt x="0" y="778"/>
                </a:lnTo>
                <a:close/>
              </a:path>
            </a:pathLst>
          </a:custGeom>
          <a:solidFill>
            <a:srgbClr val="E2076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Encode Sans" panose="00000500000000000000" pitchFamily="2" charset="0"/>
            </a:endParaRPr>
          </a:p>
        </p:txBody>
      </p:sp>
      <p:grpSp>
        <p:nvGrpSpPr>
          <p:cNvPr id="27" name="Group 26"/>
          <p:cNvGrpSpPr/>
          <p:nvPr userDrawn="1"/>
        </p:nvGrpSpPr>
        <p:grpSpPr>
          <a:xfrm>
            <a:off x="304800" y="338994"/>
            <a:ext cx="1511300" cy="352587"/>
            <a:chOff x="0" y="-4846638"/>
            <a:chExt cx="6511926" cy="1519238"/>
          </a:xfrm>
          <a:solidFill>
            <a:schemeClr val="bg1"/>
          </a:solidFill>
        </p:grpSpPr>
        <p:sp>
          <p:nvSpPr>
            <p:cNvPr id="28" name="Freeform 16"/>
            <p:cNvSpPr>
              <a:spLocks/>
            </p:cNvSpPr>
            <p:nvPr/>
          </p:nvSpPr>
          <p:spPr bwMode="auto">
            <a:xfrm>
              <a:off x="2003425" y="-4835525"/>
              <a:ext cx="1158875" cy="1497013"/>
            </a:xfrm>
            <a:custGeom>
              <a:avLst/>
              <a:gdLst>
                <a:gd name="T0" fmla="*/ 1793 w 1879"/>
                <a:gd name="T1" fmla="*/ 1849 h 2424"/>
                <a:gd name="T2" fmla="*/ 743 w 1879"/>
                <a:gd name="T3" fmla="*/ 1849 h 2424"/>
                <a:gd name="T4" fmla="*/ 678 w 1879"/>
                <a:gd name="T5" fmla="*/ 1784 h 2424"/>
                <a:gd name="T6" fmla="*/ 583 w 1879"/>
                <a:gd name="T7" fmla="*/ 65 h 2424"/>
                <a:gd name="T8" fmla="*/ 518 w 1879"/>
                <a:gd name="T9" fmla="*/ 0 h 2424"/>
                <a:gd name="T10" fmla="*/ 65 w 1879"/>
                <a:gd name="T11" fmla="*/ 0 h 2424"/>
                <a:gd name="T12" fmla="*/ 0 w 1879"/>
                <a:gd name="T13" fmla="*/ 65 h 2424"/>
                <a:gd name="T14" fmla="*/ 0 w 1879"/>
                <a:gd name="T15" fmla="*/ 2359 h 2424"/>
                <a:gd name="T16" fmla="*/ 65 w 1879"/>
                <a:gd name="T17" fmla="*/ 2424 h 2424"/>
                <a:gd name="T18" fmla="*/ 1479 w 1879"/>
                <a:gd name="T19" fmla="*/ 2424 h 2424"/>
                <a:gd name="T20" fmla="*/ 1527 w 1879"/>
                <a:gd name="T21" fmla="*/ 2403 h 2424"/>
                <a:gd name="T22" fmla="*/ 1841 w 1879"/>
                <a:gd name="T23" fmla="*/ 1958 h 2424"/>
                <a:gd name="T24" fmla="*/ 1793 w 1879"/>
                <a:gd name="T25" fmla="*/ 1849 h 2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79" h="2424">
                  <a:moveTo>
                    <a:pt x="1793" y="1849"/>
                  </a:moveTo>
                  <a:cubicBezTo>
                    <a:pt x="743" y="1849"/>
                    <a:pt x="743" y="1849"/>
                    <a:pt x="743" y="1849"/>
                  </a:cubicBezTo>
                  <a:cubicBezTo>
                    <a:pt x="707" y="1849"/>
                    <a:pt x="678" y="1819"/>
                    <a:pt x="678" y="1784"/>
                  </a:cubicBezTo>
                  <a:cubicBezTo>
                    <a:pt x="583" y="65"/>
                    <a:pt x="583" y="65"/>
                    <a:pt x="583" y="65"/>
                  </a:cubicBezTo>
                  <a:cubicBezTo>
                    <a:pt x="583" y="29"/>
                    <a:pt x="554" y="0"/>
                    <a:pt x="518" y="0"/>
                  </a:cubicBezTo>
                  <a:cubicBezTo>
                    <a:pt x="65" y="0"/>
                    <a:pt x="65" y="0"/>
                    <a:pt x="65" y="0"/>
                  </a:cubicBezTo>
                  <a:cubicBezTo>
                    <a:pt x="29" y="0"/>
                    <a:pt x="0" y="29"/>
                    <a:pt x="0" y="65"/>
                  </a:cubicBezTo>
                  <a:cubicBezTo>
                    <a:pt x="0" y="2359"/>
                    <a:pt x="0" y="2359"/>
                    <a:pt x="0" y="2359"/>
                  </a:cubicBezTo>
                  <a:cubicBezTo>
                    <a:pt x="0" y="2395"/>
                    <a:pt x="29" y="2424"/>
                    <a:pt x="65" y="2424"/>
                  </a:cubicBezTo>
                  <a:cubicBezTo>
                    <a:pt x="1479" y="2424"/>
                    <a:pt x="1479" y="2424"/>
                    <a:pt x="1479" y="2424"/>
                  </a:cubicBezTo>
                  <a:cubicBezTo>
                    <a:pt x="1498" y="2424"/>
                    <a:pt x="1515" y="2417"/>
                    <a:pt x="1527" y="2403"/>
                  </a:cubicBezTo>
                  <a:cubicBezTo>
                    <a:pt x="1841" y="1958"/>
                    <a:pt x="1841" y="1958"/>
                    <a:pt x="1841" y="1958"/>
                  </a:cubicBezTo>
                  <a:cubicBezTo>
                    <a:pt x="1879" y="1916"/>
                    <a:pt x="1850" y="1849"/>
                    <a:pt x="1793" y="1849"/>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Encode Sans" panose="00000500000000000000" pitchFamily="2" charset="0"/>
              </a:endParaRPr>
            </a:p>
          </p:txBody>
        </p:sp>
        <p:sp>
          <p:nvSpPr>
            <p:cNvPr id="29" name="Freeform 17"/>
            <p:cNvSpPr>
              <a:spLocks/>
            </p:cNvSpPr>
            <p:nvPr/>
          </p:nvSpPr>
          <p:spPr bwMode="auto">
            <a:xfrm>
              <a:off x="3465513" y="-4846638"/>
              <a:ext cx="1035050" cy="1519238"/>
            </a:xfrm>
            <a:custGeom>
              <a:avLst/>
              <a:gdLst>
                <a:gd name="T0" fmla="*/ 742 w 1678"/>
                <a:gd name="T1" fmla="*/ 0 h 2460"/>
                <a:gd name="T2" fmla="*/ 42 w 1678"/>
                <a:gd name="T3" fmla="*/ 0 h 2460"/>
                <a:gd name="T4" fmla="*/ 17 w 1678"/>
                <a:gd name="T5" fmla="*/ 53 h 2460"/>
                <a:gd name="T6" fmla="*/ 876 w 1678"/>
                <a:gd name="T7" fmla="*/ 1172 h 2460"/>
                <a:gd name="T8" fmla="*/ 876 w 1678"/>
                <a:gd name="T9" fmla="*/ 1288 h 2460"/>
                <a:gd name="T10" fmla="*/ 91 w 1678"/>
                <a:gd name="T11" fmla="*/ 2409 h 2460"/>
                <a:gd name="T12" fmla="*/ 118 w 1678"/>
                <a:gd name="T13" fmla="*/ 2460 h 2460"/>
                <a:gd name="T14" fmla="*/ 761 w 1678"/>
                <a:gd name="T15" fmla="*/ 2460 h 2460"/>
                <a:gd name="T16" fmla="*/ 785 w 1678"/>
                <a:gd name="T17" fmla="*/ 2449 h 2460"/>
                <a:gd name="T18" fmla="*/ 1675 w 1678"/>
                <a:gd name="T19" fmla="*/ 1230 h 2460"/>
                <a:gd name="T20" fmla="*/ 766 w 1678"/>
                <a:gd name="T21" fmla="*/ 10 h 2460"/>
                <a:gd name="T22" fmla="*/ 742 w 1678"/>
                <a:gd name="T23" fmla="*/ 0 h 2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78" h="2460">
                  <a:moveTo>
                    <a:pt x="742" y="0"/>
                  </a:moveTo>
                  <a:cubicBezTo>
                    <a:pt x="42" y="0"/>
                    <a:pt x="42" y="0"/>
                    <a:pt x="42" y="0"/>
                  </a:cubicBezTo>
                  <a:cubicBezTo>
                    <a:pt x="15" y="0"/>
                    <a:pt x="0" y="32"/>
                    <a:pt x="17" y="53"/>
                  </a:cubicBezTo>
                  <a:cubicBezTo>
                    <a:pt x="209" y="289"/>
                    <a:pt x="876" y="1172"/>
                    <a:pt x="876" y="1172"/>
                  </a:cubicBezTo>
                  <a:cubicBezTo>
                    <a:pt x="905" y="1218"/>
                    <a:pt x="897" y="1249"/>
                    <a:pt x="876" y="1288"/>
                  </a:cubicBezTo>
                  <a:cubicBezTo>
                    <a:pt x="91" y="2409"/>
                    <a:pt x="91" y="2409"/>
                    <a:pt x="91" y="2409"/>
                  </a:cubicBezTo>
                  <a:cubicBezTo>
                    <a:pt x="76" y="2431"/>
                    <a:pt x="92" y="2460"/>
                    <a:pt x="118" y="2460"/>
                  </a:cubicBezTo>
                  <a:cubicBezTo>
                    <a:pt x="761" y="2460"/>
                    <a:pt x="761" y="2460"/>
                    <a:pt x="761" y="2460"/>
                  </a:cubicBezTo>
                  <a:cubicBezTo>
                    <a:pt x="770" y="2460"/>
                    <a:pt x="779" y="2456"/>
                    <a:pt x="785" y="2449"/>
                  </a:cubicBezTo>
                  <a:cubicBezTo>
                    <a:pt x="882" y="2341"/>
                    <a:pt x="1672" y="1445"/>
                    <a:pt x="1675" y="1230"/>
                  </a:cubicBezTo>
                  <a:cubicBezTo>
                    <a:pt x="1678" y="999"/>
                    <a:pt x="864" y="116"/>
                    <a:pt x="766" y="10"/>
                  </a:cubicBezTo>
                  <a:cubicBezTo>
                    <a:pt x="760" y="4"/>
                    <a:pt x="751" y="0"/>
                    <a:pt x="742" y="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Encode Sans" panose="00000500000000000000" pitchFamily="2" charset="0"/>
              </a:endParaRPr>
            </a:p>
          </p:txBody>
        </p:sp>
        <p:sp>
          <p:nvSpPr>
            <p:cNvPr id="30" name="Freeform 18"/>
            <p:cNvSpPr>
              <a:spLocks/>
            </p:cNvSpPr>
            <p:nvPr/>
          </p:nvSpPr>
          <p:spPr bwMode="auto">
            <a:xfrm>
              <a:off x="4748213" y="-4835525"/>
              <a:ext cx="1763713" cy="1497013"/>
            </a:xfrm>
            <a:custGeom>
              <a:avLst/>
              <a:gdLst>
                <a:gd name="T0" fmla="*/ 2037 w 2859"/>
                <a:gd name="T1" fmla="*/ 1269 h 2424"/>
                <a:gd name="T2" fmla="*/ 2037 w 2859"/>
                <a:gd name="T3" fmla="*/ 1155 h 2424"/>
                <a:gd name="T4" fmla="*/ 2809 w 2859"/>
                <a:gd name="T5" fmla="*/ 142 h 2424"/>
                <a:gd name="T6" fmla="*/ 2747 w 2859"/>
                <a:gd name="T7" fmla="*/ 0 h 2424"/>
                <a:gd name="T8" fmla="*/ 2194 w 2859"/>
                <a:gd name="T9" fmla="*/ 0 h 2424"/>
                <a:gd name="T10" fmla="*/ 2131 w 2859"/>
                <a:gd name="T11" fmla="*/ 27 h 2424"/>
                <a:gd name="T12" fmla="*/ 1478 w 2859"/>
                <a:gd name="T13" fmla="*/ 735 h 2424"/>
                <a:gd name="T14" fmla="*/ 1382 w 2859"/>
                <a:gd name="T15" fmla="*/ 735 h 2424"/>
                <a:gd name="T16" fmla="*/ 723 w 2859"/>
                <a:gd name="T17" fmla="*/ 21 h 2424"/>
                <a:gd name="T18" fmla="*/ 675 w 2859"/>
                <a:gd name="T19" fmla="*/ 0 h 2424"/>
                <a:gd name="T20" fmla="*/ 112 w 2859"/>
                <a:gd name="T21" fmla="*/ 0 h 2424"/>
                <a:gd name="T22" fmla="*/ 50 w 2859"/>
                <a:gd name="T23" fmla="*/ 142 h 2424"/>
                <a:gd name="T24" fmla="*/ 823 w 2859"/>
                <a:gd name="T25" fmla="*/ 1155 h 2424"/>
                <a:gd name="T26" fmla="*/ 823 w 2859"/>
                <a:gd name="T27" fmla="*/ 1269 h 2424"/>
                <a:gd name="T28" fmla="*/ 50 w 2859"/>
                <a:gd name="T29" fmla="*/ 2283 h 2424"/>
                <a:gd name="T30" fmla="*/ 112 w 2859"/>
                <a:gd name="T31" fmla="*/ 2424 h 2424"/>
                <a:gd name="T32" fmla="*/ 675 w 2859"/>
                <a:gd name="T33" fmla="*/ 2424 h 2424"/>
                <a:gd name="T34" fmla="*/ 723 w 2859"/>
                <a:gd name="T35" fmla="*/ 2403 h 2424"/>
                <a:gd name="T36" fmla="*/ 1368 w 2859"/>
                <a:gd name="T37" fmla="*/ 1704 h 2424"/>
                <a:gd name="T38" fmla="*/ 1492 w 2859"/>
                <a:gd name="T39" fmla="*/ 1704 h 2424"/>
                <a:gd name="T40" fmla="*/ 2137 w 2859"/>
                <a:gd name="T41" fmla="*/ 2403 h 2424"/>
                <a:gd name="T42" fmla="*/ 2185 w 2859"/>
                <a:gd name="T43" fmla="*/ 2424 h 2424"/>
                <a:gd name="T44" fmla="*/ 2747 w 2859"/>
                <a:gd name="T45" fmla="*/ 2424 h 2424"/>
                <a:gd name="T46" fmla="*/ 2809 w 2859"/>
                <a:gd name="T47" fmla="*/ 2283 h 2424"/>
                <a:gd name="T48" fmla="*/ 2037 w 2859"/>
                <a:gd name="T49" fmla="*/ 1269 h 2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59" h="2424">
                  <a:moveTo>
                    <a:pt x="2037" y="1269"/>
                  </a:moveTo>
                  <a:cubicBezTo>
                    <a:pt x="2007" y="1237"/>
                    <a:pt x="2007" y="1187"/>
                    <a:pt x="2037" y="1155"/>
                  </a:cubicBezTo>
                  <a:cubicBezTo>
                    <a:pt x="2809" y="142"/>
                    <a:pt x="2809" y="142"/>
                    <a:pt x="2809" y="142"/>
                  </a:cubicBezTo>
                  <a:cubicBezTo>
                    <a:pt x="2859" y="88"/>
                    <a:pt x="2821" y="0"/>
                    <a:pt x="2747" y="0"/>
                  </a:cubicBezTo>
                  <a:cubicBezTo>
                    <a:pt x="2194" y="0"/>
                    <a:pt x="2194" y="0"/>
                    <a:pt x="2194" y="0"/>
                  </a:cubicBezTo>
                  <a:cubicBezTo>
                    <a:pt x="2170" y="0"/>
                    <a:pt x="2147" y="10"/>
                    <a:pt x="2131" y="27"/>
                  </a:cubicBezTo>
                  <a:cubicBezTo>
                    <a:pt x="1478" y="735"/>
                    <a:pt x="1478" y="735"/>
                    <a:pt x="1478" y="735"/>
                  </a:cubicBezTo>
                  <a:cubicBezTo>
                    <a:pt x="1452" y="763"/>
                    <a:pt x="1408" y="763"/>
                    <a:pt x="1382" y="735"/>
                  </a:cubicBezTo>
                  <a:cubicBezTo>
                    <a:pt x="723" y="21"/>
                    <a:pt x="723" y="21"/>
                    <a:pt x="723" y="21"/>
                  </a:cubicBezTo>
                  <a:cubicBezTo>
                    <a:pt x="711" y="7"/>
                    <a:pt x="693" y="0"/>
                    <a:pt x="675" y="0"/>
                  </a:cubicBezTo>
                  <a:cubicBezTo>
                    <a:pt x="112" y="0"/>
                    <a:pt x="112" y="0"/>
                    <a:pt x="112" y="0"/>
                  </a:cubicBezTo>
                  <a:cubicBezTo>
                    <a:pt x="39" y="0"/>
                    <a:pt x="0" y="88"/>
                    <a:pt x="50" y="142"/>
                  </a:cubicBezTo>
                  <a:cubicBezTo>
                    <a:pt x="823" y="1155"/>
                    <a:pt x="823" y="1155"/>
                    <a:pt x="823" y="1155"/>
                  </a:cubicBezTo>
                  <a:cubicBezTo>
                    <a:pt x="852" y="1187"/>
                    <a:pt x="852" y="1237"/>
                    <a:pt x="823" y="1269"/>
                  </a:cubicBezTo>
                  <a:cubicBezTo>
                    <a:pt x="50" y="2283"/>
                    <a:pt x="50" y="2283"/>
                    <a:pt x="50" y="2283"/>
                  </a:cubicBezTo>
                  <a:cubicBezTo>
                    <a:pt x="0" y="2337"/>
                    <a:pt x="39" y="2424"/>
                    <a:pt x="112" y="2424"/>
                  </a:cubicBezTo>
                  <a:cubicBezTo>
                    <a:pt x="675" y="2424"/>
                    <a:pt x="675" y="2424"/>
                    <a:pt x="675" y="2424"/>
                  </a:cubicBezTo>
                  <a:cubicBezTo>
                    <a:pt x="693" y="2424"/>
                    <a:pt x="711" y="2417"/>
                    <a:pt x="723" y="2403"/>
                  </a:cubicBezTo>
                  <a:cubicBezTo>
                    <a:pt x="1368" y="1704"/>
                    <a:pt x="1368" y="1704"/>
                    <a:pt x="1368" y="1704"/>
                  </a:cubicBezTo>
                  <a:cubicBezTo>
                    <a:pt x="1401" y="1668"/>
                    <a:pt x="1459" y="1668"/>
                    <a:pt x="1492" y="1704"/>
                  </a:cubicBezTo>
                  <a:cubicBezTo>
                    <a:pt x="2137" y="2403"/>
                    <a:pt x="2137" y="2403"/>
                    <a:pt x="2137" y="2403"/>
                  </a:cubicBezTo>
                  <a:cubicBezTo>
                    <a:pt x="2150" y="2417"/>
                    <a:pt x="2167" y="2424"/>
                    <a:pt x="2185" y="2424"/>
                  </a:cubicBezTo>
                  <a:cubicBezTo>
                    <a:pt x="2747" y="2424"/>
                    <a:pt x="2747" y="2424"/>
                    <a:pt x="2747" y="2424"/>
                  </a:cubicBezTo>
                  <a:cubicBezTo>
                    <a:pt x="2821" y="2424"/>
                    <a:pt x="2859" y="2337"/>
                    <a:pt x="2809" y="2283"/>
                  </a:cubicBezTo>
                  <a:lnTo>
                    <a:pt x="2037" y="126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Encode Sans" panose="00000500000000000000" pitchFamily="2" charset="0"/>
              </a:endParaRPr>
            </a:p>
          </p:txBody>
        </p:sp>
        <p:sp>
          <p:nvSpPr>
            <p:cNvPr id="31" name="Freeform 19"/>
            <p:cNvSpPr>
              <a:spLocks/>
            </p:cNvSpPr>
            <p:nvPr/>
          </p:nvSpPr>
          <p:spPr bwMode="auto">
            <a:xfrm>
              <a:off x="0" y="-4845050"/>
              <a:ext cx="1581150" cy="1514475"/>
            </a:xfrm>
            <a:custGeom>
              <a:avLst/>
              <a:gdLst>
                <a:gd name="T0" fmla="*/ 1531 w 2562"/>
                <a:gd name="T1" fmla="*/ 581 h 2454"/>
                <a:gd name="T2" fmla="*/ 2477 w 2562"/>
                <a:gd name="T3" fmla="*/ 581 h 2454"/>
                <a:gd name="T4" fmla="*/ 2529 w 2562"/>
                <a:gd name="T5" fmla="*/ 476 h 2454"/>
                <a:gd name="T6" fmla="*/ 2187 w 2562"/>
                <a:gd name="T7" fmla="*/ 33 h 2454"/>
                <a:gd name="T8" fmla="*/ 2121 w 2562"/>
                <a:gd name="T9" fmla="*/ 0 h 2454"/>
                <a:gd name="T10" fmla="*/ 1518 w 2562"/>
                <a:gd name="T11" fmla="*/ 0 h 2454"/>
                <a:gd name="T12" fmla="*/ 1518 w 2562"/>
                <a:gd name="T13" fmla="*/ 0 h 2454"/>
                <a:gd name="T14" fmla="*/ 0 w 2562"/>
                <a:gd name="T15" fmla="*/ 1215 h 2454"/>
                <a:gd name="T16" fmla="*/ 1515 w 2562"/>
                <a:gd name="T17" fmla="*/ 2454 h 2454"/>
                <a:gd name="T18" fmla="*/ 2117 w 2562"/>
                <a:gd name="T19" fmla="*/ 2454 h 2454"/>
                <a:gd name="T20" fmla="*/ 2184 w 2562"/>
                <a:gd name="T21" fmla="*/ 2422 h 2454"/>
                <a:gd name="T22" fmla="*/ 2526 w 2562"/>
                <a:gd name="T23" fmla="*/ 1978 h 2454"/>
                <a:gd name="T24" fmla="*/ 2474 w 2562"/>
                <a:gd name="T25" fmla="*/ 1873 h 2454"/>
                <a:gd name="T26" fmla="*/ 1512 w 2562"/>
                <a:gd name="T27" fmla="*/ 1873 h 2454"/>
                <a:gd name="T28" fmla="*/ 748 w 2562"/>
                <a:gd name="T29" fmla="*/ 1215 h 2454"/>
                <a:gd name="T30" fmla="*/ 1531 w 2562"/>
                <a:gd name="T31" fmla="*/ 581 h 2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62" h="2454">
                  <a:moveTo>
                    <a:pt x="1531" y="581"/>
                  </a:moveTo>
                  <a:cubicBezTo>
                    <a:pt x="2477" y="581"/>
                    <a:pt x="2477" y="581"/>
                    <a:pt x="2477" y="581"/>
                  </a:cubicBezTo>
                  <a:cubicBezTo>
                    <a:pt x="2531" y="581"/>
                    <a:pt x="2562" y="519"/>
                    <a:pt x="2529" y="476"/>
                  </a:cubicBezTo>
                  <a:cubicBezTo>
                    <a:pt x="2187" y="33"/>
                    <a:pt x="2187" y="33"/>
                    <a:pt x="2187" y="33"/>
                  </a:cubicBezTo>
                  <a:cubicBezTo>
                    <a:pt x="2171" y="12"/>
                    <a:pt x="2147" y="0"/>
                    <a:pt x="2121" y="0"/>
                  </a:cubicBezTo>
                  <a:cubicBezTo>
                    <a:pt x="1518" y="0"/>
                    <a:pt x="1518" y="0"/>
                    <a:pt x="1518" y="0"/>
                  </a:cubicBezTo>
                  <a:cubicBezTo>
                    <a:pt x="1518" y="0"/>
                    <a:pt x="1518" y="0"/>
                    <a:pt x="1518" y="0"/>
                  </a:cubicBezTo>
                  <a:cubicBezTo>
                    <a:pt x="656" y="9"/>
                    <a:pt x="0" y="450"/>
                    <a:pt x="0" y="1215"/>
                  </a:cubicBezTo>
                  <a:cubicBezTo>
                    <a:pt x="0" y="2002"/>
                    <a:pt x="655" y="2454"/>
                    <a:pt x="1515" y="2454"/>
                  </a:cubicBezTo>
                  <a:cubicBezTo>
                    <a:pt x="2117" y="2454"/>
                    <a:pt x="2117" y="2454"/>
                    <a:pt x="2117" y="2454"/>
                  </a:cubicBezTo>
                  <a:cubicBezTo>
                    <a:pt x="2143" y="2454"/>
                    <a:pt x="2168" y="2442"/>
                    <a:pt x="2184" y="2422"/>
                  </a:cubicBezTo>
                  <a:cubicBezTo>
                    <a:pt x="2526" y="1978"/>
                    <a:pt x="2526" y="1978"/>
                    <a:pt x="2526" y="1978"/>
                  </a:cubicBezTo>
                  <a:cubicBezTo>
                    <a:pt x="2559" y="1935"/>
                    <a:pt x="2528" y="1873"/>
                    <a:pt x="2474" y="1873"/>
                  </a:cubicBezTo>
                  <a:cubicBezTo>
                    <a:pt x="2066" y="1873"/>
                    <a:pt x="1623" y="1873"/>
                    <a:pt x="1512" y="1873"/>
                  </a:cubicBezTo>
                  <a:cubicBezTo>
                    <a:pt x="1134" y="1873"/>
                    <a:pt x="748" y="1795"/>
                    <a:pt x="748" y="1215"/>
                  </a:cubicBezTo>
                  <a:cubicBezTo>
                    <a:pt x="748" y="920"/>
                    <a:pt x="838" y="583"/>
                    <a:pt x="1531" y="581"/>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Encode Sans" panose="00000500000000000000" pitchFamily="2" charset="0"/>
              </a:endParaRPr>
            </a:p>
          </p:txBody>
        </p:sp>
      </p:grpSp>
      <p:sp>
        <p:nvSpPr>
          <p:cNvPr id="33" name="TextBox 32"/>
          <p:cNvSpPr txBox="1"/>
          <p:nvPr userDrawn="1"/>
        </p:nvSpPr>
        <p:spPr>
          <a:xfrm>
            <a:off x="76200" y="6427258"/>
            <a:ext cx="3886200" cy="215444"/>
          </a:xfrm>
          <a:prstGeom prst="rect">
            <a:avLst/>
          </a:prstGeom>
          <a:noFill/>
        </p:spPr>
        <p:txBody>
          <a:bodyPr wrap="square" rtlCol="0">
            <a:spAutoFit/>
          </a:bodyPr>
          <a:lstStyle/>
          <a:p>
            <a:r>
              <a:rPr lang="en-US" sz="800" kern="1200" dirty="0">
                <a:solidFill>
                  <a:schemeClr val="bg1"/>
                </a:solidFill>
                <a:latin typeface="Encode Sans" panose="00000500000000000000" pitchFamily="2" charset="0"/>
              </a:rPr>
              <a:t>© </a:t>
            </a:r>
            <a:r>
              <a:rPr lang="en-US" sz="800" kern="1200" dirty="0" err="1">
                <a:solidFill>
                  <a:schemeClr val="bg1"/>
                </a:solidFill>
                <a:latin typeface="Encode Sans" panose="00000500000000000000" pitchFamily="2" charset="0"/>
              </a:rPr>
              <a:t>Clix</a:t>
            </a:r>
            <a:r>
              <a:rPr lang="en-US" sz="800" kern="1200" dirty="0">
                <a:solidFill>
                  <a:schemeClr val="bg1"/>
                </a:solidFill>
                <a:latin typeface="Encode Sans" panose="00000500000000000000" pitchFamily="2" charset="0"/>
              </a:rPr>
              <a:t> Capital Services Pvt. Ltd. All rights reserved.</a:t>
            </a:r>
          </a:p>
        </p:txBody>
      </p:sp>
      <p:sp>
        <p:nvSpPr>
          <p:cNvPr id="34" name="Date Placeholder 3"/>
          <p:cNvSpPr>
            <a:spLocks noGrp="1"/>
          </p:cNvSpPr>
          <p:nvPr>
            <p:ph type="dt" sz="half" idx="10"/>
          </p:nvPr>
        </p:nvSpPr>
        <p:spPr>
          <a:xfrm>
            <a:off x="3429000" y="4740275"/>
            <a:ext cx="2641600" cy="365125"/>
          </a:xfrm>
        </p:spPr>
        <p:txBody>
          <a:bodyPr/>
          <a:lstStyle>
            <a:lvl1pPr>
              <a:defRPr>
                <a:solidFill>
                  <a:schemeClr val="bg1"/>
                </a:solidFill>
              </a:defRPr>
            </a:lvl1pPr>
          </a:lstStyle>
          <a:p>
            <a:fld id="{4DF02A50-CB14-477E-9045-4781F90D7110}" type="datetime3">
              <a:rPr lang="en-US" smtClean="0"/>
              <a:t>23 May 2022</a:t>
            </a:fld>
            <a:endParaRPr lang="en-US" dirty="0"/>
          </a:p>
        </p:txBody>
      </p:sp>
    </p:spTree>
    <p:extLst>
      <p:ext uri="{BB962C8B-B14F-4D97-AF65-F5344CB8AC3E}">
        <p14:creationId xmlns:p14="http://schemas.microsoft.com/office/powerpoint/2010/main" val="2561502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Freeform 5"/>
          <p:cNvSpPr>
            <a:spLocks/>
          </p:cNvSpPr>
          <p:nvPr userDrawn="1"/>
        </p:nvSpPr>
        <p:spPr bwMode="auto">
          <a:xfrm>
            <a:off x="0" y="0"/>
            <a:ext cx="12192001" cy="6861466"/>
          </a:xfrm>
          <a:custGeom>
            <a:avLst/>
            <a:gdLst>
              <a:gd name="T0" fmla="*/ 917 w 2859"/>
              <a:gd name="T1" fmla="*/ 0 h 1609"/>
              <a:gd name="T2" fmla="*/ 0 w 2859"/>
              <a:gd name="T3" fmla="*/ 1289 h 1609"/>
              <a:gd name="T4" fmla="*/ 0 w 2859"/>
              <a:gd name="T5" fmla="*/ 1609 h 1609"/>
              <a:gd name="T6" fmla="*/ 2859 w 2859"/>
              <a:gd name="T7" fmla="*/ 1609 h 1609"/>
              <a:gd name="T8" fmla="*/ 2859 w 2859"/>
              <a:gd name="T9" fmla="*/ 0 h 1609"/>
              <a:gd name="T10" fmla="*/ 917 w 2859"/>
              <a:gd name="T11" fmla="*/ 0 h 1609"/>
            </a:gdLst>
            <a:ahLst/>
            <a:cxnLst>
              <a:cxn ang="0">
                <a:pos x="T0" y="T1"/>
              </a:cxn>
              <a:cxn ang="0">
                <a:pos x="T2" y="T3"/>
              </a:cxn>
              <a:cxn ang="0">
                <a:pos x="T4" y="T5"/>
              </a:cxn>
              <a:cxn ang="0">
                <a:pos x="T6" y="T7"/>
              </a:cxn>
              <a:cxn ang="0">
                <a:pos x="T8" y="T9"/>
              </a:cxn>
              <a:cxn ang="0">
                <a:pos x="T10" y="T11"/>
              </a:cxn>
            </a:cxnLst>
            <a:rect l="0" t="0" r="r" b="b"/>
            <a:pathLst>
              <a:path w="2859" h="1609">
                <a:moveTo>
                  <a:pt x="917" y="0"/>
                </a:moveTo>
                <a:lnTo>
                  <a:pt x="0" y="1289"/>
                </a:lnTo>
                <a:lnTo>
                  <a:pt x="0" y="1609"/>
                </a:lnTo>
                <a:lnTo>
                  <a:pt x="2859" y="1609"/>
                </a:lnTo>
                <a:lnTo>
                  <a:pt x="2859" y="0"/>
                </a:lnTo>
                <a:lnTo>
                  <a:pt x="917" y="0"/>
                </a:lnTo>
                <a:close/>
              </a:path>
            </a:pathLst>
          </a:custGeom>
          <a:solidFill>
            <a:srgbClr val="4B71B6"/>
          </a:solidFill>
          <a:ln>
            <a:noFill/>
          </a:ln>
        </p:spPr>
        <p:txBody>
          <a:bodyPr vert="horz" wrap="square" lIns="91440" tIns="45720" rIns="91440" bIns="45720" numCol="1" anchor="t" anchorCtr="0" compatLnSpc="1">
            <a:prstTxWarp prst="textNoShape">
              <a:avLst/>
            </a:prstTxWarp>
          </a:bodyPr>
          <a:lstStyle/>
          <a:p>
            <a:endParaRPr lang="en-US" dirty="0">
              <a:latin typeface="Encode Sans" panose="00000500000000000000" pitchFamily="2" charset="0"/>
            </a:endParaRPr>
          </a:p>
        </p:txBody>
      </p:sp>
      <p:sp>
        <p:nvSpPr>
          <p:cNvPr id="7" name="Freeform 5"/>
          <p:cNvSpPr>
            <a:spLocks/>
          </p:cNvSpPr>
          <p:nvPr userDrawn="1"/>
        </p:nvSpPr>
        <p:spPr bwMode="auto">
          <a:xfrm>
            <a:off x="-2" y="-5451"/>
            <a:ext cx="3927540" cy="5518170"/>
          </a:xfrm>
          <a:custGeom>
            <a:avLst/>
            <a:gdLst>
              <a:gd name="T0" fmla="*/ 0 w 921"/>
              <a:gd name="T1" fmla="*/ 0 h 1294"/>
              <a:gd name="T2" fmla="*/ 0 w 921"/>
              <a:gd name="T3" fmla="*/ 1294 h 1294"/>
              <a:gd name="T4" fmla="*/ 921 w 921"/>
              <a:gd name="T5" fmla="*/ 0 h 1294"/>
              <a:gd name="T6" fmla="*/ 0 w 921"/>
              <a:gd name="T7" fmla="*/ 0 h 1294"/>
            </a:gdLst>
            <a:ahLst/>
            <a:cxnLst>
              <a:cxn ang="0">
                <a:pos x="T0" y="T1"/>
              </a:cxn>
              <a:cxn ang="0">
                <a:pos x="T2" y="T3"/>
              </a:cxn>
              <a:cxn ang="0">
                <a:pos x="T4" y="T5"/>
              </a:cxn>
              <a:cxn ang="0">
                <a:pos x="T6" y="T7"/>
              </a:cxn>
            </a:cxnLst>
            <a:rect l="0" t="0" r="r" b="b"/>
            <a:pathLst>
              <a:path w="921" h="1294">
                <a:moveTo>
                  <a:pt x="0" y="0"/>
                </a:moveTo>
                <a:lnTo>
                  <a:pt x="0" y="1294"/>
                </a:lnTo>
                <a:lnTo>
                  <a:pt x="921" y="0"/>
                </a:lnTo>
                <a:lnTo>
                  <a:pt x="0" y="0"/>
                </a:lnTo>
                <a:close/>
              </a:path>
            </a:pathLst>
          </a:custGeom>
          <a:solidFill>
            <a:srgbClr val="1597D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Encode Sans" panose="00000500000000000000" pitchFamily="2" charset="0"/>
            </a:endParaRPr>
          </a:p>
        </p:txBody>
      </p:sp>
      <p:sp>
        <p:nvSpPr>
          <p:cNvPr id="8" name="Freeform 7"/>
          <p:cNvSpPr>
            <a:spLocks/>
          </p:cNvSpPr>
          <p:nvPr userDrawn="1"/>
        </p:nvSpPr>
        <p:spPr bwMode="auto">
          <a:xfrm>
            <a:off x="8626937" y="1836782"/>
            <a:ext cx="3565062" cy="5019233"/>
          </a:xfrm>
          <a:custGeom>
            <a:avLst/>
            <a:gdLst>
              <a:gd name="T0" fmla="*/ 0 w 836"/>
              <a:gd name="T1" fmla="*/ 1177 h 1177"/>
              <a:gd name="T2" fmla="*/ 836 w 836"/>
              <a:gd name="T3" fmla="*/ 1177 h 1177"/>
              <a:gd name="T4" fmla="*/ 836 w 836"/>
              <a:gd name="T5" fmla="*/ 0 h 1177"/>
              <a:gd name="T6" fmla="*/ 0 w 836"/>
              <a:gd name="T7" fmla="*/ 1177 h 1177"/>
            </a:gdLst>
            <a:ahLst/>
            <a:cxnLst>
              <a:cxn ang="0">
                <a:pos x="T0" y="T1"/>
              </a:cxn>
              <a:cxn ang="0">
                <a:pos x="T2" y="T3"/>
              </a:cxn>
              <a:cxn ang="0">
                <a:pos x="T4" y="T5"/>
              </a:cxn>
              <a:cxn ang="0">
                <a:pos x="T6" y="T7"/>
              </a:cxn>
            </a:cxnLst>
            <a:rect l="0" t="0" r="r" b="b"/>
            <a:pathLst>
              <a:path w="836" h="1177">
                <a:moveTo>
                  <a:pt x="0" y="1177"/>
                </a:moveTo>
                <a:lnTo>
                  <a:pt x="836" y="1177"/>
                </a:lnTo>
                <a:lnTo>
                  <a:pt x="836" y="0"/>
                </a:lnTo>
                <a:lnTo>
                  <a:pt x="0" y="1177"/>
                </a:lnTo>
                <a:close/>
              </a:path>
            </a:pathLst>
          </a:custGeom>
          <a:solidFill>
            <a:srgbClr val="9A2E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Encode Sans" panose="00000500000000000000" pitchFamily="2" charset="0"/>
            </a:endParaRPr>
          </a:p>
        </p:txBody>
      </p:sp>
      <p:sp>
        <p:nvSpPr>
          <p:cNvPr id="9" name="Freeform 8"/>
          <p:cNvSpPr>
            <a:spLocks/>
          </p:cNvSpPr>
          <p:nvPr userDrawn="1"/>
        </p:nvSpPr>
        <p:spPr bwMode="auto">
          <a:xfrm>
            <a:off x="9838035" y="3538290"/>
            <a:ext cx="2353964" cy="3317725"/>
          </a:xfrm>
          <a:custGeom>
            <a:avLst/>
            <a:gdLst>
              <a:gd name="T0" fmla="*/ 0 w 552"/>
              <a:gd name="T1" fmla="*/ 778 h 778"/>
              <a:gd name="T2" fmla="*/ 552 w 552"/>
              <a:gd name="T3" fmla="*/ 778 h 778"/>
              <a:gd name="T4" fmla="*/ 552 w 552"/>
              <a:gd name="T5" fmla="*/ 0 h 778"/>
              <a:gd name="T6" fmla="*/ 0 w 552"/>
              <a:gd name="T7" fmla="*/ 778 h 778"/>
            </a:gdLst>
            <a:ahLst/>
            <a:cxnLst>
              <a:cxn ang="0">
                <a:pos x="T0" y="T1"/>
              </a:cxn>
              <a:cxn ang="0">
                <a:pos x="T2" y="T3"/>
              </a:cxn>
              <a:cxn ang="0">
                <a:pos x="T4" y="T5"/>
              </a:cxn>
              <a:cxn ang="0">
                <a:pos x="T6" y="T7"/>
              </a:cxn>
            </a:cxnLst>
            <a:rect l="0" t="0" r="r" b="b"/>
            <a:pathLst>
              <a:path w="552" h="778">
                <a:moveTo>
                  <a:pt x="0" y="778"/>
                </a:moveTo>
                <a:lnTo>
                  <a:pt x="552" y="778"/>
                </a:lnTo>
                <a:lnTo>
                  <a:pt x="552" y="0"/>
                </a:lnTo>
                <a:lnTo>
                  <a:pt x="0" y="778"/>
                </a:lnTo>
                <a:close/>
              </a:path>
            </a:pathLst>
          </a:custGeom>
          <a:solidFill>
            <a:srgbClr val="E2076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Encode Sans" panose="00000500000000000000" pitchFamily="2" charset="0"/>
            </a:endParaRPr>
          </a:p>
        </p:txBody>
      </p:sp>
      <p:grpSp>
        <p:nvGrpSpPr>
          <p:cNvPr id="10" name="Group 9"/>
          <p:cNvGrpSpPr/>
          <p:nvPr userDrawn="1"/>
        </p:nvGrpSpPr>
        <p:grpSpPr>
          <a:xfrm>
            <a:off x="304800" y="338994"/>
            <a:ext cx="1511300" cy="352587"/>
            <a:chOff x="0" y="-4846638"/>
            <a:chExt cx="6511926" cy="1519238"/>
          </a:xfrm>
          <a:solidFill>
            <a:schemeClr val="bg1"/>
          </a:solidFill>
        </p:grpSpPr>
        <p:sp>
          <p:nvSpPr>
            <p:cNvPr id="11" name="Freeform 16"/>
            <p:cNvSpPr>
              <a:spLocks/>
            </p:cNvSpPr>
            <p:nvPr/>
          </p:nvSpPr>
          <p:spPr bwMode="auto">
            <a:xfrm>
              <a:off x="2003425" y="-4835525"/>
              <a:ext cx="1158875" cy="1497013"/>
            </a:xfrm>
            <a:custGeom>
              <a:avLst/>
              <a:gdLst>
                <a:gd name="T0" fmla="*/ 1793 w 1879"/>
                <a:gd name="T1" fmla="*/ 1849 h 2424"/>
                <a:gd name="T2" fmla="*/ 743 w 1879"/>
                <a:gd name="T3" fmla="*/ 1849 h 2424"/>
                <a:gd name="T4" fmla="*/ 678 w 1879"/>
                <a:gd name="T5" fmla="*/ 1784 h 2424"/>
                <a:gd name="T6" fmla="*/ 583 w 1879"/>
                <a:gd name="T7" fmla="*/ 65 h 2424"/>
                <a:gd name="T8" fmla="*/ 518 w 1879"/>
                <a:gd name="T9" fmla="*/ 0 h 2424"/>
                <a:gd name="T10" fmla="*/ 65 w 1879"/>
                <a:gd name="T11" fmla="*/ 0 h 2424"/>
                <a:gd name="T12" fmla="*/ 0 w 1879"/>
                <a:gd name="T13" fmla="*/ 65 h 2424"/>
                <a:gd name="T14" fmla="*/ 0 w 1879"/>
                <a:gd name="T15" fmla="*/ 2359 h 2424"/>
                <a:gd name="T16" fmla="*/ 65 w 1879"/>
                <a:gd name="T17" fmla="*/ 2424 h 2424"/>
                <a:gd name="T18" fmla="*/ 1479 w 1879"/>
                <a:gd name="T19" fmla="*/ 2424 h 2424"/>
                <a:gd name="T20" fmla="*/ 1527 w 1879"/>
                <a:gd name="T21" fmla="*/ 2403 h 2424"/>
                <a:gd name="T22" fmla="*/ 1841 w 1879"/>
                <a:gd name="T23" fmla="*/ 1958 h 2424"/>
                <a:gd name="T24" fmla="*/ 1793 w 1879"/>
                <a:gd name="T25" fmla="*/ 1849 h 2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79" h="2424">
                  <a:moveTo>
                    <a:pt x="1793" y="1849"/>
                  </a:moveTo>
                  <a:cubicBezTo>
                    <a:pt x="743" y="1849"/>
                    <a:pt x="743" y="1849"/>
                    <a:pt x="743" y="1849"/>
                  </a:cubicBezTo>
                  <a:cubicBezTo>
                    <a:pt x="707" y="1849"/>
                    <a:pt x="678" y="1819"/>
                    <a:pt x="678" y="1784"/>
                  </a:cubicBezTo>
                  <a:cubicBezTo>
                    <a:pt x="583" y="65"/>
                    <a:pt x="583" y="65"/>
                    <a:pt x="583" y="65"/>
                  </a:cubicBezTo>
                  <a:cubicBezTo>
                    <a:pt x="583" y="29"/>
                    <a:pt x="554" y="0"/>
                    <a:pt x="518" y="0"/>
                  </a:cubicBezTo>
                  <a:cubicBezTo>
                    <a:pt x="65" y="0"/>
                    <a:pt x="65" y="0"/>
                    <a:pt x="65" y="0"/>
                  </a:cubicBezTo>
                  <a:cubicBezTo>
                    <a:pt x="29" y="0"/>
                    <a:pt x="0" y="29"/>
                    <a:pt x="0" y="65"/>
                  </a:cubicBezTo>
                  <a:cubicBezTo>
                    <a:pt x="0" y="2359"/>
                    <a:pt x="0" y="2359"/>
                    <a:pt x="0" y="2359"/>
                  </a:cubicBezTo>
                  <a:cubicBezTo>
                    <a:pt x="0" y="2395"/>
                    <a:pt x="29" y="2424"/>
                    <a:pt x="65" y="2424"/>
                  </a:cubicBezTo>
                  <a:cubicBezTo>
                    <a:pt x="1479" y="2424"/>
                    <a:pt x="1479" y="2424"/>
                    <a:pt x="1479" y="2424"/>
                  </a:cubicBezTo>
                  <a:cubicBezTo>
                    <a:pt x="1498" y="2424"/>
                    <a:pt x="1515" y="2417"/>
                    <a:pt x="1527" y="2403"/>
                  </a:cubicBezTo>
                  <a:cubicBezTo>
                    <a:pt x="1841" y="1958"/>
                    <a:pt x="1841" y="1958"/>
                    <a:pt x="1841" y="1958"/>
                  </a:cubicBezTo>
                  <a:cubicBezTo>
                    <a:pt x="1879" y="1916"/>
                    <a:pt x="1850" y="1849"/>
                    <a:pt x="1793" y="1849"/>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Encode Sans" panose="00000500000000000000" pitchFamily="2" charset="0"/>
              </a:endParaRPr>
            </a:p>
          </p:txBody>
        </p:sp>
        <p:sp>
          <p:nvSpPr>
            <p:cNvPr id="12" name="Freeform 17"/>
            <p:cNvSpPr>
              <a:spLocks/>
            </p:cNvSpPr>
            <p:nvPr/>
          </p:nvSpPr>
          <p:spPr bwMode="auto">
            <a:xfrm>
              <a:off x="3465513" y="-4846638"/>
              <a:ext cx="1035050" cy="1519238"/>
            </a:xfrm>
            <a:custGeom>
              <a:avLst/>
              <a:gdLst>
                <a:gd name="T0" fmla="*/ 742 w 1678"/>
                <a:gd name="T1" fmla="*/ 0 h 2460"/>
                <a:gd name="T2" fmla="*/ 42 w 1678"/>
                <a:gd name="T3" fmla="*/ 0 h 2460"/>
                <a:gd name="T4" fmla="*/ 17 w 1678"/>
                <a:gd name="T5" fmla="*/ 53 h 2460"/>
                <a:gd name="T6" fmla="*/ 876 w 1678"/>
                <a:gd name="T7" fmla="*/ 1172 h 2460"/>
                <a:gd name="T8" fmla="*/ 876 w 1678"/>
                <a:gd name="T9" fmla="*/ 1288 h 2460"/>
                <a:gd name="T10" fmla="*/ 91 w 1678"/>
                <a:gd name="T11" fmla="*/ 2409 h 2460"/>
                <a:gd name="T12" fmla="*/ 118 w 1678"/>
                <a:gd name="T13" fmla="*/ 2460 h 2460"/>
                <a:gd name="T14" fmla="*/ 761 w 1678"/>
                <a:gd name="T15" fmla="*/ 2460 h 2460"/>
                <a:gd name="T16" fmla="*/ 785 w 1678"/>
                <a:gd name="T17" fmla="*/ 2449 h 2460"/>
                <a:gd name="T18" fmla="*/ 1675 w 1678"/>
                <a:gd name="T19" fmla="*/ 1230 h 2460"/>
                <a:gd name="T20" fmla="*/ 766 w 1678"/>
                <a:gd name="T21" fmla="*/ 10 h 2460"/>
                <a:gd name="T22" fmla="*/ 742 w 1678"/>
                <a:gd name="T23" fmla="*/ 0 h 2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78" h="2460">
                  <a:moveTo>
                    <a:pt x="742" y="0"/>
                  </a:moveTo>
                  <a:cubicBezTo>
                    <a:pt x="42" y="0"/>
                    <a:pt x="42" y="0"/>
                    <a:pt x="42" y="0"/>
                  </a:cubicBezTo>
                  <a:cubicBezTo>
                    <a:pt x="15" y="0"/>
                    <a:pt x="0" y="32"/>
                    <a:pt x="17" y="53"/>
                  </a:cubicBezTo>
                  <a:cubicBezTo>
                    <a:pt x="209" y="289"/>
                    <a:pt x="876" y="1172"/>
                    <a:pt x="876" y="1172"/>
                  </a:cubicBezTo>
                  <a:cubicBezTo>
                    <a:pt x="905" y="1218"/>
                    <a:pt x="897" y="1249"/>
                    <a:pt x="876" y="1288"/>
                  </a:cubicBezTo>
                  <a:cubicBezTo>
                    <a:pt x="91" y="2409"/>
                    <a:pt x="91" y="2409"/>
                    <a:pt x="91" y="2409"/>
                  </a:cubicBezTo>
                  <a:cubicBezTo>
                    <a:pt x="76" y="2431"/>
                    <a:pt x="92" y="2460"/>
                    <a:pt x="118" y="2460"/>
                  </a:cubicBezTo>
                  <a:cubicBezTo>
                    <a:pt x="761" y="2460"/>
                    <a:pt x="761" y="2460"/>
                    <a:pt x="761" y="2460"/>
                  </a:cubicBezTo>
                  <a:cubicBezTo>
                    <a:pt x="770" y="2460"/>
                    <a:pt x="779" y="2456"/>
                    <a:pt x="785" y="2449"/>
                  </a:cubicBezTo>
                  <a:cubicBezTo>
                    <a:pt x="882" y="2341"/>
                    <a:pt x="1672" y="1445"/>
                    <a:pt x="1675" y="1230"/>
                  </a:cubicBezTo>
                  <a:cubicBezTo>
                    <a:pt x="1678" y="999"/>
                    <a:pt x="864" y="116"/>
                    <a:pt x="766" y="10"/>
                  </a:cubicBezTo>
                  <a:cubicBezTo>
                    <a:pt x="760" y="4"/>
                    <a:pt x="751" y="0"/>
                    <a:pt x="742" y="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Encode Sans" panose="00000500000000000000" pitchFamily="2" charset="0"/>
              </a:endParaRPr>
            </a:p>
          </p:txBody>
        </p:sp>
        <p:sp>
          <p:nvSpPr>
            <p:cNvPr id="13" name="Freeform 18"/>
            <p:cNvSpPr>
              <a:spLocks/>
            </p:cNvSpPr>
            <p:nvPr/>
          </p:nvSpPr>
          <p:spPr bwMode="auto">
            <a:xfrm>
              <a:off x="4748213" y="-4835525"/>
              <a:ext cx="1763713" cy="1497013"/>
            </a:xfrm>
            <a:custGeom>
              <a:avLst/>
              <a:gdLst>
                <a:gd name="T0" fmla="*/ 2037 w 2859"/>
                <a:gd name="T1" fmla="*/ 1269 h 2424"/>
                <a:gd name="T2" fmla="*/ 2037 w 2859"/>
                <a:gd name="T3" fmla="*/ 1155 h 2424"/>
                <a:gd name="T4" fmla="*/ 2809 w 2859"/>
                <a:gd name="T5" fmla="*/ 142 h 2424"/>
                <a:gd name="T6" fmla="*/ 2747 w 2859"/>
                <a:gd name="T7" fmla="*/ 0 h 2424"/>
                <a:gd name="T8" fmla="*/ 2194 w 2859"/>
                <a:gd name="T9" fmla="*/ 0 h 2424"/>
                <a:gd name="T10" fmla="*/ 2131 w 2859"/>
                <a:gd name="T11" fmla="*/ 27 h 2424"/>
                <a:gd name="T12" fmla="*/ 1478 w 2859"/>
                <a:gd name="T13" fmla="*/ 735 h 2424"/>
                <a:gd name="T14" fmla="*/ 1382 w 2859"/>
                <a:gd name="T15" fmla="*/ 735 h 2424"/>
                <a:gd name="T16" fmla="*/ 723 w 2859"/>
                <a:gd name="T17" fmla="*/ 21 h 2424"/>
                <a:gd name="T18" fmla="*/ 675 w 2859"/>
                <a:gd name="T19" fmla="*/ 0 h 2424"/>
                <a:gd name="T20" fmla="*/ 112 w 2859"/>
                <a:gd name="T21" fmla="*/ 0 h 2424"/>
                <a:gd name="T22" fmla="*/ 50 w 2859"/>
                <a:gd name="T23" fmla="*/ 142 h 2424"/>
                <a:gd name="T24" fmla="*/ 823 w 2859"/>
                <a:gd name="T25" fmla="*/ 1155 h 2424"/>
                <a:gd name="T26" fmla="*/ 823 w 2859"/>
                <a:gd name="T27" fmla="*/ 1269 h 2424"/>
                <a:gd name="T28" fmla="*/ 50 w 2859"/>
                <a:gd name="T29" fmla="*/ 2283 h 2424"/>
                <a:gd name="T30" fmla="*/ 112 w 2859"/>
                <a:gd name="T31" fmla="*/ 2424 h 2424"/>
                <a:gd name="T32" fmla="*/ 675 w 2859"/>
                <a:gd name="T33" fmla="*/ 2424 h 2424"/>
                <a:gd name="T34" fmla="*/ 723 w 2859"/>
                <a:gd name="T35" fmla="*/ 2403 h 2424"/>
                <a:gd name="T36" fmla="*/ 1368 w 2859"/>
                <a:gd name="T37" fmla="*/ 1704 h 2424"/>
                <a:gd name="T38" fmla="*/ 1492 w 2859"/>
                <a:gd name="T39" fmla="*/ 1704 h 2424"/>
                <a:gd name="T40" fmla="*/ 2137 w 2859"/>
                <a:gd name="T41" fmla="*/ 2403 h 2424"/>
                <a:gd name="T42" fmla="*/ 2185 w 2859"/>
                <a:gd name="T43" fmla="*/ 2424 h 2424"/>
                <a:gd name="T44" fmla="*/ 2747 w 2859"/>
                <a:gd name="T45" fmla="*/ 2424 h 2424"/>
                <a:gd name="T46" fmla="*/ 2809 w 2859"/>
                <a:gd name="T47" fmla="*/ 2283 h 2424"/>
                <a:gd name="T48" fmla="*/ 2037 w 2859"/>
                <a:gd name="T49" fmla="*/ 1269 h 2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59" h="2424">
                  <a:moveTo>
                    <a:pt x="2037" y="1269"/>
                  </a:moveTo>
                  <a:cubicBezTo>
                    <a:pt x="2007" y="1237"/>
                    <a:pt x="2007" y="1187"/>
                    <a:pt x="2037" y="1155"/>
                  </a:cubicBezTo>
                  <a:cubicBezTo>
                    <a:pt x="2809" y="142"/>
                    <a:pt x="2809" y="142"/>
                    <a:pt x="2809" y="142"/>
                  </a:cubicBezTo>
                  <a:cubicBezTo>
                    <a:pt x="2859" y="88"/>
                    <a:pt x="2821" y="0"/>
                    <a:pt x="2747" y="0"/>
                  </a:cubicBezTo>
                  <a:cubicBezTo>
                    <a:pt x="2194" y="0"/>
                    <a:pt x="2194" y="0"/>
                    <a:pt x="2194" y="0"/>
                  </a:cubicBezTo>
                  <a:cubicBezTo>
                    <a:pt x="2170" y="0"/>
                    <a:pt x="2147" y="10"/>
                    <a:pt x="2131" y="27"/>
                  </a:cubicBezTo>
                  <a:cubicBezTo>
                    <a:pt x="1478" y="735"/>
                    <a:pt x="1478" y="735"/>
                    <a:pt x="1478" y="735"/>
                  </a:cubicBezTo>
                  <a:cubicBezTo>
                    <a:pt x="1452" y="763"/>
                    <a:pt x="1408" y="763"/>
                    <a:pt x="1382" y="735"/>
                  </a:cubicBezTo>
                  <a:cubicBezTo>
                    <a:pt x="723" y="21"/>
                    <a:pt x="723" y="21"/>
                    <a:pt x="723" y="21"/>
                  </a:cubicBezTo>
                  <a:cubicBezTo>
                    <a:pt x="711" y="7"/>
                    <a:pt x="693" y="0"/>
                    <a:pt x="675" y="0"/>
                  </a:cubicBezTo>
                  <a:cubicBezTo>
                    <a:pt x="112" y="0"/>
                    <a:pt x="112" y="0"/>
                    <a:pt x="112" y="0"/>
                  </a:cubicBezTo>
                  <a:cubicBezTo>
                    <a:pt x="39" y="0"/>
                    <a:pt x="0" y="88"/>
                    <a:pt x="50" y="142"/>
                  </a:cubicBezTo>
                  <a:cubicBezTo>
                    <a:pt x="823" y="1155"/>
                    <a:pt x="823" y="1155"/>
                    <a:pt x="823" y="1155"/>
                  </a:cubicBezTo>
                  <a:cubicBezTo>
                    <a:pt x="852" y="1187"/>
                    <a:pt x="852" y="1237"/>
                    <a:pt x="823" y="1269"/>
                  </a:cubicBezTo>
                  <a:cubicBezTo>
                    <a:pt x="50" y="2283"/>
                    <a:pt x="50" y="2283"/>
                    <a:pt x="50" y="2283"/>
                  </a:cubicBezTo>
                  <a:cubicBezTo>
                    <a:pt x="0" y="2337"/>
                    <a:pt x="39" y="2424"/>
                    <a:pt x="112" y="2424"/>
                  </a:cubicBezTo>
                  <a:cubicBezTo>
                    <a:pt x="675" y="2424"/>
                    <a:pt x="675" y="2424"/>
                    <a:pt x="675" y="2424"/>
                  </a:cubicBezTo>
                  <a:cubicBezTo>
                    <a:pt x="693" y="2424"/>
                    <a:pt x="711" y="2417"/>
                    <a:pt x="723" y="2403"/>
                  </a:cubicBezTo>
                  <a:cubicBezTo>
                    <a:pt x="1368" y="1704"/>
                    <a:pt x="1368" y="1704"/>
                    <a:pt x="1368" y="1704"/>
                  </a:cubicBezTo>
                  <a:cubicBezTo>
                    <a:pt x="1401" y="1668"/>
                    <a:pt x="1459" y="1668"/>
                    <a:pt x="1492" y="1704"/>
                  </a:cubicBezTo>
                  <a:cubicBezTo>
                    <a:pt x="2137" y="2403"/>
                    <a:pt x="2137" y="2403"/>
                    <a:pt x="2137" y="2403"/>
                  </a:cubicBezTo>
                  <a:cubicBezTo>
                    <a:pt x="2150" y="2417"/>
                    <a:pt x="2167" y="2424"/>
                    <a:pt x="2185" y="2424"/>
                  </a:cubicBezTo>
                  <a:cubicBezTo>
                    <a:pt x="2747" y="2424"/>
                    <a:pt x="2747" y="2424"/>
                    <a:pt x="2747" y="2424"/>
                  </a:cubicBezTo>
                  <a:cubicBezTo>
                    <a:pt x="2821" y="2424"/>
                    <a:pt x="2859" y="2337"/>
                    <a:pt x="2809" y="2283"/>
                  </a:cubicBezTo>
                  <a:lnTo>
                    <a:pt x="2037" y="126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Encode Sans" panose="00000500000000000000" pitchFamily="2" charset="0"/>
              </a:endParaRPr>
            </a:p>
          </p:txBody>
        </p:sp>
        <p:sp>
          <p:nvSpPr>
            <p:cNvPr id="14" name="Freeform 19"/>
            <p:cNvSpPr>
              <a:spLocks/>
            </p:cNvSpPr>
            <p:nvPr/>
          </p:nvSpPr>
          <p:spPr bwMode="auto">
            <a:xfrm>
              <a:off x="0" y="-4845050"/>
              <a:ext cx="1581150" cy="1514475"/>
            </a:xfrm>
            <a:custGeom>
              <a:avLst/>
              <a:gdLst>
                <a:gd name="T0" fmla="*/ 1531 w 2562"/>
                <a:gd name="T1" fmla="*/ 581 h 2454"/>
                <a:gd name="T2" fmla="*/ 2477 w 2562"/>
                <a:gd name="T3" fmla="*/ 581 h 2454"/>
                <a:gd name="T4" fmla="*/ 2529 w 2562"/>
                <a:gd name="T5" fmla="*/ 476 h 2454"/>
                <a:gd name="T6" fmla="*/ 2187 w 2562"/>
                <a:gd name="T7" fmla="*/ 33 h 2454"/>
                <a:gd name="T8" fmla="*/ 2121 w 2562"/>
                <a:gd name="T9" fmla="*/ 0 h 2454"/>
                <a:gd name="T10" fmla="*/ 1518 w 2562"/>
                <a:gd name="T11" fmla="*/ 0 h 2454"/>
                <a:gd name="T12" fmla="*/ 1518 w 2562"/>
                <a:gd name="T13" fmla="*/ 0 h 2454"/>
                <a:gd name="T14" fmla="*/ 0 w 2562"/>
                <a:gd name="T15" fmla="*/ 1215 h 2454"/>
                <a:gd name="T16" fmla="*/ 1515 w 2562"/>
                <a:gd name="T17" fmla="*/ 2454 h 2454"/>
                <a:gd name="T18" fmla="*/ 2117 w 2562"/>
                <a:gd name="T19" fmla="*/ 2454 h 2454"/>
                <a:gd name="T20" fmla="*/ 2184 w 2562"/>
                <a:gd name="T21" fmla="*/ 2422 h 2454"/>
                <a:gd name="T22" fmla="*/ 2526 w 2562"/>
                <a:gd name="T23" fmla="*/ 1978 h 2454"/>
                <a:gd name="T24" fmla="*/ 2474 w 2562"/>
                <a:gd name="T25" fmla="*/ 1873 h 2454"/>
                <a:gd name="T26" fmla="*/ 1512 w 2562"/>
                <a:gd name="T27" fmla="*/ 1873 h 2454"/>
                <a:gd name="T28" fmla="*/ 748 w 2562"/>
                <a:gd name="T29" fmla="*/ 1215 h 2454"/>
                <a:gd name="T30" fmla="*/ 1531 w 2562"/>
                <a:gd name="T31" fmla="*/ 581 h 2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62" h="2454">
                  <a:moveTo>
                    <a:pt x="1531" y="581"/>
                  </a:moveTo>
                  <a:cubicBezTo>
                    <a:pt x="2477" y="581"/>
                    <a:pt x="2477" y="581"/>
                    <a:pt x="2477" y="581"/>
                  </a:cubicBezTo>
                  <a:cubicBezTo>
                    <a:pt x="2531" y="581"/>
                    <a:pt x="2562" y="519"/>
                    <a:pt x="2529" y="476"/>
                  </a:cubicBezTo>
                  <a:cubicBezTo>
                    <a:pt x="2187" y="33"/>
                    <a:pt x="2187" y="33"/>
                    <a:pt x="2187" y="33"/>
                  </a:cubicBezTo>
                  <a:cubicBezTo>
                    <a:pt x="2171" y="12"/>
                    <a:pt x="2147" y="0"/>
                    <a:pt x="2121" y="0"/>
                  </a:cubicBezTo>
                  <a:cubicBezTo>
                    <a:pt x="1518" y="0"/>
                    <a:pt x="1518" y="0"/>
                    <a:pt x="1518" y="0"/>
                  </a:cubicBezTo>
                  <a:cubicBezTo>
                    <a:pt x="1518" y="0"/>
                    <a:pt x="1518" y="0"/>
                    <a:pt x="1518" y="0"/>
                  </a:cubicBezTo>
                  <a:cubicBezTo>
                    <a:pt x="656" y="9"/>
                    <a:pt x="0" y="450"/>
                    <a:pt x="0" y="1215"/>
                  </a:cubicBezTo>
                  <a:cubicBezTo>
                    <a:pt x="0" y="2002"/>
                    <a:pt x="655" y="2454"/>
                    <a:pt x="1515" y="2454"/>
                  </a:cubicBezTo>
                  <a:cubicBezTo>
                    <a:pt x="2117" y="2454"/>
                    <a:pt x="2117" y="2454"/>
                    <a:pt x="2117" y="2454"/>
                  </a:cubicBezTo>
                  <a:cubicBezTo>
                    <a:pt x="2143" y="2454"/>
                    <a:pt x="2168" y="2442"/>
                    <a:pt x="2184" y="2422"/>
                  </a:cubicBezTo>
                  <a:cubicBezTo>
                    <a:pt x="2526" y="1978"/>
                    <a:pt x="2526" y="1978"/>
                    <a:pt x="2526" y="1978"/>
                  </a:cubicBezTo>
                  <a:cubicBezTo>
                    <a:pt x="2559" y="1935"/>
                    <a:pt x="2528" y="1873"/>
                    <a:pt x="2474" y="1873"/>
                  </a:cubicBezTo>
                  <a:cubicBezTo>
                    <a:pt x="2066" y="1873"/>
                    <a:pt x="1623" y="1873"/>
                    <a:pt x="1512" y="1873"/>
                  </a:cubicBezTo>
                  <a:cubicBezTo>
                    <a:pt x="1134" y="1873"/>
                    <a:pt x="748" y="1795"/>
                    <a:pt x="748" y="1215"/>
                  </a:cubicBezTo>
                  <a:cubicBezTo>
                    <a:pt x="748" y="920"/>
                    <a:pt x="838" y="583"/>
                    <a:pt x="1531" y="581"/>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Encode Sans" panose="00000500000000000000" pitchFamily="2" charset="0"/>
              </a:endParaRPr>
            </a:p>
          </p:txBody>
        </p:sp>
      </p:grpSp>
      <p:sp>
        <p:nvSpPr>
          <p:cNvPr id="15" name="Text Placeholder 28"/>
          <p:cNvSpPr txBox="1">
            <a:spLocks/>
          </p:cNvSpPr>
          <p:nvPr userDrawn="1"/>
        </p:nvSpPr>
        <p:spPr>
          <a:xfrm>
            <a:off x="10363200" y="6477000"/>
            <a:ext cx="1828800" cy="2286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0" dirty="0">
                <a:solidFill>
                  <a:schemeClr val="bg1"/>
                </a:solidFill>
                <a:latin typeface="Encode Sans" panose="00000500000000000000" pitchFamily="2" charset="0"/>
                <a:cs typeface="Arial Unicode MS" panose="020B0604020202020204" pitchFamily="34" charset="-128"/>
              </a:rPr>
              <a:t>www.clix.capital</a:t>
            </a:r>
          </a:p>
        </p:txBody>
      </p:sp>
      <p:sp>
        <p:nvSpPr>
          <p:cNvPr id="23" name="Text Placeholder 28"/>
          <p:cNvSpPr txBox="1">
            <a:spLocks/>
          </p:cNvSpPr>
          <p:nvPr userDrawn="1"/>
        </p:nvSpPr>
        <p:spPr>
          <a:xfrm>
            <a:off x="685800" y="4800600"/>
            <a:ext cx="7848600" cy="19812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600"/>
              </a:spcAft>
            </a:pPr>
            <a:r>
              <a:rPr lang="en-US" sz="600" b="0" dirty="0">
                <a:solidFill>
                  <a:schemeClr val="bg1"/>
                </a:solidFill>
                <a:latin typeface="Encode Sans" panose="00000500000000000000" pitchFamily="2" charset="0"/>
                <a:cs typeface="Arial Unicode MS" panose="020B0604020202020204" pitchFamily="34" charset="-128"/>
              </a:rPr>
              <a:t>This information made available is privileged and confidential and meant for private circulation only. The recipient/reader shall not engage in reproduction or distribution of this document, in whole or in part, or make disclosure of its contents, without the prior written consent of </a:t>
            </a:r>
            <a:r>
              <a:rPr lang="en-US" sz="600" b="0" dirty="0" err="1">
                <a:solidFill>
                  <a:schemeClr val="bg1"/>
                </a:solidFill>
                <a:latin typeface="Encode Sans" panose="00000500000000000000" pitchFamily="2" charset="0"/>
                <a:cs typeface="Arial Unicode MS" panose="020B0604020202020204" pitchFamily="34" charset="-128"/>
              </a:rPr>
              <a:t>Clix</a:t>
            </a:r>
            <a:r>
              <a:rPr lang="en-US" sz="600" b="0" dirty="0">
                <a:solidFill>
                  <a:schemeClr val="bg1"/>
                </a:solidFill>
                <a:latin typeface="Encode Sans" panose="00000500000000000000" pitchFamily="2" charset="0"/>
                <a:cs typeface="Arial Unicode MS" panose="020B0604020202020204" pitchFamily="34" charset="-128"/>
              </a:rPr>
              <a:t> Capital Services Private Limited (</a:t>
            </a:r>
            <a:r>
              <a:rPr lang="en-US" sz="600" b="0" dirty="0" err="1">
                <a:solidFill>
                  <a:schemeClr val="bg1"/>
                </a:solidFill>
                <a:latin typeface="Encode Sans" panose="00000500000000000000" pitchFamily="2" charset="0"/>
                <a:cs typeface="Arial Unicode MS" panose="020B0604020202020204" pitchFamily="34" charset="-128"/>
              </a:rPr>
              <a:t>Clix</a:t>
            </a:r>
            <a:r>
              <a:rPr lang="en-US" sz="600" b="0" dirty="0">
                <a:solidFill>
                  <a:schemeClr val="bg1"/>
                </a:solidFill>
                <a:latin typeface="Encode Sans" panose="00000500000000000000" pitchFamily="2" charset="0"/>
                <a:cs typeface="Arial Unicode MS" panose="020B0604020202020204" pitchFamily="34" charset="-128"/>
              </a:rPr>
              <a:t>). This information contained herein is provided strictly for informational and internal discussion purposes and does not create a business or professional services relationship, nor does it constitute an offer or solicitation of an offer or any advice or recommendation, to purchase any securities or other financial instruments.</a:t>
            </a:r>
          </a:p>
          <a:p>
            <a:pPr algn="l">
              <a:spcAft>
                <a:spcPts val="600"/>
              </a:spcAft>
            </a:pPr>
            <a:r>
              <a:rPr lang="en-US" sz="600" b="0" dirty="0">
                <a:solidFill>
                  <a:schemeClr val="bg1"/>
                </a:solidFill>
                <a:latin typeface="Encode Sans" panose="00000500000000000000" pitchFamily="2" charset="0"/>
                <a:cs typeface="Arial Unicode MS" panose="020B0604020202020204" pitchFamily="34" charset="-128"/>
              </a:rPr>
              <a:t>This document has been prepared on the basis of data provided by companies, publicly available information, internally developed data, and other third party sources believed to be reliable. Whilst no action has been solicited based upon the information provided herein, </a:t>
            </a:r>
            <a:r>
              <a:rPr lang="en-US" sz="600" b="0" dirty="0" err="1">
                <a:solidFill>
                  <a:schemeClr val="bg1"/>
                </a:solidFill>
                <a:latin typeface="Encode Sans" panose="00000500000000000000" pitchFamily="2" charset="0"/>
                <a:cs typeface="Arial Unicode MS" panose="020B0604020202020204" pitchFamily="34" charset="-128"/>
              </a:rPr>
              <a:t>Clix</a:t>
            </a:r>
            <a:r>
              <a:rPr lang="en-US" sz="600" b="0" dirty="0">
                <a:solidFill>
                  <a:schemeClr val="bg1"/>
                </a:solidFill>
                <a:latin typeface="Encode Sans" panose="00000500000000000000" pitchFamily="2" charset="0"/>
                <a:cs typeface="Arial Unicode MS" panose="020B0604020202020204" pitchFamily="34" charset="-128"/>
              </a:rPr>
              <a:t> exercises due care in selection of the information to avoid inaccuracies and believes the representations contained therein as fair and reasonable. However, it does not guarantee the accuracy of any such information and has not independently verified the assumptions on which such information is based. </a:t>
            </a:r>
            <a:r>
              <a:rPr lang="en-US" sz="600" b="0" dirty="0" err="1">
                <a:solidFill>
                  <a:schemeClr val="bg1"/>
                </a:solidFill>
                <a:latin typeface="Encode Sans" panose="00000500000000000000" pitchFamily="2" charset="0"/>
                <a:cs typeface="Arial Unicode MS" panose="020B0604020202020204" pitchFamily="34" charset="-128"/>
              </a:rPr>
              <a:t>Clix</a:t>
            </a:r>
            <a:r>
              <a:rPr lang="en-US" sz="600" b="0" dirty="0">
                <a:solidFill>
                  <a:schemeClr val="bg1"/>
                </a:solidFill>
                <a:latin typeface="Encode Sans" panose="00000500000000000000" pitchFamily="2" charset="0"/>
                <a:cs typeface="Arial Unicode MS" panose="020B0604020202020204" pitchFamily="34" charset="-128"/>
              </a:rPr>
              <a:t> along with their respective directors, employees, affiliates, or representatives do not assume any responsibility for, or warrant the accuracy, completeness, adequacy, and reliability of such information and none shall be liable for any direct, indirect, special, incidental, consequential, punitive, or exemplary damages, including lost profits arising in any way from the information contained in this material.</a:t>
            </a:r>
          </a:p>
          <a:p>
            <a:pPr algn="l">
              <a:spcAft>
                <a:spcPts val="600"/>
              </a:spcAft>
            </a:pPr>
            <a:r>
              <a:rPr lang="en-US" sz="600" b="0" dirty="0">
                <a:solidFill>
                  <a:schemeClr val="bg1"/>
                </a:solidFill>
                <a:latin typeface="Encode Sans" panose="00000500000000000000" pitchFamily="2" charset="0"/>
                <a:cs typeface="Arial Unicode MS" panose="020B0604020202020204" pitchFamily="34" charset="-128"/>
              </a:rPr>
              <a:t>Recipients of this information should rely on information/data arising out of their own investigations. Readers are advised to seek independent professional advice and arrive at an informed investment decision before making any investments. Investments in securities are subject to market risks. No assurances, guarantees, or representations can be made that the objectives of any of the investments will be achieved. Readers should note that investments will involve significant risks and the investments may not be suited to all categories of investors.</a:t>
            </a:r>
          </a:p>
          <a:p>
            <a:pPr algn="l">
              <a:spcAft>
                <a:spcPts val="600"/>
              </a:spcAft>
            </a:pPr>
            <a:r>
              <a:rPr lang="en-US" sz="600" b="0" dirty="0">
                <a:solidFill>
                  <a:schemeClr val="bg1"/>
                </a:solidFill>
                <a:latin typeface="Encode Sans" panose="00000500000000000000" pitchFamily="2" charset="0"/>
                <a:cs typeface="Arial Unicode MS" panose="020B0604020202020204" pitchFamily="34" charset="-128"/>
              </a:rPr>
              <a:t>Certain information contained in this  document may constitute ‘forward-looking statements,’ which can be identified by the use of forward-looking terminology. Due to various risks and uncertainties, actual events or results, or the actual performance of the company and the group  may differ materially from those reflected or contemplated in such forward-looking statements. </a:t>
            </a:r>
            <a:r>
              <a:rPr lang="en-US" sz="600" b="0" dirty="0" err="1">
                <a:solidFill>
                  <a:schemeClr val="bg1"/>
                </a:solidFill>
                <a:latin typeface="Encode Sans" panose="00000500000000000000" pitchFamily="2" charset="0"/>
                <a:cs typeface="Arial Unicode MS" panose="020B0604020202020204" pitchFamily="34" charset="-128"/>
              </a:rPr>
              <a:t>Clix</a:t>
            </a:r>
            <a:r>
              <a:rPr lang="en-US" sz="600" b="0" dirty="0">
                <a:solidFill>
                  <a:schemeClr val="bg1"/>
                </a:solidFill>
                <a:latin typeface="Encode Sans" panose="00000500000000000000" pitchFamily="2" charset="0"/>
                <a:cs typeface="Arial Unicode MS" panose="020B0604020202020204" pitchFamily="34" charset="-128"/>
              </a:rPr>
              <a:t> is not responsible or liable for any loss resulting from the management of any such investments. Willing investors should have the financial ability and willingness to accept risks and lack of liquidity, which are characteristics of the investments described herein.</a:t>
            </a:r>
          </a:p>
        </p:txBody>
      </p:sp>
    </p:spTree>
    <p:extLst>
      <p:ext uri="{BB962C8B-B14F-4D97-AF65-F5344CB8AC3E}">
        <p14:creationId xmlns:p14="http://schemas.microsoft.com/office/powerpoint/2010/main" val="37456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7" name="Group 6"/>
          <p:cNvGrpSpPr/>
          <p:nvPr userDrawn="1"/>
        </p:nvGrpSpPr>
        <p:grpSpPr>
          <a:xfrm>
            <a:off x="11532735" y="304796"/>
            <a:ext cx="441554" cy="243715"/>
            <a:chOff x="5360988" y="3021013"/>
            <a:chExt cx="1466851" cy="809625"/>
          </a:xfrm>
        </p:grpSpPr>
        <p:sp>
          <p:nvSpPr>
            <p:cNvPr id="8" name="Freeform 5"/>
            <p:cNvSpPr>
              <a:spLocks/>
            </p:cNvSpPr>
            <p:nvPr/>
          </p:nvSpPr>
          <p:spPr bwMode="auto">
            <a:xfrm>
              <a:off x="6280151" y="3021013"/>
              <a:ext cx="547688" cy="809625"/>
            </a:xfrm>
            <a:custGeom>
              <a:avLst/>
              <a:gdLst>
                <a:gd name="T0" fmla="*/ 66 w 145"/>
                <a:gd name="T1" fmla="*/ 0 h 213"/>
                <a:gd name="T2" fmla="*/ 64 w 145"/>
                <a:gd name="T3" fmla="*/ 0 h 213"/>
                <a:gd name="T4" fmla="*/ 3 w 145"/>
                <a:gd name="T5" fmla="*/ 0 h 213"/>
                <a:gd name="T6" fmla="*/ 1 w 145"/>
                <a:gd name="T7" fmla="*/ 4 h 213"/>
                <a:gd name="T8" fmla="*/ 76 w 145"/>
                <a:gd name="T9" fmla="*/ 101 h 213"/>
                <a:gd name="T10" fmla="*/ 76 w 145"/>
                <a:gd name="T11" fmla="*/ 111 h 213"/>
                <a:gd name="T12" fmla="*/ 8 w 145"/>
                <a:gd name="T13" fmla="*/ 209 h 213"/>
                <a:gd name="T14" fmla="*/ 10 w 145"/>
                <a:gd name="T15" fmla="*/ 213 h 213"/>
                <a:gd name="T16" fmla="*/ 66 w 145"/>
                <a:gd name="T17" fmla="*/ 213 h 213"/>
                <a:gd name="T18" fmla="*/ 68 w 145"/>
                <a:gd name="T19" fmla="*/ 212 h 213"/>
                <a:gd name="T20" fmla="*/ 145 w 145"/>
                <a:gd name="T21" fmla="*/ 106 h 213"/>
                <a:gd name="T22" fmla="*/ 66 w 145"/>
                <a:gd name="T23"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5" h="213">
                  <a:moveTo>
                    <a:pt x="66" y="0"/>
                  </a:moveTo>
                  <a:cubicBezTo>
                    <a:pt x="66" y="0"/>
                    <a:pt x="65" y="0"/>
                    <a:pt x="64" y="0"/>
                  </a:cubicBezTo>
                  <a:cubicBezTo>
                    <a:pt x="3" y="0"/>
                    <a:pt x="3" y="0"/>
                    <a:pt x="3" y="0"/>
                  </a:cubicBezTo>
                  <a:cubicBezTo>
                    <a:pt x="1" y="0"/>
                    <a:pt x="0" y="2"/>
                    <a:pt x="1" y="4"/>
                  </a:cubicBezTo>
                  <a:cubicBezTo>
                    <a:pt x="18" y="25"/>
                    <a:pt x="76" y="101"/>
                    <a:pt x="76" y="101"/>
                  </a:cubicBezTo>
                  <a:cubicBezTo>
                    <a:pt x="78" y="105"/>
                    <a:pt x="78" y="108"/>
                    <a:pt x="76" y="111"/>
                  </a:cubicBezTo>
                  <a:cubicBezTo>
                    <a:pt x="8" y="209"/>
                    <a:pt x="8" y="209"/>
                    <a:pt x="8" y="209"/>
                  </a:cubicBezTo>
                  <a:cubicBezTo>
                    <a:pt x="6" y="210"/>
                    <a:pt x="8" y="213"/>
                    <a:pt x="10" y="213"/>
                  </a:cubicBezTo>
                  <a:cubicBezTo>
                    <a:pt x="66" y="213"/>
                    <a:pt x="66" y="213"/>
                    <a:pt x="66" y="213"/>
                  </a:cubicBezTo>
                  <a:cubicBezTo>
                    <a:pt x="66" y="213"/>
                    <a:pt x="67" y="213"/>
                    <a:pt x="68" y="212"/>
                  </a:cubicBezTo>
                  <a:cubicBezTo>
                    <a:pt x="76" y="203"/>
                    <a:pt x="145" y="125"/>
                    <a:pt x="145" y="106"/>
                  </a:cubicBezTo>
                  <a:cubicBezTo>
                    <a:pt x="145" y="86"/>
                    <a:pt x="75" y="10"/>
                    <a:pt x="66" y="0"/>
                  </a:cubicBezTo>
                </a:path>
              </a:pathLst>
            </a:custGeom>
            <a:solidFill>
              <a:srgbClr val="E6167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latin typeface="Encode Sans" panose="00000500000000000000" pitchFamily="2" charset="0"/>
              </a:endParaRPr>
            </a:p>
          </p:txBody>
        </p:sp>
        <p:sp>
          <p:nvSpPr>
            <p:cNvPr id="9" name="Freeform 6"/>
            <p:cNvSpPr>
              <a:spLocks/>
            </p:cNvSpPr>
            <p:nvPr/>
          </p:nvSpPr>
          <p:spPr bwMode="auto">
            <a:xfrm>
              <a:off x="5360988" y="3021013"/>
              <a:ext cx="839788" cy="809625"/>
            </a:xfrm>
            <a:custGeom>
              <a:avLst/>
              <a:gdLst>
                <a:gd name="T0" fmla="*/ 133 w 222"/>
                <a:gd name="T1" fmla="*/ 50 h 213"/>
                <a:gd name="T2" fmla="*/ 215 w 222"/>
                <a:gd name="T3" fmla="*/ 50 h 213"/>
                <a:gd name="T4" fmla="*/ 219 w 222"/>
                <a:gd name="T5" fmla="*/ 41 h 213"/>
                <a:gd name="T6" fmla="*/ 190 w 222"/>
                <a:gd name="T7" fmla="*/ 3 h 213"/>
                <a:gd name="T8" fmla="*/ 184 w 222"/>
                <a:gd name="T9" fmla="*/ 0 h 213"/>
                <a:gd name="T10" fmla="*/ 132 w 222"/>
                <a:gd name="T11" fmla="*/ 0 h 213"/>
                <a:gd name="T12" fmla="*/ 132 w 222"/>
                <a:gd name="T13" fmla="*/ 0 h 213"/>
                <a:gd name="T14" fmla="*/ 0 w 222"/>
                <a:gd name="T15" fmla="*/ 105 h 213"/>
                <a:gd name="T16" fmla="*/ 131 w 222"/>
                <a:gd name="T17" fmla="*/ 213 h 213"/>
                <a:gd name="T18" fmla="*/ 184 w 222"/>
                <a:gd name="T19" fmla="*/ 213 h 213"/>
                <a:gd name="T20" fmla="*/ 189 w 222"/>
                <a:gd name="T21" fmla="*/ 210 h 213"/>
                <a:gd name="T22" fmla="*/ 219 w 222"/>
                <a:gd name="T23" fmla="*/ 171 h 213"/>
                <a:gd name="T24" fmla="*/ 215 w 222"/>
                <a:gd name="T25" fmla="*/ 162 h 213"/>
                <a:gd name="T26" fmla="*/ 131 w 222"/>
                <a:gd name="T27" fmla="*/ 162 h 213"/>
                <a:gd name="T28" fmla="*/ 65 w 222"/>
                <a:gd name="T29" fmla="*/ 105 h 213"/>
                <a:gd name="T30" fmla="*/ 133 w 222"/>
                <a:gd name="T31" fmla="*/ 5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2" h="213">
                  <a:moveTo>
                    <a:pt x="133" y="50"/>
                  </a:moveTo>
                  <a:cubicBezTo>
                    <a:pt x="215" y="50"/>
                    <a:pt x="215" y="50"/>
                    <a:pt x="215" y="50"/>
                  </a:cubicBezTo>
                  <a:cubicBezTo>
                    <a:pt x="220" y="50"/>
                    <a:pt x="222" y="45"/>
                    <a:pt x="219" y="41"/>
                  </a:cubicBezTo>
                  <a:cubicBezTo>
                    <a:pt x="190" y="3"/>
                    <a:pt x="190" y="3"/>
                    <a:pt x="190" y="3"/>
                  </a:cubicBezTo>
                  <a:cubicBezTo>
                    <a:pt x="188" y="1"/>
                    <a:pt x="186" y="0"/>
                    <a:pt x="184" y="0"/>
                  </a:cubicBezTo>
                  <a:cubicBezTo>
                    <a:pt x="132" y="0"/>
                    <a:pt x="132" y="0"/>
                    <a:pt x="132" y="0"/>
                  </a:cubicBezTo>
                  <a:cubicBezTo>
                    <a:pt x="132" y="0"/>
                    <a:pt x="132" y="0"/>
                    <a:pt x="132" y="0"/>
                  </a:cubicBezTo>
                  <a:cubicBezTo>
                    <a:pt x="57" y="1"/>
                    <a:pt x="0" y="39"/>
                    <a:pt x="0" y="105"/>
                  </a:cubicBezTo>
                  <a:cubicBezTo>
                    <a:pt x="0" y="174"/>
                    <a:pt x="57" y="213"/>
                    <a:pt x="131" y="213"/>
                  </a:cubicBezTo>
                  <a:cubicBezTo>
                    <a:pt x="184" y="213"/>
                    <a:pt x="184" y="213"/>
                    <a:pt x="184" y="213"/>
                  </a:cubicBezTo>
                  <a:cubicBezTo>
                    <a:pt x="186" y="213"/>
                    <a:pt x="188" y="212"/>
                    <a:pt x="189" y="210"/>
                  </a:cubicBezTo>
                  <a:cubicBezTo>
                    <a:pt x="219" y="171"/>
                    <a:pt x="219" y="171"/>
                    <a:pt x="219" y="171"/>
                  </a:cubicBezTo>
                  <a:cubicBezTo>
                    <a:pt x="222" y="168"/>
                    <a:pt x="219" y="162"/>
                    <a:pt x="215" y="162"/>
                  </a:cubicBezTo>
                  <a:cubicBezTo>
                    <a:pt x="131" y="162"/>
                    <a:pt x="131" y="162"/>
                    <a:pt x="131" y="162"/>
                  </a:cubicBezTo>
                  <a:cubicBezTo>
                    <a:pt x="98" y="162"/>
                    <a:pt x="65" y="156"/>
                    <a:pt x="65" y="105"/>
                  </a:cubicBezTo>
                  <a:cubicBezTo>
                    <a:pt x="65" y="80"/>
                    <a:pt x="73" y="50"/>
                    <a:pt x="133" y="50"/>
                  </a:cubicBezTo>
                </a:path>
              </a:pathLst>
            </a:custGeom>
            <a:solidFill>
              <a:srgbClr val="0F99D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latin typeface="Encode Sans" panose="00000500000000000000" pitchFamily="2" charset="0"/>
              </a:endParaRPr>
            </a:p>
          </p:txBody>
        </p:sp>
      </p:gr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6692541"/>
            <a:ext cx="12192000" cy="165459"/>
          </a:xfrm>
          <a:prstGeom prst="rect">
            <a:avLst/>
          </a:prstGeom>
        </p:spPr>
      </p:pic>
      <p:sp>
        <p:nvSpPr>
          <p:cNvPr id="11" name="Slide Number Placeholder 5"/>
          <p:cNvSpPr txBox="1">
            <a:spLocks/>
          </p:cNvSpPr>
          <p:nvPr userDrawn="1"/>
        </p:nvSpPr>
        <p:spPr>
          <a:xfrm>
            <a:off x="11582401" y="6400800"/>
            <a:ext cx="609599" cy="559858"/>
          </a:xfrm>
          <a:prstGeom prst="rect">
            <a:avLst/>
          </a:prstGeom>
        </p:spPr>
        <p:txBody>
          <a:bodyPr/>
          <a:lstStyle/>
          <a:p>
            <a:pPr marL="0" marR="0" lvl="0" indent="0" algn="ctr" defTabSz="914287" rtl="0" eaLnBrk="1" fontAlgn="auto" latinLnBrk="0" hangingPunct="1">
              <a:lnSpc>
                <a:spcPct val="100000"/>
              </a:lnSpc>
              <a:spcBef>
                <a:spcPts val="0"/>
              </a:spcBef>
              <a:spcAft>
                <a:spcPts val="0"/>
              </a:spcAft>
              <a:buClrTx/>
              <a:buSzTx/>
              <a:buFontTx/>
              <a:buNone/>
              <a:tabLst/>
              <a:defRPr/>
            </a:pPr>
            <a:fld id="{73712EF7-039F-497C-B2F5-5E3D3FD47D72}" type="slidenum">
              <a:rPr kumimoji="0" lang="en-US" sz="1200" b="0" i="0" u="none" strike="noStrike" kern="1200" cap="none" spc="0" normalizeH="0" baseline="0" noProof="0" smtClean="0">
                <a:ln>
                  <a:noFill/>
                </a:ln>
                <a:solidFill>
                  <a:schemeClr val="tx1">
                    <a:lumMod val="65000"/>
                    <a:lumOff val="35000"/>
                  </a:schemeClr>
                </a:solidFill>
                <a:effectLst/>
                <a:uLnTx/>
                <a:uFillTx/>
                <a:latin typeface="Encode Sans" panose="00000500000000000000" pitchFamily="2" charset="0"/>
                <a:ea typeface="+mn-ea"/>
                <a:cs typeface="+mn-cs"/>
              </a:rPr>
              <a:pPr marL="0" marR="0" lvl="0" indent="0" algn="ctr" defTabSz="914287"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1">
                  <a:lumMod val="65000"/>
                  <a:lumOff val="35000"/>
                </a:schemeClr>
              </a:solidFill>
              <a:effectLst/>
              <a:uLnTx/>
              <a:uFillTx/>
              <a:latin typeface="Encode Sans" panose="00000500000000000000" pitchFamily="2" charset="0"/>
              <a:ea typeface="+mn-ea"/>
              <a:cs typeface="+mn-cs"/>
            </a:endParaRPr>
          </a:p>
        </p:txBody>
      </p:sp>
      <p:sp>
        <p:nvSpPr>
          <p:cNvPr id="12" name="Text Placeholder 12"/>
          <p:cNvSpPr>
            <a:spLocks noGrp="1"/>
          </p:cNvSpPr>
          <p:nvPr>
            <p:ph type="body" sz="quarter" idx="13"/>
          </p:nvPr>
        </p:nvSpPr>
        <p:spPr>
          <a:xfrm>
            <a:off x="228600" y="228600"/>
            <a:ext cx="10820400" cy="533400"/>
          </a:xfrm>
        </p:spPr>
        <p:txBody>
          <a:bodyPr anchor="ctr">
            <a:noAutofit/>
          </a:bodyPr>
          <a:lstStyle>
            <a:lvl1pPr marL="0" indent="0">
              <a:buNone/>
              <a:defRPr lang="en-US" sz="2400" kern="1200" dirty="0" smtClean="0">
                <a:solidFill>
                  <a:schemeClr val="tx1">
                    <a:lumMod val="65000"/>
                    <a:lumOff val="35000"/>
                  </a:schemeClr>
                </a:solidFill>
                <a:latin typeface="Encode Sans" panose="00000500000000000000" pitchFamily="2" charset="0"/>
                <a:ea typeface="+mn-ea"/>
                <a:cs typeface="Arial Unicode MS" panose="020B0604020202020204" pitchFamily="34" charset="-128"/>
              </a:defRPr>
            </a:lvl1pPr>
            <a:lvl2pPr marL="4572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2pPr>
            <a:lvl3pPr marL="9144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3pPr>
            <a:lvl4pPr marL="13716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4pPr>
            <a:lvl5pPr marL="1828800" indent="0">
              <a:buNone/>
              <a:defRPr lang="en-US" sz="2400" kern="1200" dirty="0">
                <a:solidFill>
                  <a:schemeClr val="tx1">
                    <a:lumMod val="65000"/>
                    <a:lumOff val="35000"/>
                  </a:schemeClr>
                </a:solidFill>
                <a:latin typeface="Encode Sans Wide" panose="02000000000000000000" pitchFamily="2" charset="0"/>
                <a:ea typeface="+mn-ea"/>
                <a:cs typeface="Arial Unicode MS" panose="020B0604020202020204" pitchFamily="34" charset="-128"/>
              </a:defRPr>
            </a:lvl5pPr>
          </a:lstStyle>
          <a:p>
            <a:pPr lvl="0"/>
            <a:r>
              <a:rPr lang="en-US"/>
              <a:t>Edit Master text styles</a:t>
            </a:r>
          </a:p>
        </p:txBody>
      </p:sp>
      <p:sp>
        <p:nvSpPr>
          <p:cNvPr id="13" name="Text Placeholder 12"/>
          <p:cNvSpPr>
            <a:spLocks noGrp="1"/>
          </p:cNvSpPr>
          <p:nvPr>
            <p:ph type="body" sz="quarter" idx="14"/>
          </p:nvPr>
        </p:nvSpPr>
        <p:spPr>
          <a:xfrm>
            <a:off x="228600" y="762000"/>
            <a:ext cx="6934200" cy="304800"/>
          </a:xfrm>
        </p:spPr>
        <p:txBody>
          <a:bodyPr anchor="ctr">
            <a:noAutofit/>
          </a:bodyPr>
          <a:lstStyle>
            <a:lvl1pPr marL="0" indent="0">
              <a:buNone/>
              <a:defRPr lang="en-US" sz="1800" kern="1200" dirty="0" smtClean="0">
                <a:solidFill>
                  <a:srgbClr val="595A5C"/>
                </a:solidFill>
                <a:latin typeface="Encode Sans" panose="00000500000000000000" pitchFamily="2" charset="0"/>
                <a:ea typeface="+mn-ea"/>
                <a:cs typeface="Arial Unicode MS" panose="020B0604020202020204" pitchFamily="34" charset="-128"/>
              </a:defRPr>
            </a:lvl1pPr>
            <a:lvl2pPr marL="4572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2pPr>
            <a:lvl3pPr marL="9144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3pPr>
            <a:lvl4pPr marL="13716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4pPr>
            <a:lvl5pPr marL="1828800" indent="0">
              <a:buNone/>
              <a:defRPr lang="en-US" sz="2400" kern="1200" dirty="0">
                <a:solidFill>
                  <a:schemeClr val="tx1">
                    <a:lumMod val="65000"/>
                    <a:lumOff val="35000"/>
                  </a:schemeClr>
                </a:solidFill>
                <a:latin typeface="Encode Sans Wide" panose="02000000000000000000" pitchFamily="2" charset="0"/>
                <a:ea typeface="+mn-ea"/>
                <a:cs typeface="Arial Unicode MS" panose="020B0604020202020204" pitchFamily="34" charset="-128"/>
              </a:defRPr>
            </a:lvl5pPr>
          </a:lstStyle>
          <a:p>
            <a:pPr lvl="0"/>
            <a:r>
              <a:rPr lang="en-US"/>
              <a:t>Edit Master text styles</a:t>
            </a:r>
          </a:p>
        </p:txBody>
      </p:sp>
      <p:sp>
        <p:nvSpPr>
          <p:cNvPr id="14" name="TextBox 13"/>
          <p:cNvSpPr txBox="1"/>
          <p:nvPr userDrawn="1"/>
        </p:nvSpPr>
        <p:spPr>
          <a:xfrm>
            <a:off x="76200" y="6427258"/>
            <a:ext cx="3886200" cy="215444"/>
          </a:xfrm>
          <a:prstGeom prst="rect">
            <a:avLst/>
          </a:prstGeom>
          <a:noFill/>
        </p:spPr>
        <p:txBody>
          <a:bodyPr wrap="square" rtlCol="0">
            <a:spAutoFit/>
          </a:bodyPr>
          <a:lstStyle/>
          <a:p>
            <a:r>
              <a:rPr lang="en-US" sz="800" kern="1200" dirty="0">
                <a:solidFill>
                  <a:srgbClr val="595A5C"/>
                </a:solidFill>
                <a:latin typeface="Encode Sans" panose="00000500000000000000" pitchFamily="2" charset="0"/>
              </a:rPr>
              <a:t>© </a:t>
            </a:r>
            <a:r>
              <a:rPr lang="en-US" sz="800" kern="1200" dirty="0" err="1">
                <a:solidFill>
                  <a:srgbClr val="595A5C"/>
                </a:solidFill>
                <a:latin typeface="Encode Sans" panose="00000500000000000000" pitchFamily="2" charset="0"/>
              </a:rPr>
              <a:t>Clix</a:t>
            </a:r>
            <a:r>
              <a:rPr lang="en-US" sz="800" kern="1200" dirty="0">
                <a:solidFill>
                  <a:srgbClr val="595A5C"/>
                </a:solidFill>
                <a:latin typeface="Encode Sans" panose="00000500000000000000" pitchFamily="2" charset="0"/>
              </a:rPr>
              <a:t> Capital Services Pvt. Ltd. All rights reserved.</a:t>
            </a:r>
          </a:p>
        </p:txBody>
      </p:sp>
    </p:spTree>
    <p:extLst>
      <p:ext uri="{BB962C8B-B14F-4D97-AF65-F5344CB8AC3E}">
        <p14:creationId xmlns:p14="http://schemas.microsoft.com/office/powerpoint/2010/main" val="702198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99" y="1463675"/>
            <a:ext cx="11687175" cy="4351338"/>
          </a:xfrm>
        </p:spPr>
        <p:txBody>
          <a:bodyPr>
            <a:normAutofit/>
          </a:bodyPr>
          <a:lstStyle>
            <a:lvl1pPr marL="228600" indent="-228600">
              <a:lnSpc>
                <a:spcPct val="100000"/>
              </a:lnSpc>
              <a:buFont typeface="Wingdings" panose="05000000000000000000" pitchFamily="2" charset="2"/>
              <a:buChar char="Ø"/>
              <a:defRPr sz="1800">
                <a:solidFill>
                  <a:schemeClr val="tx2"/>
                </a:solidFill>
              </a:defRPr>
            </a:lvl1pPr>
            <a:lvl2pPr marL="800100" indent="-342900">
              <a:lnSpc>
                <a:spcPct val="100000"/>
              </a:lnSpc>
              <a:buFont typeface="Wingdings" panose="05000000000000000000" pitchFamily="2" charset="2"/>
              <a:buChar char="è"/>
              <a:defRPr sz="1600">
                <a:solidFill>
                  <a:schemeClr val="tx2"/>
                </a:solidFill>
              </a:defRPr>
            </a:lvl2pPr>
            <a:lvl3pPr marL="1085850" indent="-171450">
              <a:lnSpc>
                <a:spcPct val="100000"/>
              </a:lnSpc>
              <a:buFont typeface="Wingdings 3" panose="05040102010807070707" pitchFamily="18" charset="2"/>
              <a:buChar char="î"/>
              <a:defRPr sz="1400">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p:txBody>
      </p:sp>
      <p:grpSp>
        <p:nvGrpSpPr>
          <p:cNvPr id="7" name="Group 6"/>
          <p:cNvGrpSpPr/>
          <p:nvPr userDrawn="1"/>
        </p:nvGrpSpPr>
        <p:grpSpPr>
          <a:xfrm>
            <a:off x="11532735" y="304796"/>
            <a:ext cx="441554" cy="243715"/>
            <a:chOff x="5360988" y="3021013"/>
            <a:chExt cx="1466851" cy="809625"/>
          </a:xfrm>
        </p:grpSpPr>
        <p:sp>
          <p:nvSpPr>
            <p:cNvPr id="8" name="Freeform 5"/>
            <p:cNvSpPr>
              <a:spLocks/>
            </p:cNvSpPr>
            <p:nvPr/>
          </p:nvSpPr>
          <p:spPr bwMode="auto">
            <a:xfrm>
              <a:off x="6280151" y="3021013"/>
              <a:ext cx="547688" cy="809625"/>
            </a:xfrm>
            <a:custGeom>
              <a:avLst/>
              <a:gdLst>
                <a:gd name="T0" fmla="*/ 66 w 145"/>
                <a:gd name="T1" fmla="*/ 0 h 213"/>
                <a:gd name="T2" fmla="*/ 64 w 145"/>
                <a:gd name="T3" fmla="*/ 0 h 213"/>
                <a:gd name="T4" fmla="*/ 3 w 145"/>
                <a:gd name="T5" fmla="*/ 0 h 213"/>
                <a:gd name="T6" fmla="*/ 1 w 145"/>
                <a:gd name="T7" fmla="*/ 4 h 213"/>
                <a:gd name="T8" fmla="*/ 76 w 145"/>
                <a:gd name="T9" fmla="*/ 101 h 213"/>
                <a:gd name="T10" fmla="*/ 76 w 145"/>
                <a:gd name="T11" fmla="*/ 111 h 213"/>
                <a:gd name="T12" fmla="*/ 8 w 145"/>
                <a:gd name="T13" fmla="*/ 209 h 213"/>
                <a:gd name="T14" fmla="*/ 10 w 145"/>
                <a:gd name="T15" fmla="*/ 213 h 213"/>
                <a:gd name="T16" fmla="*/ 66 w 145"/>
                <a:gd name="T17" fmla="*/ 213 h 213"/>
                <a:gd name="T18" fmla="*/ 68 w 145"/>
                <a:gd name="T19" fmla="*/ 212 h 213"/>
                <a:gd name="T20" fmla="*/ 145 w 145"/>
                <a:gd name="T21" fmla="*/ 106 h 213"/>
                <a:gd name="T22" fmla="*/ 66 w 145"/>
                <a:gd name="T23"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5" h="213">
                  <a:moveTo>
                    <a:pt x="66" y="0"/>
                  </a:moveTo>
                  <a:cubicBezTo>
                    <a:pt x="66" y="0"/>
                    <a:pt x="65" y="0"/>
                    <a:pt x="64" y="0"/>
                  </a:cubicBezTo>
                  <a:cubicBezTo>
                    <a:pt x="3" y="0"/>
                    <a:pt x="3" y="0"/>
                    <a:pt x="3" y="0"/>
                  </a:cubicBezTo>
                  <a:cubicBezTo>
                    <a:pt x="1" y="0"/>
                    <a:pt x="0" y="2"/>
                    <a:pt x="1" y="4"/>
                  </a:cubicBezTo>
                  <a:cubicBezTo>
                    <a:pt x="18" y="25"/>
                    <a:pt x="76" y="101"/>
                    <a:pt x="76" y="101"/>
                  </a:cubicBezTo>
                  <a:cubicBezTo>
                    <a:pt x="78" y="105"/>
                    <a:pt x="78" y="108"/>
                    <a:pt x="76" y="111"/>
                  </a:cubicBezTo>
                  <a:cubicBezTo>
                    <a:pt x="8" y="209"/>
                    <a:pt x="8" y="209"/>
                    <a:pt x="8" y="209"/>
                  </a:cubicBezTo>
                  <a:cubicBezTo>
                    <a:pt x="6" y="210"/>
                    <a:pt x="8" y="213"/>
                    <a:pt x="10" y="213"/>
                  </a:cubicBezTo>
                  <a:cubicBezTo>
                    <a:pt x="66" y="213"/>
                    <a:pt x="66" y="213"/>
                    <a:pt x="66" y="213"/>
                  </a:cubicBezTo>
                  <a:cubicBezTo>
                    <a:pt x="66" y="213"/>
                    <a:pt x="67" y="213"/>
                    <a:pt x="68" y="212"/>
                  </a:cubicBezTo>
                  <a:cubicBezTo>
                    <a:pt x="76" y="203"/>
                    <a:pt x="145" y="125"/>
                    <a:pt x="145" y="106"/>
                  </a:cubicBezTo>
                  <a:cubicBezTo>
                    <a:pt x="145" y="86"/>
                    <a:pt x="75" y="10"/>
                    <a:pt x="66" y="0"/>
                  </a:cubicBezTo>
                </a:path>
              </a:pathLst>
            </a:custGeom>
            <a:solidFill>
              <a:srgbClr val="E6167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latin typeface="Encode Sans" panose="00000500000000000000" pitchFamily="2" charset="0"/>
              </a:endParaRPr>
            </a:p>
          </p:txBody>
        </p:sp>
        <p:sp>
          <p:nvSpPr>
            <p:cNvPr id="9" name="Freeform 6"/>
            <p:cNvSpPr>
              <a:spLocks/>
            </p:cNvSpPr>
            <p:nvPr/>
          </p:nvSpPr>
          <p:spPr bwMode="auto">
            <a:xfrm>
              <a:off x="5360988" y="3021013"/>
              <a:ext cx="839788" cy="809625"/>
            </a:xfrm>
            <a:custGeom>
              <a:avLst/>
              <a:gdLst>
                <a:gd name="T0" fmla="*/ 133 w 222"/>
                <a:gd name="T1" fmla="*/ 50 h 213"/>
                <a:gd name="T2" fmla="*/ 215 w 222"/>
                <a:gd name="T3" fmla="*/ 50 h 213"/>
                <a:gd name="T4" fmla="*/ 219 w 222"/>
                <a:gd name="T5" fmla="*/ 41 h 213"/>
                <a:gd name="T6" fmla="*/ 190 w 222"/>
                <a:gd name="T7" fmla="*/ 3 h 213"/>
                <a:gd name="T8" fmla="*/ 184 w 222"/>
                <a:gd name="T9" fmla="*/ 0 h 213"/>
                <a:gd name="T10" fmla="*/ 132 w 222"/>
                <a:gd name="T11" fmla="*/ 0 h 213"/>
                <a:gd name="T12" fmla="*/ 132 w 222"/>
                <a:gd name="T13" fmla="*/ 0 h 213"/>
                <a:gd name="T14" fmla="*/ 0 w 222"/>
                <a:gd name="T15" fmla="*/ 105 h 213"/>
                <a:gd name="T16" fmla="*/ 131 w 222"/>
                <a:gd name="T17" fmla="*/ 213 h 213"/>
                <a:gd name="T18" fmla="*/ 184 w 222"/>
                <a:gd name="T19" fmla="*/ 213 h 213"/>
                <a:gd name="T20" fmla="*/ 189 w 222"/>
                <a:gd name="T21" fmla="*/ 210 h 213"/>
                <a:gd name="T22" fmla="*/ 219 w 222"/>
                <a:gd name="T23" fmla="*/ 171 h 213"/>
                <a:gd name="T24" fmla="*/ 215 w 222"/>
                <a:gd name="T25" fmla="*/ 162 h 213"/>
                <a:gd name="T26" fmla="*/ 131 w 222"/>
                <a:gd name="T27" fmla="*/ 162 h 213"/>
                <a:gd name="T28" fmla="*/ 65 w 222"/>
                <a:gd name="T29" fmla="*/ 105 h 213"/>
                <a:gd name="T30" fmla="*/ 133 w 222"/>
                <a:gd name="T31" fmla="*/ 5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2" h="213">
                  <a:moveTo>
                    <a:pt x="133" y="50"/>
                  </a:moveTo>
                  <a:cubicBezTo>
                    <a:pt x="215" y="50"/>
                    <a:pt x="215" y="50"/>
                    <a:pt x="215" y="50"/>
                  </a:cubicBezTo>
                  <a:cubicBezTo>
                    <a:pt x="220" y="50"/>
                    <a:pt x="222" y="45"/>
                    <a:pt x="219" y="41"/>
                  </a:cubicBezTo>
                  <a:cubicBezTo>
                    <a:pt x="190" y="3"/>
                    <a:pt x="190" y="3"/>
                    <a:pt x="190" y="3"/>
                  </a:cubicBezTo>
                  <a:cubicBezTo>
                    <a:pt x="188" y="1"/>
                    <a:pt x="186" y="0"/>
                    <a:pt x="184" y="0"/>
                  </a:cubicBezTo>
                  <a:cubicBezTo>
                    <a:pt x="132" y="0"/>
                    <a:pt x="132" y="0"/>
                    <a:pt x="132" y="0"/>
                  </a:cubicBezTo>
                  <a:cubicBezTo>
                    <a:pt x="132" y="0"/>
                    <a:pt x="132" y="0"/>
                    <a:pt x="132" y="0"/>
                  </a:cubicBezTo>
                  <a:cubicBezTo>
                    <a:pt x="57" y="1"/>
                    <a:pt x="0" y="39"/>
                    <a:pt x="0" y="105"/>
                  </a:cubicBezTo>
                  <a:cubicBezTo>
                    <a:pt x="0" y="174"/>
                    <a:pt x="57" y="213"/>
                    <a:pt x="131" y="213"/>
                  </a:cubicBezTo>
                  <a:cubicBezTo>
                    <a:pt x="184" y="213"/>
                    <a:pt x="184" y="213"/>
                    <a:pt x="184" y="213"/>
                  </a:cubicBezTo>
                  <a:cubicBezTo>
                    <a:pt x="186" y="213"/>
                    <a:pt x="188" y="212"/>
                    <a:pt x="189" y="210"/>
                  </a:cubicBezTo>
                  <a:cubicBezTo>
                    <a:pt x="219" y="171"/>
                    <a:pt x="219" y="171"/>
                    <a:pt x="219" y="171"/>
                  </a:cubicBezTo>
                  <a:cubicBezTo>
                    <a:pt x="222" y="168"/>
                    <a:pt x="219" y="162"/>
                    <a:pt x="215" y="162"/>
                  </a:cubicBezTo>
                  <a:cubicBezTo>
                    <a:pt x="131" y="162"/>
                    <a:pt x="131" y="162"/>
                    <a:pt x="131" y="162"/>
                  </a:cubicBezTo>
                  <a:cubicBezTo>
                    <a:pt x="98" y="162"/>
                    <a:pt x="65" y="156"/>
                    <a:pt x="65" y="105"/>
                  </a:cubicBezTo>
                  <a:cubicBezTo>
                    <a:pt x="65" y="80"/>
                    <a:pt x="73" y="50"/>
                    <a:pt x="133" y="50"/>
                  </a:cubicBezTo>
                </a:path>
              </a:pathLst>
            </a:custGeom>
            <a:solidFill>
              <a:srgbClr val="0F99D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latin typeface="Encode Sans" panose="00000500000000000000" pitchFamily="2" charset="0"/>
              </a:endParaRPr>
            </a:p>
          </p:txBody>
        </p:sp>
      </p:gr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6692541"/>
            <a:ext cx="12192000" cy="165459"/>
          </a:xfrm>
          <a:prstGeom prst="rect">
            <a:avLst/>
          </a:prstGeom>
        </p:spPr>
      </p:pic>
      <p:sp>
        <p:nvSpPr>
          <p:cNvPr id="11" name="Slide Number Placeholder 5"/>
          <p:cNvSpPr txBox="1">
            <a:spLocks/>
          </p:cNvSpPr>
          <p:nvPr userDrawn="1"/>
        </p:nvSpPr>
        <p:spPr>
          <a:xfrm>
            <a:off x="11582401" y="6400800"/>
            <a:ext cx="609599" cy="559858"/>
          </a:xfrm>
          <a:prstGeom prst="rect">
            <a:avLst/>
          </a:prstGeom>
        </p:spPr>
        <p:txBody>
          <a:bodyPr/>
          <a:lstStyle/>
          <a:p>
            <a:pPr marL="0" marR="0" lvl="0" indent="0" algn="ctr" defTabSz="914287" rtl="0" eaLnBrk="1" fontAlgn="auto" latinLnBrk="0" hangingPunct="1">
              <a:lnSpc>
                <a:spcPct val="100000"/>
              </a:lnSpc>
              <a:spcBef>
                <a:spcPts val="0"/>
              </a:spcBef>
              <a:spcAft>
                <a:spcPts val="0"/>
              </a:spcAft>
              <a:buClrTx/>
              <a:buSzTx/>
              <a:buFontTx/>
              <a:buNone/>
              <a:tabLst/>
              <a:defRPr/>
            </a:pPr>
            <a:fld id="{73712EF7-039F-497C-B2F5-5E3D3FD47D72}" type="slidenum">
              <a:rPr kumimoji="0" lang="en-US" sz="1200" b="0" i="0" u="none" strike="noStrike" kern="1200" cap="none" spc="0" normalizeH="0" baseline="0" noProof="0" smtClean="0">
                <a:ln>
                  <a:noFill/>
                </a:ln>
                <a:solidFill>
                  <a:schemeClr val="tx1">
                    <a:lumMod val="65000"/>
                    <a:lumOff val="35000"/>
                  </a:schemeClr>
                </a:solidFill>
                <a:effectLst/>
                <a:uLnTx/>
                <a:uFillTx/>
                <a:latin typeface="Encode Sans" panose="00000500000000000000" pitchFamily="2" charset="0"/>
                <a:ea typeface="+mn-ea"/>
                <a:cs typeface="+mn-cs"/>
              </a:rPr>
              <a:pPr marL="0" marR="0" lvl="0" indent="0" algn="ctr" defTabSz="914287"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1">
                  <a:lumMod val="65000"/>
                  <a:lumOff val="35000"/>
                </a:schemeClr>
              </a:solidFill>
              <a:effectLst/>
              <a:uLnTx/>
              <a:uFillTx/>
              <a:latin typeface="Encode Sans" panose="00000500000000000000" pitchFamily="2" charset="0"/>
              <a:ea typeface="+mn-ea"/>
              <a:cs typeface="+mn-cs"/>
            </a:endParaRPr>
          </a:p>
        </p:txBody>
      </p:sp>
      <p:sp>
        <p:nvSpPr>
          <p:cNvPr id="12" name="Text Placeholder 12"/>
          <p:cNvSpPr>
            <a:spLocks noGrp="1"/>
          </p:cNvSpPr>
          <p:nvPr>
            <p:ph type="body" sz="quarter" idx="13"/>
          </p:nvPr>
        </p:nvSpPr>
        <p:spPr>
          <a:xfrm>
            <a:off x="228600" y="228600"/>
            <a:ext cx="10820400" cy="533400"/>
          </a:xfrm>
        </p:spPr>
        <p:txBody>
          <a:bodyPr anchor="ctr">
            <a:noAutofit/>
          </a:bodyPr>
          <a:lstStyle>
            <a:lvl1pPr marL="0" indent="0">
              <a:buNone/>
              <a:defRPr lang="en-US" sz="2400" kern="1200" dirty="0" smtClean="0">
                <a:solidFill>
                  <a:schemeClr val="tx1">
                    <a:lumMod val="65000"/>
                    <a:lumOff val="35000"/>
                  </a:schemeClr>
                </a:solidFill>
                <a:latin typeface="Encode Sans" panose="00000500000000000000" pitchFamily="2" charset="0"/>
                <a:ea typeface="+mn-ea"/>
                <a:cs typeface="Arial Unicode MS" panose="020B0604020202020204" pitchFamily="34" charset="-128"/>
              </a:defRPr>
            </a:lvl1pPr>
            <a:lvl2pPr marL="4572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2pPr>
            <a:lvl3pPr marL="9144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3pPr>
            <a:lvl4pPr marL="13716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4pPr>
            <a:lvl5pPr marL="1828800" indent="0">
              <a:buNone/>
              <a:defRPr lang="en-US" sz="2400" kern="1200" dirty="0">
                <a:solidFill>
                  <a:schemeClr val="tx1">
                    <a:lumMod val="65000"/>
                    <a:lumOff val="35000"/>
                  </a:schemeClr>
                </a:solidFill>
                <a:latin typeface="Encode Sans Wide" panose="02000000000000000000" pitchFamily="2" charset="0"/>
                <a:ea typeface="+mn-ea"/>
                <a:cs typeface="Arial Unicode MS" panose="020B0604020202020204" pitchFamily="34" charset="-128"/>
              </a:defRPr>
            </a:lvl5pPr>
          </a:lstStyle>
          <a:p>
            <a:pPr lvl="0"/>
            <a:r>
              <a:rPr lang="en-US"/>
              <a:t>Edit Master text styles</a:t>
            </a:r>
          </a:p>
        </p:txBody>
      </p:sp>
      <p:sp>
        <p:nvSpPr>
          <p:cNvPr id="13" name="Text Placeholder 12"/>
          <p:cNvSpPr>
            <a:spLocks noGrp="1"/>
          </p:cNvSpPr>
          <p:nvPr>
            <p:ph type="body" sz="quarter" idx="14"/>
          </p:nvPr>
        </p:nvSpPr>
        <p:spPr>
          <a:xfrm>
            <a:off x="228600" y="762000"/>
            <a:ext cx="6934200" cy="304800"/>
          </a:xfrm>
        </p:spPr>
        <p:txBody>
          <a:bodyPr anchor="ctr">
            <a:noAutofit/>
          </a:bodyPr>
          <a:lstStyle>
            <a:lvl1pPr marL="0" indent="0">
              <a:buNone/>
              <a:defRPr lang="en-US" sz="1800" kern="1200" dirty="0" smtClean="0">
                <a:solidFill>
                  <a:srgbClr val="595A5C"/>
                </a:solidFill>
                <a:latin typeface="Encode Sans" panose="00000500000000000000" pitchFamily="2" charset="0"/>
                <a:ea typeface="+mn-ea"/>
                <a:cs typeface="Arial Unicode MS" panose="020B0604020202020204" pitchFamily="34" charset="-128"/>
              </a:defRPr>
            </a:lvl1pPr>
            <a:lvl2pPr marL="4572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2pPr>
            <a:lvl3pPr marL="9144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3pPr>
            <a:lvl4pPr marL="13716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4pPr>
            <a:lvl5pPr marL="1828800" indent="0">
              <a:buNone/>
              <a:defRPr lang="en-US" sz="2400" kern="1200" dirty="0">
                <a:solidFill>
                  <a:schemeClr val="tx1">
                    <a:lumMod val="65000"/>
                    <a:lumOff val="35000"/>
                  </a:schemeClr>
                </a:solidFill>
                <a:latin typeface="Encode Sans Wide" panose="02000000000000000000" pitchFamily="2" charset="0"/>
                <a:ea typeface="+mn-ea"/>
                <a:cs typeface="Arial Unicode MS" panose="020B0604020202020204" pitchFamily="34" charset="-128"/>
              </a:defRPr>
            </a:lvl5pPr>
          </a:lstStyle>
          <a:p>
            <a:pPr lvl="0"/>
            <a:r>
              <a:rPr lang="en-US"/>
              <a:t>Edit Master text styles</a:t>
            </a:r>
          </a:p>
        </p:txBody>
      </p:sp>
      <p:sp>
        <p:nvSpPr>
          <p:cNvPr id="14" name="TextBox 13"/>
          <p:cNvSpPr txBox="1"/>
          <p:nvPr userDrawn="1"/>
        </p:nvSpPr>
        <p:spPr>
          <a:xfrm>
            <a:off x="76200" y="6427258"/>
            <a:ext cx="3886200" cy="215444"/>
          </a:xfrm>
          <a:prstGeom prst="rect">
            <a:avLst/>
          </a:prstGeom>
          <a:noFill/>
        </p:spPr>
        <p:txBody>
          <a:bodyPr wrap="square" rtlCol="0">
            <a:spAutoFit/>
          </a:bodyPr>
          <a:lstStyle/>
          <a:p>
            <a:r>
              <a:rPr lang="en-US" sz="800" kern="1200" dirty="0">
                <a:solidFill>
                  <a:srgbClr val="595A5C"/>
                </a:solidFill>
                <a:latin typeface="Encode Sans" panose="00000500000000000000" pitchFamily="2" charset="0"/>
              </a:rPr>
              <a:t>© </a:t>
            </a:r>
            <a:r>
              <a:rPr lang="en-US" sz="800" kern="1200" dirty="0" err="1">
                <a:solidFill>
                  <a:srgbClr val="595A5C"/>
                </a:solidFill>
                <a:latin typeface="Encode Sans" panose="00000500000000000000" pitchFamily="2" charset="0"/>
              </a:rPr>
              <a:t>Clix</a:t>
            </a:r>
            <a:r>
              <a:rPr lang="en-US" sz="800" kern="1200" dirty="0">
                <a:solidFill>
                  <a:srgbClr val="595A5C"/>
                </a:solidFill>
                <a:latin typeface="Encode Sans" panose="00000500000000000000" pitchFamily="2" charset="0"/>
              </a:rPr>
              <a:t> Capital Services Pvt. Ltd. All rights reserved.</a:t>
            </a:r>
          </a:p>
        </p:txBody>
      </p:sp>
    </p:spTree>
    <p:extLst>
      <p:ext uri="{BB962C8B-B14F-4D97-AF65-F5344CB8AC3E}">
        <p14:creationId xmlns:p14="http://schemas.microsoft.com/office/powerpoint/2010/main" val="3444850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599" y="1825625"/>
            <a:ext cx="5686425" cy="4351338"/>
          </a:xfrm>
        </p:spPr>
        <p:txBody>
          <a:bodyPr>
            <a:normAutofit/>
          </a:bodyPr>
          <a:lstStyle>
            <a:lvl1pPr marL="285750" indent="-285750">
              <a:lnSpc>
                <a:spcPct val="100000"/>
              </a:lnSpc>
              <a:buFont typeface="Wingdings" panose="05000000000000000000" pitchFamily="2" charset="2"/>
              <a:buChar char="Ø"/>
              <a:defRPr sz="1800">
                <a:solidFill>
                  <a:schemeClr val="tx2"/>
                </a:solidFill>
              </a:defRPr>
            </a:lvl1pPr>
            <a:lvl2pPr marL="742950" indent="-285750">
              <a:lnSpc>
                <a:spcPct val="100000"/>
              </a:lnSpc>
              <a:buFont typeface="Wingdings" panose="05000000000000000000" pitchFamily="2" charset="2"/>
              <a:buChar char="è"/>
              <a:defRPr sz="1600">
                <a:solidFill>
                  <a:schemeClr val="tx2"/>
                </a:solidFill>
              </a:defRPr>
            </a:lvl2pPr>
            <a:lvl3pPr marL="1085850" indent="-171450">
              <a:lnSpc>
                <a:spcPct val="100000"/>
              </a:lnSpc>
              <a:buFont typeface="Wingdings 3" panose="05040102010807070707" pitchFamily="18" charset="2"/>
              <a:buChar char="î"/>
              <a:defRPr sz="1400">
                <a:solidFill>
                  <a:schemeClr val="tx2"/>
                </a:solidFill>
              </a:defRPr>
            </a:lvl3pPr>
          </a:lstStyle>
          <a:p>
            <a:pPr lvl="0"/>
            <a:r>
              <a:rPr lang="en-US"/>
              <a:t>Edit Master text styles</a:t>
            </a:r>
          </a:p>
          <a:p>
            <a:pPr lvl="1"/>
            <a:r>
              <a:rPr lang="en-US"/>
              <a:t>Second level</a:t>
            </a:r>
          </a:p>
          <a:p>
            <a:pPr lvl="2"/>
            <a:r>
              <a:rPr lang="en-US"/>
              <a:t>Third level</a:t>
            </a:r>
          </a:p>
        </p:txBody>
      </p:sp>
      <p:sp>
        <p:nvSpPr>
          <p:cNvPr id="10" name="Text Placeholder 12"/>
          <p:cNvSpPr>
            <a:spLocks noGrp="1"/>
          </p:cNvSpPr>
          <p:nvPr>
            <p:ph type="body" sz="quarter" idx="14"/>
          </p:nvPr>
        </p:nvSpPr>
        <p:spPr>
          <a:xfrm>
            <a:off x="228600" y="228600"/>
            <a:ext cx="10820400" cy="533400"/>
          </a:xfrm>
        </p:spPr>
        <p:txBody>
          <a:bodyPr anchor="ctr">
            <a:noAutofit/>
          </a:bodyPr>
          <a:lstStyle>
            <a:lvl1pPr marL="0" indent="0">
              <a:buNone/>
              <a:defRPr lang="en-US" sz="2400" kern="1200" dirty="0" smtClean="0">
                <a:solidFill>
                  <a:schemeClr val="tx1">
                    <a:lumMod val="65000"/>
                    <a:lumOff val="35000"/>
                  </a:schemeClr>
                </a:solidFill>
                <a:latin typeface="Encode Sans" panose="00000500000000000000" pitchFamily="2" charset="0"/>
                <a:ea typeface="+mn-ea"/>
                <a:cs typeface="Arial Unicode MS" panose="020B0604020202020204" pitchFamily="34" charset="-128"/>
              </a:defRPr>
            </a:lvl1pPr>
            <a:lvl2pPr marL="4572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2pPr>
            <a:lvl3pPr marL="9144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3pPr>
            <a:lvl4pPr marL="13716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4pPr>
            <a:lvl5pPr marL="1828800" indent="0">
              <a:buNone/>
              <a:defRPr lang="en-US" sz="2400" kern="1200" dirty="0">
                <a:solidFill>
                  <a:schemeClr val="tx1">
                    <a:lumMod val="65000"/>
                    <a:lumOff val="35000"/>
                  </a:schemeClr>
                </a:solidFill>
                <a:latin typeface="Encode Sans Wide" panose="02000000000000000000" pitchFamily="2" charset="0"/>
                <a:ea typeface="+mn-ea"/>
                <a:cs typeface="Arial Unicode MS" panose="020B0604020202020204" pitchFamily="34" charset="-128"/>
              </a:defRPr>
            </a:lvl5pPr>
          </a:lstStyle>
          <a:p>
            <a:pPr lvl="0"/>
            <a:r>
              <a:rPr lang="en-US"/>
              <a:t>Edit Master text styles</a:t>
            </a:r>
          </a:p>
        </p:txBody>
      </p:sp>
      <p:sp>
        <p:nvSpPr>
          <p:cNvPr id="11" name="Text Placeholder 12"/>
          <p:cNvSpPr>
            <a:spLocks noGrp="1"/>
          </p:cNvSpPr>
          <p:nvPr>
            <p:ph type="body" sz="quarter" idx="15"/>
          </p:nvPr>
        </p:nvSpPr>
        <p:spPr>
          <a:xfrm>
            <a:off x="228600" y="762000"/>
            <a:ext cx="6934200" cy="304800"/>
          </a:xfrm>
        </p:spPr>
        <p:txBody>
          <a:bodyPr anchor="ctr">
            <a:noAutofit/>
          </a:bodyPr>
          <a:lstStyle>
            <a:lvl1pPr marL="0" indent="0">
              <a:buNone/>
              <a:defRPr lang="en-US" sz="1800" kern="1200" dirty="0" smtClean="0">
                <a:solidFill>
                  <a:srgbClr val="595A5C"/>
                </a:solidFill>
                <a:latin typeface="Encode Sans" panose="00000500000000000000" pitchFamily="2" charset="0"/>
                <a:ea typeface="+mn-ea"/>
                <a:cs typeface="Arial Unicode MS" panose="020B0604020202020204" pitchFamily="34" charset="-128"/>
              </a:defRPr>
            </a:lvl1pPr>
            <a:lvl2pPr marL="4572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2pPr>
            <a:lvl3pPr marL="9144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3pPr>
            <a:lvl4pPr marL="13716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4pPr>
            <a:lvl5pPr marL="1828800" indent="0">
              <a:buNone/>
              <a:defRPr lang="en-US" sz="2400" kern="1200" dirty="0">
                <a:solidFill>
                  <a:schemeClr val="tx1">
                    <a:lumMod val="65000"/>
                    <a:lumOff val="35000"/>
                  </a:schemeClr>
                </a:solidFill>
                <a:latin typeface="Encode Sans Wide" panose="02000000000000000000" pitchFamily="2" charset="0"/>
                <a:ea typeface="+mn-ea"/>
                <a:cs typeface="Arial Unicode MS" panose="020B0604020202020204" pitchFamily="34" charset="-128"/>
              </a:defRPr>
            </a:lvl5pPr>
          </a:lstStyle>
          <a:p>
            <a:pPr lvl="0"/>
            <a:r>
              <a:rPr lang="en-US"/>
              <a:t>Edit Master text styles</a:t>
            </a:r>
          </a:p>
        </p:txBody>
      </p:sp>
      <p:sp>
        <p:nvSpPr>
          <p:cNvPr id="12" name="Content Placeholder 2"/>
          <p:cNvSpPr>
            <a:spLocks noGrp="1"/>
          </p:cNvSpPr>
          <p:nvPr>
            <p:ph sz="half" idx="16"/>
          </p:nvPr>
        </p:nvSpPr>
        <p:spPr>
          <a:xfrm>
            <a:off x="6048374" y="1825625"/>
            <a:ext cx="5686425" cy="4351338"/>
          </a:xfrm>
        </p:spPr>
        <p:txBody>
          <a:bodyPr>
            <a:normAutofit/>
          </a:bodyPr>
          <a:lstStyle>
            <a:lvl1pPr marL="285750" indent="-285750">
              <a:lnSpc>
                <a:spcPct val="100000"/>
              </a:lnSpc>
              <a:buFont typeface="Wingdings" panose="05000000000000000000" pitchFamily="2" charset="2"/>
              <a:buChar char="Ø"/>
              <a:defRPr sz="1800">
                <a:solidFill>
                  <a:schemeClr val="tx2"/>
                </a:solidFill>
              </a:defRPr>
            </a:lvl1pPr>
            <a:lvl2pPr marL="742950" indent="-285750">
              <a:lnSpc>
                <a:spcPct val="100000"/>
              </a:lnSpc>
              <a:buFont typeface="Wingdings" panose="05000000000000000000" pitchFamily="2" charset="2"/>
              <a:buChar char="è"/>
              <a:defRPr sz="1600">
                <a:solidFill>
                  <a:schemeClr val="tx2"/>
                </a:solidFill>
              </a:defRPr>
            </a:lvl2pPr>
            <a:lvl3pPr marL="1085850" indent="-171450">
              <a:lnSpc>
                <a:spcPct val="100000"/>
              </a:lnSpc>
              <a:buFont typeface="Wingdings 3" panose="05040102010807070707" pitchFamily="18" charset="2"/>
              <a:buChar char="î"/>
              <a:defRPr sz="1400">
                <a:solidFill>
                  <a:schemeClr val="tx2"/>
                </a:solidFill>
              </a:defRPr>
            </a:lvl3pPr>
          </a:lstStyle>
          <a:p>
            <a:pPr lvl="0"/>
            <a:r>
              <a:rPr lang="en-US"/>
              <a:t>Edit Master text styles</a:t>
            </a:r>
          </a:p>
          <a:p>
            <a:pPr lvl="1"/>
            <a:r>
              <a:rPr lang="en-US"/>
              <a:t>Second level</a:t>
            </a:r>
          </a:p>
          <a:p>
            <a:pPr lvl="2"/>
            <a:r>
              <a:rPr lang="en-US"/>
              <a:t>Third level</a:t>
            </a:r>
          </a:p>
        </p:txBody>
      </p:sp>
      <p:sp>
        <p:nvSpPr>
          <p:cNvPr id="13" name="Slide Number Placeholder 5"/>
          <p:cNvSpPr txBox="1">
            <a:spLocks/>
          </p:cNvSpPr>
          <p:nvPr userDrawn="1"/>
        </p:nvSpPr>
        <p:spPr>
          <a:xfrm>
            <a:off x="11582401" y="6400800"/>
            <a:ext cx="609599" cy="559858"/>
          </a:xfrm>
          <a:prstGeom prst="rect">
            <a:avLst/>
          </a:prstGeom>
        </p:spPr>
        <p:txBody>
          <a:bodyPr/>
          <a:lstStyle/>
          <a:p>
            <a:pPr marL="0" marR="0" lvl="0" indent="0" algn="ctr" defTabSz="914287" rtl="0" eaLnBrk="1" fontAlgn="auto" latinLnBrk="0" hangingPunct="1">
              <a:lnSpc>
                <a:spcPct val="100000"/>
              </a:lnSpc>
              <a:spcBef>
                <a:spcPts val="0"/>
              </a:spcBef>
              <a:spcAft>
                <a:spcPts val="0"/>
              </a:spcAft>
              <a:buClrTx/>
              <a:buSzTx/>
              <a:buFontTx/>
              <a:buNone/>
              <a:tabLst/>
              <a:defRPr/>
            </a:pPr>
            <a:fld id="{73712EF7-039F-497C-B2F5-5E3D3FD47D72}" type="slidenum">
              <a:rPr kumimoji="0" lang="en-US" sz="1200" b="0" i="0" u="none" strike="noStrike" kern="1200" cap="none" spc="0" normalizeH="0" baseline="0" noProof="0" smtClean="0">
                <a:ln>
                  <a:noFill/>
                </a:ln>
                <a:solidFill>
                  <a:schemeClr val="tx1">
                    <a:lumMod val="65000"/>
                    <a:lumOff val="35000"/>
                  </a:schemeClr>
                </a:solidFill>
                <a:effectLst/>
                <a:uLnTx/>
                <a:uFillTx/>
                <a:latin typeface="Encode Sans" panose="00000500000000000000" pitchFamily="2" charset="0"/>
                <a:ea typeface="+mn-ea"/>
                <a:cs typeface="+mn-cs"/>
              </a:rPr>
              <a:pPr marL="0" marR="0" lvl="0" indent="0" algn="ctr" defTabSz="914287"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1">
                  <a:lumMod val="65000"/>
                  <a:lumOff val="35000"/>
                </a:schemeClr>
              </a:solidFill>
              <a:effectLst/>
              <a:uLnTx/>
              <a:uFillTx/>
              <a:latin typeface="Encode Sans" panose="00000500000000000000" pitchFamily="2" charset="0"/>
              <a:ea typeface="+mn-ea"/>
              <a:cs typeface="+mn-cs"/>
            </a:endParaRPr>
          </a:p>
        </p:txBody>
      </p:sp>
      <p:grpSp>
        <p:nvGrpSpPr>
          <p:cNvPr id="14" name="Group 13"/>
          <p:cNvGrpSpPr/>
          <p:nvPr userDrawn="1"/>
        </p:nvGrpSpPr>
        <p:grpSpPr>
          <a:xfrm>
            <a:off x="11532735" y="304796"/>
            <a:ext cx="441554" cy="243715"/>
            <a:chOff x="5360988" y="3021013"/>
            <a:chExt cx="1466851" cy="809625"/>
          </a:xfrm>
        </p:grpSpPr>
        <p:sp>
          <p:nvSpPr>
            <p:cNvPr id="15" name="Freeform 5"/>
            <p:cNvSpPr>
              <a:spLocks/>
            </p:cNvSpPr>
            <p:nvPr/>
          </p:nvSpPr>
          <p:spPr bwMode="auto">
            <a:xfrm>
              <a:off x="6280151" y="3021013"/>
              <a:ext cx="547688" cy="809625"/>
            </a:xfrm>
            <a:custGeom>
              <a:avLst/>
              <a:gdLst>
                <a:gd name="T0" fmla="*/ 66 w 145"/>
                <a:gd name="T1" fmla="*/ 0 h 213"/>
                <a:gd name="T2" fmla="*/ 64 w 145"/>
                <a:gd name="T3" fmla="*/ 0 h 213"/>
                <a:gd name="T4" fmla="*/ 3 w 145"/>
                <a:gd name="T5" fmla="*/ 0 h 213"/>
                <a:gd name="T6" fmla="*/ 1 w 145"/>
                <a:gd name="T7" fmla="*/ 4 h 213"/>
                <a:gd name="T8" fmla="*/ 76 w 145"/>
                <a:gd name="T9" fmla="*/ 101 h 213"/>
                <a:gd name="T10" fmla="*/ 76 w 145"/>
                <a:gd name="T11" fmla="*/ 111 h 213"/>
                <a:gd name="T12" fmla="*/ 8 w 145"/>
                <a:gd name="T13" fmla="*/ 209 h 213"/>
                <a:gd name="T14" fmla="*/ 10 w 145"/>
                <a:gd name="T15" fmla="*/ 213 h 213"/>
                <a:gd name="T16" fmla="*/ 66 w 145"/>
                <a:gd name="T17" fmla="*/ 213 h 213"/>
                <a:gd name="T18" fmla="*/ 68 w 145"/>
                <a:gd name="T19" fmla="*/ 212 h 213"/>
                <a:gd name="T20" fmla="*/ 145 w 145"/>
                <a:gd name="T21" fmla="*/ 106 h 213"/>
                <a:gd name="T22" fmla="*/ 66 w 145"/>
                <a:gd name="T23"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5" h="213">
                  <a:moveTo>
                    <a:pt x="66" y="0"/>
                  </a:moveTo>
                  <a:cubicBezTo>
                    <a:pt x="66" y="0"/>
                    <a:pt x="65" y="0"/>
                    <a:pt x="64" y="0"/>
                  </a:cubicBezTo>
                  <a:cubicBezTo>
                    <a:pt x="3" y="0"/>
                    <a:pt x="3" y="0"/>
                    <a:pt x="3" y="0"/>
                  </a:cubicBezTo>
                  <a:cubicBezTo>
                    <a:pt x="1" y="0"/>
                    <a:pt x="0" y="2"/>
                    <a:pt x="1" y="4"/>
                  </a:cubicBezTo>
                  <a:cubicBezTo>
                    <a:pt x="18" y="25"/>
                    <a:pt x="76" y="101"/>
                    <a:pt x="76" y="101"/>
                  </a:cubicBezTo>
                  <a:cubicBezTo>
                    <a:pt x="78" y="105"/>
                    <a:pt x="78" y="108"/>
                    <a:pt x="76" y="111"/>
                  </a:cubicBezTo>
                  <a:cubicBezTo>
                    <a:pt x="8" y="209"/>
                    <a:pt x="8" y="209"/>
                    <a:pt x="8" y="209"/>
                  </a:cubicBezTo>
                  <a:cubicBezTo>
                    <a:pt x="6" y="210"/>
                    <a:pt x="8" y="213"/>
                    <a:pt x="10" y="213"/>
                  </a:cubicBezTo>
                  <a:cubicBezTo>
                    <a:pt x="66" y="213"/>
                    <a:pt x="66" y="213"/>
                    <a:pt x="66" y="213"/>
                  </a:cubicBezTo>
                  <a:cubicBezTo>
                    <a:pt x="66" y="213"/>
                    <a:pt x="67" y="213"/>
                    <a:pt x="68" y="212"/>
                  </a:cubicBezTo>
                  <a:cubicBezTo>
                    <a:pt x="76" y="203"/>
                    <a:pt x="145" y="125"/>
                    <a:pt x="145" y="106"/>
                  </a:cubicBezTo>
                  <a:cubicBezTo>
                    <a:pt x="145" y="86"/>
                    <a:pt x="75" y="10"/>
                    <a:pt x="66" y="0"/>
                  </a:cubicBezTo>
                </a:path>
              </a:pathLst>
            </a:custGeom>
            <a:solidFill>
              <a:srgbClr val="E6167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Encode Sans" panose="00000500000000000000" pitchFamily="2" charset="0"/>
              </a:endParaRPr>
            </a:p>
          </p:txBody>
        </p:sp>
        <p:sp>
          <p:nvSpPr>
            <p:cNvPr id="16" name="Freeform 6"/>
            <p:cNvSpPr>
              <a:spLocks/>
            </p:cNvSpPr>
            <p:nvPr/>
          </p:nvSpPr>
          <p:spPr bwMode="auto">
            <a:xfrm>
              <a:off x="5360988" y="3021013"/>
              <a:ext cx="839788" cy="809625"/>
            </a:xfrm>
            <a:custGeom>
              <a:avLst/>
              <a:gdLst>
                <a:gd name="T0" fmla="*/ 133 w 222"/>
                <a:gd name="T1" fmla="*/ 50 h 213"/>
                <a:gd name="T2" fmla="*/ 215 w 222"/>
                <a:gd name="T3" fmla="*/ 50 h 213"/>
                <a:gd name="T4" fmla="*/ 219 w 222"/>
                <a:gd name="T5" fmla="*/ 41 h 213"/>
                <a:gd name="T6" fmla="*/ 190 w 222"/>
                <a:gd name="T7" fmla="*/ 3 h 213"/>
                <a:gd name="T8" fmla="*/ 184 w 222"/>
                <a:gd name="T9" fmla="*/ 0 h 213"/>
                <a:gd name="T10" fmla="*/ 132 w 222"/>
                <a:gd name="T11" fmla="*/ 0 h 213"/>
                <a:gd name="T12" fmla="*/ 132 w 222"/>
                <a:gd name="T13" fmla="*/ 0 h 213"/>
                <a:gd name="T14" fmla="*/ 0 w 222"/>
                <a:gd name="T15" fmla="*/ 105 h 213"/>
                <a:gd name="T16" fmla="*/ 131 w 222"/>
                <a:gd name="T17" fmla="*/ 213 h 213"/>
                <a:gd name="T18" fmla="*/ 184 w 222"/>
                <a:gd name="T19" fmla="*/ 213 h 213"/>
                <a:gd name="T20" fmla="*/ 189 w 222"/>
                <a:gd name="T21" fmla="*/ 210 h 213"/>
                <a:gd name="T22" fmla="*/ 219 w 222"/>
                <a:gd name="T23" fmla="*/ 171 h 213"/>
                <a:gd name="T24" fmla="*/ 215 w 222"/>
                <a:gd name="T25" fmla="*/ 162 h 213"/>
                <a:gd name="T26" fmla="*/ 131 w 222"/>
                <a:gd name="T27" fmla="*/ 162 h 213"/>
                <a:gd name="T28" fmla="*/ 65 w 222"/>
                <a:gd name="T29" fmla="*/ 105 h 213"/>
                <a:gd name="T30" fmla="*/ 133 w 222"/>
                <a:gd name="T31" fmla="*/ 5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2" h="213">
                  <a:moveTo>
                    <a:pt x="133" y="50"/>
                  </a:moveTo>
                  <a:cubicBezTo>
                    <a:pt x="215" y="50"/>
                    <a:pt x="215" y="50"/>
                    <a:pt x="215" y="50"/>
                  </a:cubicBezTo>
                  <a:cubicBezTo>
                    <a:pt x="220" y="50"/>
                    <a:pt x="222" y="45"/>
                    <a:pt x="219" y="41"/>
                  </a:cubicBezTo>
                  <a:cubicBezTo>
                    <a:pt x="190" y="3"/>
                    <a:pt x="190" y="3"/>
                    <a:pt x="190" y="3"/>
                  </a:cubicBezTo>
                  <a:cubicBezTo>
                    <a:pt x="188" y="1"/>
                    <a:pt x="186" y="0"/>
                    <a:pt x="184" y="0"/>
                  </a:cubicBezTo>
                  <a:cubicBezTo>
                    <a:pt x="132" y="0"/>
                    <a:pt x="132" y="0"/>
                    <a:pt x="132" y="0"/>
                  </a:cubicBezTo>
                  <a:cubicBezTo>
                    <a:pt x="132" y="0"/>
                    <a:pt x="132" y="0"/>
                    <a:pt x="132" y="0"/>
                  </a:cubicBezTo>
                  <a:cubicBezTo>
                    <a:pt x="57" y="1"/>
                    <a:pt x="0" y="39"/>
                    <a:pt x="0" y="105"/>
                  </a:cubicBezTo>
                  <a:cubicBezTo>
                    <a:pt x="0" y="174"/>
                    <a:pt x="57" y="213"/>
                    <a:pt x="131" y="213"/>
                  </a:cubicBezTo>
                  <a:cubicBezTo>
                    <a:pt x="184" y="213"/>
                    <a:pt x="184" y="213"/>
                    <a:pt x="184" y="213"/>
                  </a:cubicBezTo>
                  <a:cubicBezTo>
                    <a:pt x="186" y="213"/>
                    <a:pt x="188" y="212"/>
                    <a:pt x="189" y="210"/>
                  </a:cubicBezTo>
                  <a:cubicBezTo>
                    <a:pt x="219" y="171"/>
                    <a:pt x="219" y="171"/>
                    <a:pt x="219" y="171"/>
                  </a:cubicBezTo>
                  <a:cubicBezTo>
                    <a:pt x="222" y="168"/>
                    <a:pt x="219" y="162"/>
                    <a:pt x="215" y="162"/>
                  </a:cubicBezTo>
                  <a:cubicBezTo>
                    <a:pt x="131" y="162"/>
                    <a:pt x="131" y="162"/>
                    <a:pt x="131" y="162"/>
                  </a:cubicBezTo>
                  <a:cubicBezTo>
                    <a:pt x="98" y="162"/>
                    <a:pt x="65" y="156"/>
                    <a:pt x="65" y="105"/>
                  </a:cubicBezTo>
                  <a:cubicBezTo>
                    <a:pt x="65" y="80"/>
                    <a:pt x="73" y="50"/>
                    <a:pt x="133" y="50"/>
                  </a:cubicBezTo>
                </a:path>
              </a:pathLst>
            </a:custGeom>
            <a:solidFill>
              <a:srgbClr val="0F99D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Encode Sans" panose="00000500000000000000" pitchFamily="2" charset="0"/>
              </a:endParaRPr>
            </a:p>
          </p:txBody>
        </p:sp>
      </p:grpSp>
      <p:sp>
        <p:nvSpPr>
          <p:cNvPr id="17" name="TextBox 16"/>
          <p:cNvSpPr txBox="1"/>
          <p:nvPr userDrawn="1"/>
        </p:nvSpPr>
        <p:spPr>
          <a:xfrm>
            <a:off x="76200" y="6427258"/>
            <a:ext cx="3886200" cy="215444"/>
          </a:xfrm>
          <a:prstGeom prst="rect">
            <a:avLst/>
          </a:prstGeom>
          <a:noFill/>
        </p:spPr>
        <p:txBody>
          <a:bodyPr wrap="square" rtlCol="0">
            <a:spAutoFit/>
          </a:bodyPr>
          <a:lstStyle/>
          <a:p>
            <a:r>
              <a:rPr lang="en-US" sz="800" kern="1200" dirty="0">
                <a:solidFill>
                  <a:srgbClr val="595A5C"/>
                </a:solidFill>
                <a:latin typeface="Encode Sans" panose="00000500000000000000" pitchFamily="2" charset="0"/>
              </a:rPr>
              <a:t>© </a:t>
            </a:r>
            <a:r>
              <a:rPr lang="en-US" sz="800" kern="1200" dirty="0" err="1">
                <a:solidFill>
                  <a:srgbClr val="595A5C"/>
                </a:solidFill>
                <a:latin typeface="Encode Sans" panose="00000500000000000000" pitchFamily="2" charset="0"/>
              </a:rPr>
              <a:t>Clix</a:t>
            </a:r>
            <a:r>
              <a:rPr lang="en-US" sz="800" kern="1200" dirty="0">
                <a:solidFill>
                  <a:srgbClr val="595A5C"/>
                </a:solidFill>
                <a:latin typeface="Encode Sans" panose="00000500000000000000" pitchFamily="2" charset="0"/>
              </a:rPr>
              <a:t> Capital Services Pvt. Ltd. All rights reserved.</a:t>
            </a:r>
          </a:p>
        </p:txBody>
      </p:sp>
      <p:pic>
        <p:nvPicPr>
          <p:cNvPr id="18" name="Picture 1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6692541"/>
            <a:ext cx="12192000" cy="165459"/>
          </a:xfrm>
          <a:prstGeom prst="rect">
            <a:avLst/>
          </a:prstGeom>
        </p:spPr>
      </p:pic>
    </p:spTree>
    <p:extLst>
      <p:ext uri="{BB962C8B-B14F-4D97-AF65-F5344CB8AC3E}">
        <p14:creationId xmlns:p14="http://schemas.microsoft.com/office/powerpoint/2010/main" val="1348652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Content Placeholder 2"/>
          <p:cNvSpPr>
            <a:spLocks noGrp="1"/>
          </p:cNvSpPr>
          <p:nvPr>
            <p:ph sz="half" idx="13"/>
          </p:nvPr>
        </p:nvSpPr>
        <p:spPr>
          <a:xfrm>
            <a:off x="228599" y="1952625"/>
            <a:ext cx="5781676" cy="4152900"/>
          </a:xfrm>
          <a:ln>
            <a:solidFill>
              <a:schemeClr val="bg1">
                <a:lumMod val="85000"/>
              </a:schemeClr>
            </a:solidFill>
          </a:ln>
        </p:spPr>
        <p:txBody>
          <a:bodyPr>
            <a:normAutofit/>
          </a:bodyPr>
          <a:lstStyle>
            <a:lvl1pPr marL="285750" indent="-285750">
              <a:lnSpc>
                <a:spcPct val="100000"/>
              </a:lnSpc>
              <a:buFont typeface="Wingdings" panose="05000000000000000000" pitchFamily="2" charset="2"/>
              <a:buChar char="Ø"/>
              <a:defRPr sz="1400">
                <a:solidFill>
                  <a:schemeClr val="tx2"/>
                </a:solidFill>
              </a:defRPr>
            </a:lvl1pPr>
            <a:lvl2pPr marL="742950" indent="-285750">
              <a:lnSpc>
                <a:spcPct val="100000"/>
              </a:lnSpc>
              <a:buFont typeface="Wingdings" panose="05000000000000000000" pitchFamily="2" charset="2"/>
              <a:buChar char="è"/>
              <a:defRPr sz="1200">
                <a:solidFill>
                  <a:schemeClr val="tx2"/>
                </a:solidFill>
              </a:defRPr>
            </a:lvl2pPr>
            <a:lvl3pPr marL="1085850" indent="-171450">
              <a:lnSpc>
                <a:spcPct val="100000"/>
              </a:lnSpc>
              <a:buFont typeface="Wingdings 3" panose="05040102010807070707" pitchFamily="18" charset="2"/>
              <a:buChar char="î"/>
              <a:defRPr sz="1100">
                <a:solidFill>
                  <a:schemeClr val="tx2"/>
                </a:solidFill>
              </a:defRPr>
            </a:lvl3pPr>
          </a:lstStyle>
          <a:p>
            <a:pPr lvl="0"/>
            <a:r>
              <a:rPr lang="en-US"/>
              <a:t>Edit Master text styles</a:t>
            </a:r>
          </a:p>
          <a:p>
            <a:pPr lvl="1"/>
            <a:r>
              <a:rPr lang="en-US"/>
              <a:t>Second level</a:t>
            </a:r>
          </a:p>
          <a:p>
            <a:pPr lvl="2"/>
            <a:r>
              <a:rPr lang="en-US"/>
              <a:t>Third level</a:t>
            </a:r>
          </a:p>
        </p:txBody>
      </p:sp>
      <p:sp>
        <p:nvSpPr>
          <p:cNvPr id="12" name="Text Placeholder 12"/>
          <p:cNvSpPr>
            <a:spLocks noGrp="1"/>
          </p:cNvSpPr>
          <p:nvPr>
            <p:ph type="body" sz="quarter" idx="14"/>
          </p:nvPr>
        </p:nvSpPr>
        <p:spPr>
          <a:xfrm>
            <a:off x="228600" y="228600"/>
            <a:ext cx="10820400" cy="533400"/>
          </a:xfrm>
        </p:spPr>
        <p:txBody>
          <a:bodyPr anchor="ctr">
            <a:noAutofit/>
          </a:bodyPr>
          <a:lstStyle>
            <a:lvl1pPr marL="0" indent="0">
              <a:buNone/>
              <a:defRPr lang="en-US" sz="2400" kern="1200" dirty="0" smtClean="0">
                <a:solidFill>
                  <a:schemeClr val="tx1">
                    <a:lumMod val="65000"/>
                    <a:lumOff val="35000"/>
                  </a:schemeClr>
                </a:solidFill>
                <a:latin typeface="Encode Sans" panose="00000500000000000000" pitchFamily="2" charset="0"/>
                <a:ea typeface="+mn-ea"/>
                <a:cs typeface="Arial Unicode MS" panose="020B0604020202020204" pitchFamily="34" charset="-128"/>
              </a:defRPr>
            </a:lvl1pPr>
            <a:lvl2pPr marL="4572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2pPr>
            <a:lvl3pPr marL="9144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3pPr>
            <a:lvl4pPr marL="13716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4pPr>
            <a:lvl5pPr marL="1828800" indent="0">
              <a:buNone/>
              <a:defRPr lang="en-US" sz="2400" kern="1200" dirty="0">
                <a:solidFill>
                  <a:schemeClr val="tx1">
                    <a:lumMod val="65000"/>
                    <a:lumOff val="35000"/>
                  </a:schemeClr>
                </a:solidFill>
                <a:latin typeface="Encode Sans Wide" panose="02000000000000000000" pitchFamily="2" charset="0"/>
                <a:ea typeface="+mn-ea"/>
                <a:cs typeface="Arial Unicode MS" panose="020B0604020202020204" pitchFamily="34" charset="-128"/>
              </a:defRPr>
            </a:lvl5pPr>
          </a:lstStyle>
          <a:p>
            <a:pPr lvl="0"/>
            <a:r>
              <a:rPr lang="en-US"/>
              <a:t>Edit Master text styles</a:t>
            </a:r>
          </a:p>
        </p:txBody>
      </p:sp>
      <p:sp>
        <p:nvSpPr>
          <p:cNvPr id="13" name="Text Placeholder 12"/>
          <p:cNvSpPr>
            <a:spLocks noGrp="1"/>
          </p:cNvSpPr>
          <p:nvPr>
            <p:ph type="body" sz="quarter" idx="15"/>
          </p:nvPr>
        </p:nvSpPr>
        <p:spPr>
          <a:xfrm>
            <a:off x="228600" y="762000"/>
            <a:ext cx="6934200" cy="304800"/>
          </a:xfrm>
        </p:spPr>
        <p:txBody>
          <a:bodyPr anchor="ctr">
            <a:noAutofit/>
          </a:bodyPr>
          <a:lstStyle>
            <a:lvl1pPr marL="0" indent="0">
              <a:buNone/>
              <a:defRPr lang="en-US" sz="1800" kern="1200" dirty="0" smtClean="0">
                <a:solidFill>
                  <a:srgbClr val="595A5C"/>
                </a:solidFill>
                <a:latin typeface="Encode Sans" panose="00000500000000000000" pitchFamily="2" charset="0"/>
                <a:ea typeface="+mn-ea"/>
                <a:cs typeface="Arial Unicode MS" panose="020B0604020202020204" pitchFamily="34" charset="-128"/>
              </a:defRPr>
            </a:lvl1pPr>
            <a:lvl2pPr marL="4572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2pPr>
            <a:lvl3pPr marL="9144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3pPr>
            <a:lvl4pPr marL="13716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4pPr>
            <a:lvl5pPr marL="1828800" indent="0">
              <a:buNone/>
              <a:defRPr lang="en-US" sz="2400" kern="1200" dirty="0">
                <a:solidFill>
                  <a:schemeClr val="tx1">
                    <a:lumMod val="65000"/>
                    <a:lumOff val="35000"/>
                  </a:schemeClr>
                </a:solidFill>
                <a:latin typeface="Encode Sans Wide" panose="02000000000000000000" pitchFamily="2" charset="0"/>
                <a:ea typeface="+mn-ea"/>
                <a:cs typeface="Arial Unicode MS" panose="020B0604020202020204" pitchFamily="34" charset="-128"/>
              </a:defRPr>
            </a:lvl5pPr>
          </a:lstStyle>
          <a:p>
            <a:pPr lvl="0"/>
            <a:r>
              <a:rPr lang="en-US"/>
              <a:t>Edit Master text styles</a:t>
            </a:r>
          </a:p>
        </p:txBody>
      </p:sp>
      <p:grpSp>
        <p:nvGrpSpPr>
          <p:cNvPr id="14" name="Group 13"/>
          <p:cNvGrpSpPr/>
          <p:nvPr userDrawn="1"/>
        </p:nvGrpSpPr>
        <p:grpSpPr>
          <a:xfrm>
            <a:off x="11532735" y="304796"/>
            <a:ext cx="441554" cy="243715"/>
            <a:chOff x="5360988" y="3021013"/>
            <a:chExt cx="1466851" cy="809625"/>
          </a:xfrm>
        </p:grpSpPr>
        <p:sp>
          <p:nvSpPr>
            <p:cNvPr id="15" name="Freeform 5"/>
            <p:cNvSpPr>
              <a:spLocks/>
            </p:cNvSpPr>
            <p:nvPr/>
          </p:nvSpPr>
          <p:spPr bwMode="auto">
            <a:xfrm>
              <a:off x="6280151" y="3021013"/>
              <a:ext cx="547688" cy="809625"/>
            </a:xfrm>
            <a:custGeom>
              <a:avLst/>
              <a:gdLst>
                <a:gd name="T0" fmla="*/ 66 w 145"/>
                <a:gd name="T1" fmla="*/ 0 h 213"/>
                <a:gd name="T2" fmla="*/ 64 w 145"/>
                <a:gd name="T3" fmla="*/ 0 h 213"/>
                <a:gd name="T4" fmla="*/ 3 w 145"/>
                <a:gd name="T5" fmla="*/ 0 h 213"/>
                <a:gd name="T6" fmla="*/ 1 w 145"/>
                <a:gd name="T7" fmla="*/ 4 h 213"/>
                <a:gd name="T8" fmla="*/ 76 w 145"/>
                <a:gd name="T9" fmla="*/ 101 h 213"/>
                <a:gd name="T10" fmla="*/ 76 w 145"/>
                <a:gd name="T11" fmla="*/ 111 h 213"/>
                <a:gd name="T12" fmla="*/ 8 w 145"/>
                <a:gd name="T13" fmla="*/ 209 h 213"/>
                <a:gd name="T14" fmla="*/ 10 w 145"/>
                <a:gd name="T15" fmla="*/ 213 h 213"/>
                <a:gd name="T16" fmla="*/ 66 w 145"/>
                <a:gd name="T17" fmla="*/ 213 h 213"/>
                <a:gd name="T18" fmla="*/ 68 w 145"/>
                <a:gd name="T19" fmla="*/ 212 h 213"/>
                <a:gd name="T20" fmla="*/ 145 w 145"/>
                <a:gd name="T21" fmla="*/ 106 h 213"/>
                <a:gd name="T22" fmla="*/ 66 w 145"/>
                <a:gd name="T23"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5" h="213">
                  <a:moveTo>
                    <a:pt x="66" y="0"/>
                  </a:moveTo>
                  <a:cubicBezTo>
                    <a:pt x="66" y="0"/>
                    <a:pt x="65" y="0"/>
                    <a:pt x="64" y="0"/>
                  </a:cubicBezTo>
                  <a:cubicBezTo>
                    <a:pt x="3" y="0"/>
                    <a:pt x="3" y="0"/>
                    <a:pt x="3" y="0"/>
                  </a:cubicBezTo>
                  <a:cubicBezTo>
                    <a:pt x="1" y="0"/>
                    <a:pt x="0" y="2"/>
                    <a:pt x="1" y="4"/>
                  </a:cubicBezTo>
                  <a:cubicBezTo>
                    <a:pt x="18" y="25"/>
                    <a:pt x="76" y="101"/>
                    <a:pt x="76" y="101"/>
                  </a:cubicBezTo>
                  <a:cubicBezTo>
                    <a:pt x="78" y="105"/>
                    <a:pt x="78" y="108"/>
                    <a:pt x="76" y="111"/>
                  </a:cubicBezTo>
                  <a:cubicBezTo>
                    <a:pt x="8" y="209"/>
                    <a:pt x="8" y="209"/>
                    <a:pt x="8" y="209"/>
                  </a:cubicBezTo>
                  <a:cubicBezTo>
                    <a:pt x="6" y="210"/>
                    <a:pt x="8" y="213"/>
                    <a:pt x="10" y="213"/>
                  </a:cubicBezTo>
                  <a:cubicBezTo>
                    <a:pt x="66" y="213"/>
                    <a:pt x="66" y="213"/>
                    <a:pt x="66" y="213"/>
                  </a:cubicBezTo>
                  <a:cubicBezTo>
                    <a:pt x="66" y="213"/>
                    <a:pt x="67" y="213"/>
                    <a:pt x="68" y="212"/>
                  </a:cubicBezTo>
                  <a:cubicBezTo>
                    <a:pt x="76" y="203"/>
                    <a:pt x="145" y="125"/>
                    <a:pt x="145" y="106"/>
                  </a:cubicBezTo>
                  <a:cubicBezTo>
                    <a:pt x="145" y="86"/>
                    <a:pt x="75" y="10"/>
                    <a:pt x="66" y="0"/>
                  </a:cubicBezTo>
                </a:path>
              </a:pathLst>
            </a:custGeom>
            <a:solidFill>
              <a:srgbClr val="E6167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latin typeface="Encode Sans" panose="00000500000000000000" pitchFamily="2" charset="0"/>
              </a:endParaRPr>
            </a:p>
          </p:txBody>
        </p:sp>
        <p:sp>
          <p:nvSpPr>
            <p:cNvPr id="16" name="Freeform 6"/>
            <p:cNvSpPr>
              <a:spLocks/>
            </p:cNvSpPr>
            <p:nvPr/>
          </p:nvSpPr>
          <p:spPr bwMode="auto">
            <a:xfrm>
              <a:off x="5360988" y="3021013"/>
              <a:ext cx="839788" cy="809625"/>
            </a:xfrm>
            <a:custGeom>
              <a:avLst/>
              <a:gdLst>
                <a:gd name="T0" fmla="*/ 133 w 222"/>
                <a:gd name="T1" fmla="*/ 50 h 213"/>
                <a:gd name="T2" fmla="*/ 215 w 222"/>
                <a:gd name="T3" fmla="*/ 50 h 213"/>
                <a:gd name="T4" fmla="*/ 219 w 222"/>
                <a:gd name="T5" fmla="*/ 41 h 213"/>
                <a:gd name="T6" fmla="*/ 190 w 222"/>
                <a:gd name="T7" fmla="*/ 3 h 213"/>
                <a:gd name="T8" fmla="*/ 184 w 222"/>
                <a:gd name="T9" fmla="*/ 0 h 213"/>
                <a:gd name="T10" fmla="*/ 132 w 222"/>
                <a:gd name="T11" fmla="*/ 0 h 213"/>
                <a:gd name="T12" fmla="*/ 132 w 222"/>
                <a:gd name="T13" fmla="*/ 0 h 213"/>
                <a:gd name="T14" fmla="*/ 0 w 222"/>
                <a:gd name="T15" fmla="*/ 105 h 213"/>
                <a:gd name="T16" fmla="*/ 131 w 222"/>
                <a:gd name="T17" fmla="*/ 213 h 213"/>
                <a:gd name="T18" fmla="*/ 184 w 222"/>
                <a:gd name="T19" fmla="*/ 213 h 213"/>
                <a:gd name="T20" fmla="*/ 189 w 222"/>
                <a:gd name="T21" fmla="*/ 210 h 213"/>
                <a:gd name="T22" fmla="*/ 219 w 222"/>
                <a:gd name="T23" fmla="*/ 171 h 213"/>
                <a:gd name="T24" fmla="*/ 215 w 222"/>
                <a:gd name="T25" fmla="*/ 162 h 213"/>
                <a:gd name="T26" fmla="*/ 131 w 222"/>
                <a:gd name="T27" fmla="*/ 162 h 213"/>
                <a:gd name="T28" fmla="*/ 65 w 222"/>
                <a:gd name="T29" fmla="*/ 105 h 213"/>
                <a:gd name="T30" fmla="*/ 133 w 222"/>
                <a:gd name="T31" fmla="*/ 5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2" h="213">
                  <a:moveTo>
                    <a:pt x="133" y="50"/>
                  </a:moveTo>
                  <a:cubicBezTo>
                    <a:pt x="215" y="50"/>
                    <a:pt x="215" y="50"/>
                    <a:pt x="215" y="50"/>
                  </a:cubicBezTo>
                  <a:cubicBezTo>
                    <a:pt x="220" y="50"/>
                    <a:pt x="222" y="45"/>
                    <a:pt x="219" y="41"/>
                  </a:cubicBezTo>
                  <a:cubicBezTo>
                    <a:pt x="190" y="3"/>
                    <a:pt x="190" y="3"/>
                    <a:pt x="190" y="3"/>
                  </a:cubicBezTo>
                  <a:cubicBezTo>
                    <a:pt x="188" y="1"/>
                    <a:pt x="186" y="0"/>
                    <a:pt x="184" y="0"/>
                  </a:cubicBezTo>
                  <a:cubicBezTo>
                    <a:pt x="132" y="0"/>
                    <a:pt x="132" y="0"/>
                    <a:pt x="132" y="0"/>
                  </a:cubicBezTo>
                  <a:cubicBezTo>
                    <a:pt x="132" y="0"/>
                    <a:pt x="132" y="0"/>
                    <a:pt x="132" y="0"/>
                  </a:cubicBezTo>
                  <a:cubicBezTo>
                    <a:pt x="57" y="1"/>
                    <a:pt x="0" y="39"/>
                    <a:pt x="0" y="105"/>
                  </a:cubicBezTo>
                  <a:cubicBezTo>
                    <a:pt x="0" y="174"/>
                    <a:pt x="57" y="213"/>
                    <a:pt x="131" y="213"/>
                  </a:cubicBezTo>
                  <a:cubicBezTo>
                    <a:pt x="184" y="213"/>
                    <a:pt x="184" y="213"/>
                    <a:pt x="184" y="213"/>
                  </a:cubicBezTo>
                  <a:cubicBezTo>
                    <a:pt x="186" y="213"/>
                    <a:pt x="188" y="212"/>
                    <a:pt x="189" y="210"/>
                  </a:cubicBezTo>
                  <a:cubicBezTo>
                    <a:pt x="219" y="171"/>
                    <a:pt x="219" y="171"/>
                    <a:pt x="219" y="171"/>
                  </a:cubicBezTo>
                  <a:cubicBezTo>
                    <a:pt x="222" y="168"/>
                    <a:pt x="219" y="162"/>
                    <a:pt x="215" y="162"/>
                  </a:cubicBezTo>
                  <a:cubicBezTo>
                    <a:pt x="131" y="162"/>
                    <a:pt x="131" y="162"/>
                    <a:pt x="131" y="162"/>
                  </a:cubicBezTo>
                  <a:cubicBezTo>
                    <a:pt x="98" y="162"/>
                    <a:pt x="65" y="156"/>
                    <a:pt x="65" y="105"/>
                  </a:cubicBezTo>
                  <a:cubicBezTo>
                    <a:pt x="65" y="80"/>
                    <a:pt x="73" y="50"/>
                    <a:pt x="133" y="50"/>
                  </a:cubicBezTo>
                </a:path>
              </a:pathLst>
            </a:custGeom>
            <a:solidFill>
              <a:srgbClr val="0F99D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latin typeface="Encode Sans" panose="00000500000000000000" pitchFamily="2" charset="0"/>
              </a:endParaRPr>
            </a:p>
          </p:txBody>
        </p:sp>
      </p:grpSp>
      <p:pic>
        <p:nvPicPr>
          <p:cNvPr id="17" name="Picture 1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6692541"/>
            <a:ext cx="12192000" cy="165459"/>
          </a:xfrm>
          <a:prstGeom prst="rect">
            <a:avLst/>
          </a:prstGeom>
        </p:spPr>
      </p:pic>
      <p:sp>
        <p:nvSpPr>
          <p:cNvPr id="18" name="Slide Number Placeholder 5"/>
          <p:cNvSpPr txBox="1">
            <a:spLocks/>
          </p:cNvSpPr>
          <p:nvPr userDrawn="1"/>
        </p:nvSpPr>
        <p:spPr>
          <a:xfrm>
            <a:off x="11582401" y="6400800"/>
            <a:ext cx="609599" cy="559858"/>
          </a:xfrm>
          <a:prstGeom prst="rect">
            <a:avLst/>
          </a:prstGeom>
        </p:spPr>
        <p:txBody>
          <a:bodyPr/>
          <a:lstStyle/>
          <a:p>
            <a:pPr marL="0" marR="0" lvl="0" indent="0" algn="ctr" defTabSz="914287" rtl="0" eaLnBrk="1" fontAlgn="auto" latinLnBrk="0" hangingPunct="1">
              <a:lnSpc>
                <a:spcPct val="100000"/>
              </a:lnSpc>
              <a:spcBef>
                <a:spcPts val="0"/>
              </a:spcBef>
              <a:spcAft>
                <a:spcPts val="0"/>
              </a:spcAft>
              <a:buClrTx/>
              <a:buSzTx/>
              <a:buFontTx/>
              <a:buNone/>
              <a:tabLst/>
              <a:defRPr/>
            </a:pPr>
            <a:fld id="{73712EF7-039F-497C-B2F5-5E3D3FD47D72}" type="slidenum">
              <a:rPr kumimoji="0" lang="en-US" sz="1200" b="0" i="0" u="none" strike="noStrike" kern="1200" cap="none" spc="0" normalizeH="0" baseline="0" noProof="0" smtClean="0">
                <a:ln>
                  <a:noFill/>
                </a:ln>
                <a:solidFill>
                  <a:schemeClr val="tx1">
                    <a:lumMod val="65000"/>
                    <a:lumOff val="35000"/>
                  </a:schemeClr>
                </a:solidFill>
                <a:effectLst/>
                <a:uLnTx/>
                <a:uFillTx/>
                <a:latin typeface="Encode Sans" panose="00000500000000000000" pitchFamily="2" charset="0"/>
                <a:ea typeface="+mn-ea"/>
                <a:cs typeface="+mn-cs"/>
              </a:rPr>
              <a:pPr marL="0" marR="0" lvl="0" indent="0" algn="ctr" defTabSz="914287"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1">
                  <a:lumMod val="65000"/>
                  <a:lumOff val="35000"/>
                </a:schemeClr>
              </a:solidFill>
              <a:effectLst/>
              <a:uLnTx/>
              <a:uFillTx/>
              <a:latin typeface="Encode Sans" panose="00000500000000000000" pitchFamily="2" charset="0"/>
              <a:ea typeface="+mn-ea"/>
              <a:cs typeface="+mn-cs"/>
            </a:endParaRPr>
          </a:p>
        </p:txBody>
      </p:sp>
      <p:sp>
        <p:nvSpPr>
          <p:cNvPr id="19" name="TextBox 18"/>
          <p:cNvSpPr txBox="1"/>
          <p:nvPr userDrawn="1"/>
        </p:nvSpPr>
        <p:spPr>
          <a:xfrm>
            <a:off x="76200" y="6427258"/>
            <a:ext cx="3886200" cy="215444"/>
          </a:xfrm>
          <a:prstGeom prst="rect">
            <a:avLst/>
          </a:prstGeom>
          <a:noFill/>
        </p:spPr>
        <p:txBody>
          <a:bodyPr wrap="square" rtlCol="0">
            <a:spAutoFit/>
          </a:bodyPr>
          <a:lstStyle/>
          <a:p>
            <a:r>
              <a:rPr lang="en-US" sz="800" kern="1200" dirty="0">
                <a:solidFill>
                  <a:srgbClr val="595A5C"/>
                </a:solidFill>
                <a:latin typeface="Encode Sans" panose="00000500000000000000" pitchFamily="2" charset="0"/>
              </a:rPr>
              <a:t>© </a:t>
            </a:r>
            <a:r>
              <a:rPr lang="en-US" sz="800" kern="1200" dirty="0" err="1">
                <a:solidFill>
                  <a:srgbClr val="595A5C"/>
                </a:solidFill>
                <a:latin typeface="Encode Sans" panose="00000500000000000000" pitchFamily="2" charset="0"/>
              </a:rPr>
              <a:t>Clix</a:t>
            </a:r>
            <a:r>
              <a:rPr lang="en-US" sz="800" kern="1200" dirty="0">
                <a:solidFill>
                  <a:srgbClr val="595A5C"/>
                </a:solidFill>
                <a:latin typeface="Encode Sans" panose="00000500000000000000" pitchFamily="2" charset="0"/>
              </a:rPr>
              <a:t> Capital Services Pvt. Ltd. All rights reserved.</a:t>
            </a:r>
          </a:p>
        </p:txBody>
      </p:sp>
      <p:sp>
        <p:nvSpPr>
          <p:cNvPr id="20" name="Freeform 5"/>
          <p:cNvSpPr>
            <a:spLocks/>
          </p:cNvSpPr>
          <p:nvPr userDrawn="1"/>
        </p:nvSpPr>
        <p:spPr bwMode="auto">
          <a:xfrm>
            <a:off x="216310" y="1514475"/>
            <a:ext cx="5803855" cy="436524"/>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en-US" dirty="0">
              <a:solidFill>
                <a:srgbClr val="595A5C"/>
              </a:solidFill>
              <a:latin typeface="Encode Sans" panose="00000500000000000000" pitchFamily="2" charset="0"/>
            </a:endParaRPr>
          </a:p>
        </p:txBody>
      </p:sp>
      <p:sp>
        <p:nvSpPr>
          <p:cNvPr id="22" name="Text Placeholder 20"/>
          <p:cNvSpPr>
            <a:spLocks noGrp="1"/>
          </p:cNvSpPr>
          <p:nvPr>
            <p:ph type="body" sz="quarter" idx="11" hasCustomPrompt="1"/>
          </p:nvPr>
        </p:nvSpPr>
        <p:spPr>
          <a:xfrm>
            <a:off x="1632337" y="1580337"/>
            <a:ext cx="2971800" cy="304800"/>
          </a:xfrm>
        </p:spPr>
        <p:txBody>
          <a:bodyPr>
            <a:normAutofit/>
          </a:bodyPr>
          <a:lstStyle>
            <a:lvl1pPr marL="0" indent="0" algn="ctr">
              <a:buNone/>
              <a:defRPr lang="en-US" sz="1800" kern="1200" dirty="0" smtClean="0">
                <a:solidFill>
                  <a:schemeClr val="bg1"/>
                </a:solidFill>
                <a:latin typeface="Encode Sans" panose="00000500000000000000" pitchFamily="2" charset="0"/>
                <a:ea typeface="+mn-ea"/>
                <a:cs typeface="+mn-cs"/>
              </a:defRPr>
            </a:lvl1pPr>
            <a:lvl2pPr marL="685800" indent="-228600">
              <a:buFont typeface="Encode Sans Wide" panose="02000000000000000000" pitchFamily="2" charset="0"/>
              <a:buChar char="−"/>
              <a:defRPr lang="en-US" sz="1400" kern="1200" dirty="0" smtClean="0">
                <a:solidFill>
                  <a:srgbClr val="595A5C"/>
                </a:solidFill>
                <a:latin typeface="Encode Sans Wide" panose="02000000000000000000" pitchFamily="2" charset="0"/>
                <a:ea typeface="+mn-ea"/>
                <a:cs typeface="+mn-cs"/>
              </a:defRPr>
            </a:lvl2pPr>
            <a:lvl3pPr>
              <a:defRPr lang="en-US" sz="1400" kern="1200" dirty="0" smtClean="0">
                <a:solidFill>
                  <a:srgbClr val="595A5C"/>
                </a:solidFill>
                <a:latin typeface="Encode Sans Wide" panose="02000000000000000000" pitchFamily="2" charset="0"/>
                <a:ea typeface="+mn-ea"/>
                <a:cs typeface="+mn-cs"/>
              </a:defRPr>
            </a:lvl3pPr>
            <a:lvl4pPr>
              <a:defRPr lang="en-US" sz="1400" kern="1200" dirty="0" smtClean="0">
                <a:solidFill>
                  <a:srgbClr val="595A5C"/>
                </a:solidFill>
                <a:latin typeface="Encode Sans Wide" panose="02000000000000000000" pitchFamily="2" charset="0"/>
                <a:ea typeface="+mn-ea"/>
                <a:cs typeface="+mn-cs"/>
              </a:defRPr>
            </a:lvl4pPr>
            <a:lvl5pPr>
              <a:defRPr lang="en-US" sz="1400" kern="1200" dirty="0">
                <a:solidFill>
                  <a:srgbClr val="595A5C"/>
                </a:solidFill>
                <a:latin typeface="Encode Sans Wide" panose="02000000000000000000" pitchFamily="2" charset="0"/>
                <a:ea typeface="+mn-ea"/>
                <a:cs typeface="+mn-cs"/>
              </a:defRPr>
            </a:lvl5pPr>
          </a:lstStyle>
          <a:p>
            <a:pPr lvl="0"/>
            <a:r>
              <a:rPr lang="en-US" dirty="0"/>
              <a:t>&lt;You can add title here&gt;</a:t>
            </a:r>
          </a:p>
        </p:txBody>
      </p:sp>
      <p:sp>
        <p:nvSpPr>
          <p:cNvPr id="26" name="Content Placeholder 2"/>
          <p:cNvSpPr>
            <a:spLocks noGrp="1"/>
          </p:cNvSpPr>
          <p:nvPr>
            <p:ph sz="half" idx="16"/>
          </p:nvPr>
        </p:nvSpPr>
        <p:spPr>
          <a:xfrm>
            <a:off x="6153149" y="1952625"/>
            <a:ext cx="5781676" cy="4152900"/>
          </a:xfrm>
          <a:ln>
            <a:solidFill>
              <a:schemeClr val="bg1">
                <a:lumMod val="85000"/>
              </a:schemeClr>
            </a:solidFill>
          </a:ln>
        </p:spPr>
        <p:txBody>
          <a:bodyPr>
            <a:normAutofit/>
          </a:bodyPr>
          <a:lstStyle>
            <a:lvl1pPr marL="285750" indent="-285750">
              <a:lnSpc>
                <a:spcPct val="100000"/>
              </a:lnSpc>
              <a:buFont typeface="Wingdings" panose="05000000000000000000" pitchFamily="2" charset="2"/>
              <a:buChar char="Ø"/>
              <a:defRPr sz="1400">
                <a:solidFill>
                  <a:schemeClr val="tx2"/>
                </a:solidFill>
              </a:defRPr>
            </a:lvl1pPr>
            <a:lvl2pPr marL="742950" indent="-285750">
              <a:lnSpc>
                <a:spcPct val="100000"/>
              </a:lnSpc>
              <a:buFont typeface="Wingdings" panose="05000000000000000000" pitchFamily="2" charset="2"/>
              <a:buChar char="è"/>
              <a:defRPr sz="1200">
                <a:solidFill>
                  <a:schemeClr val="tx2"/>
                </a:solidFill>
              </a:defRPr>
            </a:lvl2pPr>
            <a:lvl3pPr marL="1085850" indent="-171450">
              <a:lnSpc>
                <a:spcPct val="100000"/>
              </a:lnSpc>
              <a:buFont typeface="Wingdings 3" panose="05040102010807070707" pitchFamily="18" charset="2"/>
              <a:buChar char="î"/>
              <a:defRPr sz="1100">
                <a:solidFill>
                  <a:schemeClr val="tx2"/>
                </a:solidFill>
              </a:defRPr>
            </a:lvl3pPr>
          </a:lstStyle>
          <a:p>
            <a:pPr lvl="0"/>
            <a:r>
              <a:rPr lang="en-US"/>
              <a:t>Edit Master text styles</a:t>
            </a:r>
          </a:p>
          <a:p>
            <a:pPr lvl="1"/>
            <a:r>
              <a:rPr lang="en-US"/>
              <a:t>Second level</a:t>
            </a:r>
          </a:p>
          <a:p>
            <a:pPr lvl="2"/>
            <a:r>
              <a:rPr lang="en-US"/>
              <a:t>Third level</a:t>
            </a:r>
          </a:p>
        </p:txBody>
      </p:sp>
      <p:sp>
        <p:nvSpPr>
          <p:cNvPr id="27" name="Freeform 5"/>
          <p:cNvSpPr>
            <a:spLocks/>
          </p:cNvSpPr>
          <p:nvPr userDrawn="1"/>
        </p:nvSpPr>
        <p:spPr bwMode="auto">
          <a:xfrm>
            <a:off x="6140860" y="1514475"/>
            <a:ext cx="5803855" cy="436524"/>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dirty="0">
              <a:solidFill>
                <a:srgbClr val="595A5C"/>
              </a:solidFill>
              <a:latin typeface="Encode Sans" panose="00000500000000000000" pitchFamily="2" charset="0"/>
            </a:endParaRPr>
          </a:p>
        </p:txBody>
      </p:sp>
      <p:sp>
        <p:nvSpPr>
          <p:cNvPr id="28" name="Text Placeholder 20"/>
          <p:cNvSpPr>
            <a:spLocks noGrp="1"/>
          </p:cNvSpPr>
          <p:nvPr>
            <p:ph type="body" sz="quarter" idx="17" hasCustomPrompt="1"/>
          </p:nvPr>
        </p:nvSpPr>
        <p:spPr>
          <a:xfrm>
            <a:off x="7556887" y="1580337"/>
            <a:ext cx="2971800" cy="304800"/>
          </a:xfrm>
        </p:spPr>
        <p:txBody>
          <a:bodyPr>
            <a:normAutofit/>
          </a:bodyPr>
          <a:lstStyle>
            <a:lvl1pPr marL="0" indent="0" algn="ctr">
              <a:buNone/>
              <a:defRPr lang="en-US" sz="1800" kern="1200" dirty="0" smtClean="0">
                <a:solidFill>
                  <a:schemeClr val="bg1"/>
                </a:solidFill>
                <a:latin typeface="Encode Sans" panose="00000500000000000000" pitchFamily="2" charset="0"/>
                <a:ea typeface="+mn-ea"/>
                <a:cs typeface="+mn-cs"/>
              </a:defRPr>
            </a:lvl1pPr>
            <a:lvl2pPr marL="685800" indent="-228600">
              <a:buFont typeface="Encode Sans Wide" panose="02000000000000000000" pitchFamily="2" charset="0"/>
              <a:buChar char="−"/>
              <a:defRPr lang="en-US" sz="1400" kern="1200" dirty="0" smtClean="0">
                <a:solidFill>
                  <a:srgbClr val="595A5C"/>
                </a:solidFill>
                <a:latin typeface="Encode Sans Wide" panose="02000000000000000000" pitchFamily="2" charset="0"/>
                <a:ea typeface="+mn-ea"/>
                <a:cs typeface="+mn-cs"/>
              </a:defRPr>
            </a:lvl2pPr>
            <a:lvl3pPr>
              <a:defRPr lang="en-US" sz="1400" kern="1200" dirty="0" smtClean="0">
                <a:solidFill>
                  <a:srgbClr val="595A5C"/>
                </a:solidFill>
                <a:latin typeface="Encode Sans Wide" panose="02000000000000000000" pitchFamily="2" charset="0"/>
                <a:ea typeface="+mn-ea"/>
                <a:cs typeface="+mn-cs"/>
              </a:defRPr>
            </a:lvl3pPr>
            <a:lvl4pPr>
              <a:defRPr lang="en-US" sz="1400" kern="1200" dirty="0" smtClean="0">
                <a:solidFill>
                  <a:srgbClr val="595A5C"/>
                </a:solidFill>
                <a:latin typeface="Encode Sans Wide" panose="02000000000000000000" pitchFamily="2" charset="0"/>
                <a:ea typeface="+mn-ea"/>
                <a:cs typeface="+mn-cs"/>
              </a:defRPr>
            </a:lvl4pPr>
            <a:lvl5pPr>
              <a:defRPr lang="en-US" sz="1400" kern="1200" dirty="0">
                <a:solidFill>
                  <a:srgbClr val="595A5C"/>
                </a:solidFill>
                <a:latin typeface="Encode Sans Wide" panose="02000000000000000000" pitchFamily="2" charset="0"/>
                <a:ea typeface="+mn-ea"/>
                <a:cs typeface="+mn-cs"/>
              </a:defRPr>
            </a:lvl5pPr>
          </a:lstStyle>
          <a:p>
            <a:pPr lvl="0"/>
            <a:r>
              <a:rPr lang="en-US" dirty="0"/>
              <a:t>&lt;You can add title here&gt;</a:t>
            </a:r>
          </a:p>
        </p:txBody>
      </p:sp>
    </p:spTree>
    <p:extLst>
      <p:ext uri="{BB962C8B-B14F-4D97-AF65-F5344CB8AC3E}">
        <p14:creationId xmlns:p14="http://schemas.microsoft.com/office/powerpoint/2010/main" val="2897347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Text Placeholder 11"/>
          <p:cNvSpPr>
            <a:spLocks noGrp="1"/>
          </p:cNvSpPr>
          <p:nvPr>
            <p:ph type="body" sz="quarter" idx="15"/>
          </p:nvPr>
        </p:nvSpPr>
        <p:spPr>
          <a:xfrm>
            <a:off x="839788" y="2350698"/>
            <a:ext cx="3932237" cy="3819525"/>
          </a:xfrm>
          <a:ln w="12700">
            <a:solidFill>
              <a:schemeClr val="bg1">
                <a:lumMod val="85000"/>
              </a:schemeClr>
            </a:solidFill>
          </a:ln>
        </p:spPr>
        <p:txBody>
          <a:bodyPr>
            <a:normAutofit/>
          </a:bodyPr>
          <a:lstStyle>
            <a:lvl1pPr marL="344488" indent="-344488">
              <a:lnSpc>
                <a:spcPts val="1500"/>
              </a:lnSpc>
              <a:buSzPct val="110000"/>
              <a:buFont typeface="Wingdings" panose="05000000000000000000" pitchFamily="2" charset="2"/>
              <a:buChar char="Ø"/>
              <a:defRPr sz="1400">
                <a:solidFill>
                  <a:srgbClr val="595A5C"/>
                </a:solidFill>
              </a:defRPr>
            </a:lvl1pPr>
            <a:lvl2pPr marL="801688" indent="-344488">
              <a:lnSpc>
                <a:spcPts val="1500"/>
              </a:lnSpc>
              <a:buSzPct val="80000"/>
              <a:buFont typeface="Wingdings" panose="05000000000000000000" pitchFamily="2" charset="2"/>
              <a:buChar char=""/>
              <a:defRPr sz="1200">
                <a:solidFill>
                  <a:srgbClr val="595A5C"/>
                </a:solidFill>
              </a:defRPr>
            </a:lvl2pPr>
            <a:lvl3pPr marL="1143000" indent="-228600">
              <a:lnSpc>
                <a:spcPts val="1500"/>
              </a:lnSpc>
              <a:buSzPct val="150000"/>
              <a:buFont typeface="Wingdings 3" panose="05040102010807070707" pitchFamily="18" charset="2"/>
              <a:buChar char=""/>
              <a:defRPr sz="1100">
                <a:solidFill>
                  <a:srgbClr val="595A5C"/>
                </a:solidFill>
              </a:defRPr>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9787" y="1921298"/>
            <a:ext cx="3935413" cy="437006"/>
          </a:xfrm>
          <a:prstGeom prst="rect">
            <a:avLst/>
          </a:prstGeom>
        </p:spPr>
      </p:pic>
      <p:sp>
        <p:nvSpPr>
          <p:cNvPr id="10" name="Text Placeholder 20"/>
          <p:cNvSpPr>
            <a:spLocks noGrp="1"/>
          </p:cNvSpPr>
          <p:nvPr>
            <p:ph type="body" sz="quarter" idx="16" hasCustomPrompt="1"/>
          </p:nvPr>
        </p:nvSpPr>
        <p:spPr>
          <a:xfrm>
            <a:off x="1321593" y="1987401"/>
            <a:ext cx="2971800" cy="304800"/>
          </a:xfrm>
        </p:spPr>
        <p:txBody>
          <a:bodyPr>
            <a:normAutofit/>
          </a:bodyPr>
          <a:lstStyle>
            <a:lvl1pPr marL="0" indent="0" algn="ctr">
              <a:buNone/>
              <a:defRPr lang="en-US" sz="1800" kern="1200" dirty="0" smtClean="0">
                <a:solidFill>
                  <a:srgbClr val="595A5C"/>
                </a:solidFill>
                <a:latin typeface="Encode Sans" panose="00000500000000000000" pitchFamily="2" charset="0"/>
                <a:ea typeface="+mn-ea"/>
                <a:cs typeface="+mn-cs"/>
              </a:defRPr>
            </a:lvl1pPr>
            <a:lvl2pPr marL="685800" indent="-228600">
              <a:buFont typeface="Encode Sans Wide" panose="02000000000000000000" pitchFamily="2" charset="0"/>
              <a:buChar char="−"/>
              <a:defRPr lang="en-US" sz="1400" kern="1200" dirty="0" smtClean="0">
                <a:solidFill>
                  <a:srgbClr val="595A5C"/>
                </a:solidFill>
                <a:latin typeface="Encode Sans Wide" panose="02000000000000000000" pitchFamily="2" charset="0"/>
                <a:ea typeface="+mn-ea"/>
                <a:cs typeface="+mn-cs"/>
              </a:defRPr>
            </a:lvl2pPr>
            <a:lvl3pPr>
              <a:defRPr lang="en-US" sz="1400" kern="1200" dirty="0" smtClean="0">
                <a:solidFill>
                  <a:srgbClr val="595A5C"/>
                </a:solidFill>
                <a:latin typeface="Encode Sans Wide" panose="02000000000000000000" pitchFamily="2" charset="0"/>
                <a:ea typeface="+mn-ea"/>
                <a:cs typeface="+mn-cs"/>
              </a:defRPr>
            </a:lvl3pPr>
            <a:lvl4pPr>
              <a:defRPr lang="en-US" sz="1400" kern="1200" dirty="0" smtClean="0">
                <a:solidFill>
                  <a:srgbClr val="595A5C"/>
                </a:solidFill>
                <a:latin typeface="Encode Sans Wide" panose="02000000000000000000" pitchFamily="2" charset="0"/>
                <a:ea typeface="+mn-ea"/>
                <a:cs typeface="+mn-cs"/>
              </a:defRPr>
            </a:lvl4pPr>
            <a:lvl5pPr>
              <a:defRPr lang="en-US" sz="1400" kern="1200" dirty="0">
                <a:solidFill>
                  <a:srgbClr val="595A5C"/>
                </a:solidFill>
                <a:latin typeface="Encode Sans Wide" panose="02000000000000000000" pitchFamily="2" charset="0"/>
                <a:ea typeface="+mn-ea"/>
                <a:cs typeface="+mn-cs"/>
              </a:defRPr>
            </a:lvl5pPr>
          </a:lstStyle>
          <a:p>
            <a:pPr lvl="0"/>
            <a:r>
              <a:rPr lang="en-US" dirty="0"/>
              <a:t>&lt;You can add title here&gt;</a:t>
            </a:r>
          </a:p>
        </p:txBody>
      </p:sp>
      <p:sp>
        <p:nvSpPr>
          <p:cNvPr id="11" name="Content Placeholder 2"/>
          <p:cNvSpPr>
            <a:spLocks noGrp="1"/>
          </p:cNvSpPr>
          <p:nvPr>
            <p:ph sz="half" idx="17"/>
          </p:nvPr>
        </p:nvSpPr>
        <p:spPr>
          <a:xfrm>
            <a:off x="5178363" y="1290727"/>
            <a:ext cx="6191251" cy="4879496"/>
          </a:xfrm>
          <a:ln>
            <a:solidFill>
              <a:schemeClr val="bg1">
                <a:lumMod val="85000"/>
              </a:schemeClr>
            </a:solidFill>
          </a:ln>
        </p:spPr>
        <p:txBody>
          <a:bodyPr>
            <a:normAutofit/>
          </a:bodyPr>
          <a:lstStyle>
            <a:lvl1pPr marL="285750" indent="-285750">
              <a:lnSpc>
                <a:spcPct val="100000"/>
              </a:lnSpc>
              <a:buFont typeface="Wingdings" panose="05000000000000000000" pitchFamily="2" charset="2"/>
              <a:buChar char="Ø"/>
              <a:defRPr sz="1400">
                <a:solidFill>
                  <a:schemeClr val="tx2"/>
                </a:solidFill>
              </a:defRPr>
            </a:lvl1pPr>
            <a:lvl2pPr marL="742950" indent="-285750">
              <a:lnSpc>
                <a:spcPct val="100000"/>
              </a:lnSpc>
              <a:buFont typeface="Wingdings" panose="05000000000000000000" pitchFamily="2" charset="2"/>
              <a:buChar char="è"/>
              <a:defRPr sz="1200">
                <a:solidFill>
                  <a:schemeClr val="tx2"/>
                </a:solidFill>
              </a:defRPr>
            </a:lvl2pPr>
            <a:lvl3pPr marL="1085850" indent="-171450">
              <a:lnSpc>
                <a:spcPct val="100000"/>
              </a:lnSpc>
              <a:buFont typeface="Wingdings 3" panose="05040102010807070707" pitchFamily="18" charset="2"/>
              <a:buChar char="î"/>
              <a:defRPr sz="1100">
                <a:solidFill>
                  <a:schemeClr val="tx2"/>
                </a:solidFill>
              </a:defRPr>
            </a:lvl3pPr>
          </a:lstStyle>
          <a:p>
            <a:pPr lvl="0"/>
            <a:r>
              <a:rPr lang="en-US"/>
              <a:t>Edit Master text styles</a:t>
            </a:r>
          </a:p>
          <a:p>
            <a:pPr lvl="1"/>
            <a:r>
              <a:rPr lang="en-US"/>
              <a:t>Second level</a:t>
            </a:r>
          </a:p>
          <a:p>
            <a:pPr lvl="2"/>
            <a:r>
              <a:rPr lang="en-US"/>
              <a:t>Third level</a:t>
            </a:r>
          </a:p>
        </p:txBody>
      </p:sp>
      <p:sp>
        <p:nvSpPr>
          <p:cNvPr id="12" name="Text Placeholder 12"/>
          <p:cNvSpPr>
            <a:spLocks noGrp="1"/>
          </p:cNvSpPr>
          <p:nvPr>
            <p:ph type="body" sz="quarter" idx="14"/>
          </p:nvPr>
        </p:nvSpPr>
        <p:spPr>
          <a:xfrm>
            <a:off x="228600" y="228600"/>
            <a:ext cx="10820400" cy="533400"/>
          </a:xfrm>
        </p:spPr>
        <p:txBody>
          <a:bodyPr anchor="ctr">
            <a:noAutofit/>
          </a:bodyPr>
          <a:lstStyle>
            <a:lvl1pPr marL="0" indent="0">
              <a:buNone/>
              <a:defRPr lang="en-US" sz="2400" kern="1200" dirty="0" smtClean="0">
                <a:solidFill>
                  <a:schemeClr val="tx1">
                    <a:lumMod val="65000"/>
                    <a:lumOff val="35000"/>
                  </a:schemeClr>
                </a:solidFill>
                <a:latin typeface="Encode Sans" panose="00000500000000000000" pitchFamily="2" charset="0"/>
                <a:ea typeface="+mn-ea"/>
                <a:cs typeface="Arial Unicode MS" panose="020B0604020202020204" pitchFamily="34" charset="-128"/>
              </a:defRPr>
            </a:lvl1pPr>
            <a:lvl2pPr marL="4572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2pPr>
            <a:lvl3pPr marL="9144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3pPr>
            <a:lvl4pPr marL="13716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4pPr>
            <a:lvl5pPr marL="1828800" indent="0">
              <a:buNone/>
              <a:defRPr lang="en-US" sz="2400" kern="1200" dirty="0">
                <a:solidFill>
                  <a:schemeClr val="tx1">
                    <a:lumMod val="65000"/>
                    <a:lumOff val="35000"/>
                  </a:schemeClr>
                </a:solidFill>
                <a:latin typeface="Encode Sans Wide" panose="02000000000000000000" pitchFamily="2" charset="0"/>
                <a:ea typeface="+mn-ea"/>
                <a:cs typeface="Arial Unicode MS" panose="020B0604020202020204" pitchFamily="34" charset="-128"/>
              </a:defRPr>
            </a:lvl5pPr>
          </a:lstStyle>
          <a:p>
            <a:pPr lvl="0"/>
            <a:r>
              <a:rPr lang="en-US"/>
              <a:t>Edit Master text styles</a:t>
            </a:r>
          </a:p>
        </p:txBody>
      </p:sp>
      <p:sp>
        <p:nvSpPr>
          <p:cNvPr id="13" name="Text Placeholder 12"/>
          <p:cNvSpPr>
            <a:spLocks noGrp="1"/>
          </p:cNvSpPr>
          <p:nvPr>
            <p:ph type="body" sz="quarter" idx="18"/>
          </p:nvPr>
        </p:nvSpPr>
        <p:spPr>
          <a:xfrm>
            <a:off x="228600" y="762000"/>
            <a:ext cx="6934200" cy="304800"/>
          </a:xfrm>
        </p:spPr>
        <p:txBody>
          <a:bodyPr anchor="ctr">
            <a:noAutofit/>
          </a:bodyPr>
          <a:lstStyle>
            <a:lvl1pPr marL="0" indent="0">
              <a:buNone/>
              <a:defRPr lang="en-US" sz="1800" kern="1200" dirty="0" smtClean="0">
                <a:solidFill>
                  <a:srgbClr val="595A5C"/>
                </a:solidFill>
                <a:latin typeface="Encode Sans" panose="00000500000000000000" pitchFamily="2" charset="0"/>
                <a:ea typeface="+mn-ea"/>
                <a:cs typeface="Arial Unicode MS" panose="020B0604020202020204" pitchFamily="34" charset="-128"/>
              </a:defRPr>
            </a:lvl1pPr>
            <a:lvl2pPr marL="4572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2pPr>
            <a:lvl3pPr marL="9144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3pPr>
            <a:lvl4pPr marL="13716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4pPr>
            <a:lvl5pPr marL="1828800" indent="0">
              <a:buNone/>
              <a:defRPr lang="en-US" sz="2400" kern="1200" dirty="0">
                <a:solidFill>
                  <a:schemeClr val="tx1">
                    <a:lumMod val="65000"/>
                    <a:lumOff val="35000"/>
                  </a:schemeClr>
                </a:solidFill>
                <a:latin typeface="Encode Sans Wide" panose="02000000000000000000" pitchFamily="2" charset="0"/>
                <a:ea typeface="+mn-ea"/>
                <a:cs typeface="Arial Unicode MS" panose="020B0604020202020204" pitchFamily="34" charset="-128"/>
              </a:defRPr>
            </a:lvl5pPr>
          </a:lstStyle>
          <a:p>
            <a:pPr lvl="0"/>
            <a:r>
              <a:rPr lang="en-US"/>
              <a:t>Edit Master text styles</a:t>
            </a:r>
          </a:p>
        </p:txBody>
      </p:sp>
      <p:sp>
        <p:nvSpPr>
          <p:cNvPr id="14" name="Slide Number Placeholder 5"/>
          <p:cNvSpPr txBox="1">
            <a:spLocks/>
          </p:cNvSpPr>
          <p:nvPr userDrawn="1"/>
        </p:nvSpPr>
        <p:spPr>
          <a:xfrm>
            <a:off x="11582401" y="6400800"/>
            <a:ext cx="609599" cy="559858"/>
          </a:xfrm>
          <a:prstGeom prst="rect">
            <a:avLst/>
          </a:prstGeom>
        </p:spPr>
        <p:txBody>
          <a:bodyPr/>
          <a:lstStyle/>
          <a:p>
            <a:pPr marL="0" marR="0" lvl="0" indent="0" algn="ctr" defTabSz="914287" rtl="0" eaLnBrk="1" fontAlgn="auto" latinLnBrk="0" hangingPunct="1">
              <a:lnSpc>
                <a:spcPct val="100000"/>
              </a:lnSpc>
              <a:spcBef>
                <a:spcPts val="0"/>
              </a:spcBef>
              <a:spcAft>
                <a:spcPts val="0"/>
              </a:spcAft>
              <a:buClrTx/>
              <a:buSzTx/>
              <a:buFontTx/>
              <a:buNone/>
              <a:tabLst/>
              <a:defRPr/>
            </a:pPr>
            <a:fld id="{73712EF7-039F-497C-B2F5-5E3D3FD47D72}" type="slidenum">
              <a:rPr kumimoji="0" lang="en-US" sz="1200" b="0" i="0" u="none" strike="noStrike" kern="1200" cap="none" spc="0" normalizeH="0" baseline="0" noProof="0" smtClean="0">
                <a:ln>
                  <a:noFill/>
                </a:ln>
                <a:solidFill>
                  <a:schemeClr val="tx1">
                    <a:lumMod val="65000"/>
                    <a:lumOff val="35000"/>
                  </a:schemeClr>
                </a:solidFill>
                <a:effectLst/>
                <a:uLnTx/>
                <a:uFillTx/>
                <a:latin typeface="Encode Sans" panose="00000500000000000000" pitchFamily="2" charset="0"/>
                <a:ea typeface="+mn-ea"/>
                <a:cs typeface="+mn-cs"/>
              </a:rPr>
              <a:pPr marL="0" marR="0" lvl="0" indent="0" algn="ctr" defTabSz="914287"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1">
                  <a:lumMod val="65000"/>
                  <a:lumOff val="35000"/>
                </a:schemeClr>
              </a:solidFill>
              <a:effectLst/>
              <a:uLnTx/>
              <a:uFillTx/>
              <a:latin typeface="Encode Sans" panose="00000500000000000000" pitchFamily="2" charset="0"/>
              <a:ea typeface="+mn-ea"/>
              <a:cs typeface="+mn-cs"/>
            </a:endParaRPr>
          </a:p>
        </p:txBody>
      </p:sp>
      <p:grpSp>
        <p:nvGrpSpPr>
          <p:cNvPr id="15" name="Group 14"/>
          <p:cNvGrpSpPr/>
          <p:nvPr userDrawn="1"/>
        </p:nvGrpSpPr>
        <p:grpSpPr>
          <a:xfrm>
            <a:off x="11532735" y="304796"/>
            <a:ext cx="441554" cy="243715"/>
            <a:chOff x="5360988" y="3021013"/>
            <a:chExt cx="1466851" cy="809625"/>
          </a:xfrm>
        </p:grpSpPr>
        <p:sp>
          <p:nvSpPr>
            <p:cNvPr id="16" name="Freeform 5"/>
            <p:cNvSpPr>
              <a:spLocks/>
            </p:cNvSpPr>
            <p:nvPr/>
          </p:nvSpPr>
          <p:spPr bwMode="auto">
            <a:xfrm>
              <a:off x="6280151" y="3021013"/>
              <a:ext cx="547688" cy="809625"/>
            </a:xfrm>
            <a:custGeom>
              <a:avLst/>
              <a:gdLst>
                <a:gd name="T0" fmla="*/ 66 w 145"/>
                <a:gd name="T1" fmla="*/ 0 h 213"/>
                <a:gd name="T2" fmla="*/ 64 w 145"/>
                <a:gd name="T3" fmla="*/ 0 h 213"/>
                <a:gd name="T4" fmla="*/ 3 w 145"/>
                <a:gd name="T5" fmla="*/ 0 h 213"/>
                <a:gd name="T6" fmla="*/ 1 w 145"/>
                <a:gd name="T7" fmla="*/ 4 h 213"/>
                <a:gd name="T8" fmla="*/ 76 w 145"/>
                <a:gd name="T9" fmla="*/ 101 h 213"/>
                <a:gd name="T10" fmla="*/ 76 w 145"/>
                <a:gd name="T11" fmla="*/ 111 h 213"/>
                <a:gd name="T12" fmla="*/ 8 w 145"/>
                <a:gd name="T13" fmla="*/ 209 h 213"/>
                <a:gd name="T14" fmla="*/ 10 w 145"/>
                <a:gd name="T15" fmla="*/ 213 h 213"/>
                <a:gd name="T16" fmla="*/ 66 w 145"/>
                <a:gd name="T17" fmla="*/ 213 h 213"/>
                <a:gd name="T18" fmla="*/ 68 w 145"/>
                <a:gd name="T19" fmla="*/ 212 h 213"/>
                <a:gd name="T20" fmla="*/ 145 w 145"/>
                <a:gd name="T21" fmla="*/ 106 h 213"/>
                <a:gd name="T22" fmla="*/ 66 w 145"/>
                <a:gd name="T23"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5" h="213">
                  <a:moveTo>
                    <a:pt x="66" y="0"/>
                  </a:moveTo>
                  <a:cubicBezTo>
                    <a:pt x="66" y="0"/>
                    <a:pt x="65" y="0"/>
                    <a:pt x="64" y="0"/>
                  </a:cubicBezTo>
                  <a:cubicBezTo>
                    <a:pt x="3" y="0"/>
                    <a:pt x="3" y="0"/>
                    <a:pt x="3" y="0"/>
                  </a:cubicBezTo>
                  <a:cubicBezTo>
                    <a:pt x="1" y="0"/>
                    <a:pt x="0" y="2"/>
                    <a:pt x="1" y="4"/>
                  </a:cubicBezTo>
                  <a:cubicBezTo>
                    <a:pt x="18" y="25"/>
                    <a:pt x="76" y="101"/>
                    <a:pt x="76" y="101"/>
                  </a:cubicBezTo>
                  <a:cubicBezTo>
                    <a:pt x="78" y="105"/>
                    <a:pt x="78" y="108"/>
                    <a:pt x="76" y="111"/>
                  </a:cubicBezTo>
                  <a:cubicBezTo>
                    <a:pt x="8" y="209"/>
                    <a:pt x="8" y="209"/>
                    <a:pt x="8" y="209"/>
                  </a:cubicBezTo>
                  <a:cubicBezTo>
                    <a:pt x="6" y="210"/>
                    <a:pt x="8" y="213"/>
                    <a:pt x="10" y="213"/>
                  </a:cubicBezTo>
                  <a:cubicBezTo>
                    <a:pt x="66" y="213"/>
                    <a:pt x="66" y="213"/>
                    <a:pt x="66" y="213"/>
                  </a:cubicBezTo>
                  <a:cubicBezTo>
                    <a:pt x="66" y="213"/>
                    <a:pt x="67" y="213"/>
                    <a:pt x="68" y="212"/>
                  </a:cubicBezTo>
                  <a:cubicBezTo>
                    <a:pt x="76" y="203"/>
                    <a:pt x="145" y="125"/>
                    <a:pt x="145" y="106"/>
                  </a:cubicBezTo>
                  <a:cubicBezTo>
                    <a:pt x="145" y="86"/>
                    <a:pt x="75" y="10"/>
                    <a:pt x="66" y="0"/>
                  </a:cubicBezTo>
                </a:path>
              </a:pathLst>
            </a:custGeom>
            <a:solidFill>
              <a:srgbClr val="E6167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Encode Sans" panose="00000500000000000000" pitchFamily="2" charset="0"/>
              </a:endParaRPr>
            </a:p>
          </p:txBody>
        </p:sp>
        <p:sp>
          <p:nvSpPr>
            <p:cNvPr id="17" name="Freeform 6"/>
            <p:cNvSpPr>
              <a:spLocks/>
            </p:cNvSpPr>
            <p:nvPr/>
          </p:nvSpPr>
          <p:spPr bwMode="auto">
            <a:xfrm>
              <a:off x="5360988" y="3021013"/>
              <a:ext cx="839788" cy="809625"/>
            </a:xfrm>
            <a:custGeom>
              <a:avLst/>
              <a:gdLst>
                <a:gd name="T0" fmla="*/ 133 w 222"/>
                <a:gd name="T1" fmla="*/ 50 h 213"/>
                <a:gd name="T2" fmla="*/ 215 w 222"/>
                <a:gd name="T3" fmla="*/ 50 h 213"/>
                <a:gd name="T4" fmla="*/ 219 w 222"/>
                <a:gd name="T5" fmla="*/ 41 h 213"/>
                <a:gd name="T6" fmla="*/ 190 w 222"/>
                <a:gd name="T7" fmla="*/ 3 h 213"/>
                <a:gd name="T8" fmla="*/ 184 w 222"/>
                <a:gd name="T9" fmla="*/ 0 h 213"/>
                <a:gd name="T10" fmla="*/ 132 w 222"/>
                <a:gd name="T11" fmla="*/ 0 h 213"/>
                <a:gd name="T12" fmla="*/ 132 w 222"/>
                <a:gd name="T13" fmla="*/ 0 h 213"/>
                <a:gd name="T14" fmla="*/ 0 w 222"/>
                <a:gd name="T15" fmla="*/ 105 h 213"/>
                <a:gd name="T16" fmla="*/ 131 w 222"/>
                <a:gd name="T17" fmla="*/ 213 h 213"/>
                <a:gd name="T18" fmla="*/ 184 w 222"/>
                <a:gd name="T19" fmla="*/ 213 h 213"/>
                <a:gd name="T20" fmla="*/ 189 w 222"/>
                <a:gd name="T21" fmla="*/ 210 h 213"/>
                <a:gd name="T22" fmla="*/ 219 w 222"/>
                <a:gd name="T23" fmla="*/ 171 h 213"/>
                <a:gd name="T24" fmla="*/ 215 w 222"/>
                <a:gd name="T25" fmla="*/ 162 h 213"/>
                <a:gd name="T26" fmla="*/ 131 w 222"/>
                <a:gd name="T27" fmla="*/ 162 h 213"/>
                <a:gd name="T28" fmla="*/ 65 w 222"/>
                <a:gd name="T29" fmla="*/ 105 h 213"/>
                <a:gd name="T30" fmla="*/ 133 w 222"/>
                <a:gd name="T31" fmla="*/ 5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2" h="213">
                  <a:moveTo>
                    <a:pt x="133" y="50"/>
                  </a:moveTo>
                  <a:cubicBezTo>
                    <a:pt x="215" y="50"/>
                    <a:pt x="215" y="50"/>
                    <a:pt x="215" y="50"/>
                  </a:cubicBezTo>
                  <a:cubicBezTo>
                    <a:pt x="220" y="50"/>
                    <a:pt x="222" y="45"/>
                    <a:pt x="219" y="41"/>
                  </a:cubicBezTo>
                  <a:cubicBezTo>
                    <a:pt x="190" y="3"/>
                    <a:pt x="190" y="3"/>
                    <a:pt x="190" y="3"/>
                  </a:cubicBezTo>
                  <a:cubicBezTo>
                    <a:pt x="188" y="1"/>
                    <a:pt x="186" y="0"/>
                    <a:pt x="184" y="0"/>
                  </a:cubicBezTo>
                  <a:cubicBezTo>
                    <a:pt x="132" y="0"/>
                    <a:pt x="132" y="0"/>
                    <a:pt x="132" y="0"/>
                  </a:cubicBezTo>
                  <a:cubicBezTo>
                    <a:pt x="132" y="0"/>
                    <a:pt x="132" y="0"/>
                    <a:pt x="132" y="0"/>
                  </a:cubicBezTo>
                  <a:cubicBezTo>
                    <a:pt x="57" y="1"/>
                    <a:pt x="0" y="39"/>
                    <a:pt x="0" y="105"/>
                  </a:cubicBezTo>
                  <a:cubicBezTo>
                    <a:pt x="0" y="174"/>
                    <a:pt x="57" y="213"/>
                    <a:pt x="131" y="213"/>
                  </a:cubicBezTo>
                  <a:cubicBezTo>
                    <a:pt x="184" y="213"/>
                    <a:pt x="184" y="213"/>
                    <a:pt x="184" y="213"/>
                  </a:cubicBezTo>
                  <a:cubicBezTo>
                    <a:pt x="186" y="213"/>
                    <a:pt x="188" y="212"/>
                    <a:pt x="189" y="210"/>
                  </a:cubicBezTo>
                  <a:cubicBezTo>
                    <a:pt x="219" y="171"/>
                    <a:pt x="219" y="171"/>
                    <a:pt x="219" y="171"/>
                  </a:cubicBezTo>
                  <a:cubicBezTo>
                    <a:pt x="222" y="168"/>
                    <a:pt x="219" y="162"/>
                    <a:pt x="215" y="162"/>
                  </a:cubicBezTo>
                  <a:cubicBezTo>
                    <a:pt x="131" y="162"/>
                    <a:pt x="131" y="162"/>
                    <a:pt x="131" y="162"/>
                  </a:cubicBezTo>
                  <a:cubicBezTo>
                    <a:pt x="98" y="162"/>
                    <a:pt x="65" y="156"/>
                    <a:pt x="65" y="105"/>
                  </a:cubicBezTo>
                  <a:cubicBezTo>
                    <a:pt x="65" y="80"/>
                    <a:pt x="73" y="50"/>
                    <a:pt x="133" y="50"/>
                  </a:cubicBezTo>
                </a:path>
              </a:pathLst>
            </a:custGeom>
            <a:solidFill>
              <a:srgbClr val="0F99D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Encode Sans" panose="00000500000000000000" pitchFamily="2" charset="0"/>
              </a:endParaRPr>
            </a:p>
          </p:txBody>
        </p:sp>
      </p:grpSp>
      <p:sp>
        <p:nvSpPr>
          <p:cNvPr id="18" name="TextBox 17"/>
          <p:cNvSpPr txBox="1"/>
          <p:nvPr userDrawn="1"/>
        </p:nvSpPr>
        <p:spPr>
          <a:xfrm>
            <a:off x="76200" y="6427258"/>
            <a:ext cx="3886200" cy="215444"/>
          </a:xfrm>
          <a:prstGeom prst="rect">
            <a:avLst/>
          </a:prstGeom>
          <a:noFill/>
        </p:spPr>
        <p:txBody>
          <a:bodyPr wrap="square" rtlCol="0">
            <a:spAutoFit/>
          </a:bodyPr>
          <a:lstStyle/>
          <a:p>
            <a:r>
              <a:rPr lang="en-US" sz="800" kern="1200" dirty="0">
                <a:solidFill>
                  <a:srgbClr val="595A5C"/>
                </a:solidFill>
                <a:latin typeface="Encode Sans" panose="00000500000000000000" pitchFamily="2" charset="0"/>
              </a:rPr>
              <a:t>© </a:t>
            </a:r>
            <a:r>
              <a:rPr lang="en-US" sz="800" kern="1200" dirty="0" err="1">
                <a:solidFill>
                  <a:srgbClr val="595A5C"/>
                </a:solidFill>
                <a:latin typeface="Encode Sans" panose="00000500000000000000" pitchFamily="2" charset="0"/>
              </a:rPr>
              <a:t>Clix</a:t>
            </a:r>
            <a:r>
              <a:rPr lang="en-US" sz="800" kern="1200" dirty="0">
                <a:solidFill>
                  <a:srgbClr val="595A5C"/>
                </a:solidFill>
                <a:latin typeface="Encode Sans" panose="00000500000000000000" pitchFamily="2" charset="0"/>
              </a:rPr>
              <a:t> Capital Services Pvt. Ltd. All rights reserved.</a:t>
            </a:r>
          </a:p>
        </p:txBody>
      </p:sp>
      <p:pic>
        <p:nvPicPr>
          <p:cNvPr id="19" name="Picture 1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6692541"/>
            <a:ext cx="12192000" cy="165459"/>
          </a:xfrm>
          <a:prstGeom prst="rect">
            <a:avLst/>
          </a:prstGeom>
        </p:spPr>
      </p:pic>
    </p:spTree>
    <p:extLst>
      <p:ext uri="{BB962C8B-B14F-4D97-AF65-F5344CB8AC3E}">
        <p14:creationId xmlns:p14="http://schemas.microsoft.com/office/powerpoint/2010/main" val="3106866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8" y="1296598"/>
            <a:ext cx="6172200" cy="4873625"/>
          </a:xfrm>
        </p:spPr>
        <p:txBody>
          <a:bodyPr/>
          <a:lstStyle>
            <a:lvl1pPr marL="0" indent="0">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8" name="Text Placeholder 11"/>
          <p:cNvSpPr>
            <a:spLocks noGrp="1"/>
          </p:cNvSpPr>
          <p:nvPr>
            <p:ph type="body" sz="quarter" idx="15"/>
          </p:nvPr>
        </p:nvSpPr>
        <p:spPr>
          <a:xfrm>
            <a:off x="839788" y="2350698"/>
            <a:ext cx="3932237" cy="3819525"/>
          </a:xfrm>
          <a:ln w="12700">
            <a:solidFill>
              <a:schemeClr val="bg1">
                <a:lumMod val="85000"/>
              </a:schemeClr>
            </a:solidFill>
          </a:ln>
        </p:spPr>
        <p:txBody>
          <a:bodyPr>
            <a:normAutofit/>
          </a:bodyPr>
          <a:lstStyle>
            <a:lvl1pPr marL="344488" indent="-344488">
              <a:lnSpc>
                <a:spcPts val="1500"/>
              </a:lnSpc>
              <a:buSzPct val="110000"/>
              <a:buFont typeface="Wingdings" panose="05000000000000000000" pitchFamily="2" charset="2"/>
              <a:buChar char="Ø"/>
              <a:defRPr sz="1400">
                <a:solidFill>
                  <a:srgbClr val="595A5C"/>
                </a:solidFill>
              </a:defRPr>
            </a:lvl1pPr>
            <a:lvl2pPr marL="801688" indent="-344488">
              <a:lnSpc>
                <a:spcPts val="1500"/>
              </a:lnSpc>
              <a:buSzPct val="80000"/>
              <a:buFont typeface="Wingdings" panose="05000000000000000000" pitchFamily="2" charset="2"/>
              <a:buChar char=""/>
              <a:defRPr sz="1200">
                <a:solidFill>
                  <a:srgbClr val="595A5C"/>
                </a:solidFill>
              </a:defRPr>
            </a:lvl2pPr>
            <a:lvl3pPr marL="1143000" indent="-228600">
              <a:lnSpc>
                <a:spcPts val="1500"/>
              </a:lnSpc>
              <a:buSzPct val="150000"/>
              <a:buFont typeface="Wingdings 3" panose="05040102010807070707" pitchFamily="18" charset="2"/>
              <a:buChar char=""/>
              <a:defRPr sz="1100">
                <a:solidFill>
                  <a:srgbClr val="595A5C"/>
                </a:solidFill>
              </a:defRPr>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9787" y="1921298"/>
            <a:ext cx="3935413" cy="437006"/>
          </a:xfrm>
          <a:prstGeom prst="rect">
            <a:avLst/>
          </a:prstGeom>
        </p:spPr>
      </p:pic>
      <p:sp>
        <p:nvSpPr>
          <p:cNvPr id="10" name="Text Placeholder 20"/>
          <p:cNvSpPr>
            <a:spLocks noGrp="1"/>
          </p:cNvSpPr>
          <p:nvPr>
            <p:ph type="body" sz="quarter" idx="16" hasCustomPrompt="1"/>
          </p:nvPr>
        </p:nvSpPr>
        <p:spPr>
          <a:xfrm>
            <a:off x="1321593" y="1987401"/>
            <a:ext cx="2971800" cy="304800"/>
          </a:xfrm>
        </p:spPr>
        <p:txBody>
          <a:bodyPr>
            <a:normAutofit/>
          </a:bodyPr>
          <a:lstStyle>
            <a:lvl1pPr marL="0" indent="0" algn="ctr">
              <a:buNone/>
              <a:defRPr lang="en-US" sz="1800" kern="1200" dirty="0" smtClean="0">
                <a:solidFill>
                  <a:srgbClr val="595A5C"/>
                </a:solidFill>
                <a:latin typeface="Encode Sans" panose="00000500000000000000" pitchFamily="2" charset="0"/>
                <a:ea typeface="+mn-ea"/>
                <a:cs typeface="+mn-cs"/>
              </a:defRPr>
            </a:lvl1pPr>
            <a:lvl2pPr marL="685800" indent="-228600">
              <a:buFont typeface="Encode Sans Wide" panose="02000000000000000000" pitchFamily="2" charset="0"/>
              <a:buChar char="−"/>
              <a:defRPr lang="en-US" sz="1400" kern="1200" dirty="0" smtClean="0">
                <a:solidFill>
                  <a:srgbClr val="595A5C"/>
                </a:solidFill>
                <a:latin typeface="Encode Sans Wide" panose="02000000000000000000" pitchFamily="2" charset="0"/>
                <a:ea typeface="+mn-ea"/>
                <a:cs typeface="+mn-cs"/>
              </a:defRPr>
            </a:lvl2pPr>
            <a:lvl3pPr>
              <a:defRPr lang="en-US" sz="1400" kern="1200" dirty="0" smtClean="0">
                <a:solidFill>
                  <a:srgbClr val="595A5C"/>
                </a:solidFill>
                <a:latin typeface="Encode Sans Wide" panose="02000000000000000000" pitchFamily="2" charset="0"/>
                <a:ea typeface="+mn-ea"/>
                <a:cs typeface="+mn-cs"/>
              </a:defRPr>
            </a:lvl3pPr>
            <a:lvl4pPr>
              <a:defRPr lang="en-US" sz="1400" kern="1200" dirty="0" smtClean="0">
                <a:solidFill>
                  <a:srgbClr val="595A5C"/>
                </a:solidFill>
                <a:latin typeface="Encode Sans Wide" panose="02000000000000000000" pitchFamily="2" charset="0"/>
                <a:ea typeface="+mn-ea"/>
                <a:cs typeface="+mn-cs"/>
              </a:defRPr>
            </a:lvl4pPr>
            <a:lvl5pPr>
              <a:defRPr lang="en-US" sz="1400" kern="1200" dirty="0">
                <a:solidFill>
                  <a:srgbClr val="595A5C"/>
                </a:solidFill>
                <a:latin typeface="Encode Sans Wide" panose="02000000000000000000" pitchFamily="2" charset="0"/>
                <a:ea typeface="+mn-ea"/>
                <a:cs typeface="+mn-cs"/>
              </a:defRPr>
            </a:lvl5pPr>
          </a:lstStyle>
          <a:p>
            <a:pPr lvl="0"/>
            <a:r>
              <a:rPr lang="en-US" dirty="0"/>
              <a:t>&lt;You can add title here&gt;</a:t>
            </a:r>
          </a:p>
        </p:txBody>
      </p:sp>
      <p:sp>
        <p:nvSpPr>
          <p:cNvPr id="11" name="Text Placeholder 12"/>
          <p:cNvSpPr>
            <a:spLocks noGrp="1"/>
          </p:cNvSpPr>
          <p:nvPr>
            <p:ph type="body" sz="quarter" idx="14"/>
          </p:nvPr>
        </p:nvSpPr>
        <p:spPr>
          <a:xfrm>
            <a:off x="228600" y="228600"/>
            <a:ext cx="10820400" cy="533400"/>
          </a:xfrm>
        </p:spPr>
        <p:txBody>
          <a:bodyPr anchor="ctr">
            <a:noAutofit/>
          </a:bodyPr>
          <a:lstStyle>
            <a:lvl1pPr marL="0" indent="0">
              <a:buNone/>
              <a:defRPr lang="en-US" sz="2400" kern="1200" dirty="0" smtClean="0">
                <a:solidFill>
                  <a:schemeClr val="tx1">
                    <a:lumMod val="65000"/>
                    <a:lumOff val="35000"/>
                  </a:schemeClr>
                </a:solidFill>
                <a:latin typeface="Encode Sans" panose="00000500000000000000" pitchFamily="2" charset="0"/>
                <a:ea typeface="+mn-ea"/>
                <a:cs typeface="Arial Unicode MS" panose="020B0604020202020204" pitchFamily="34" charset="-128"/>
              </a:defRPr>
            </a:lvl1pPr>
            <a:lvl2pPr marL="4572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2pPr>
            <a:lvl3pPr marL="9144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3pPr>
            <a:lvl4pPr marL="13716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4pPr>
            <a:lvl5pPr marL="1828800" indent="0">
              <a:buNone/>
              <a:defRPr lang="en-US" sz="2400" kern="1200" dirty="0">
                <a:solidFill>
                  <a:schemeClr val="tx1">
                    <a:lumMod val="65000"/>
                    <a:lumOff val="35000"/>
                  </a:schemeClr>
                </a:solidFill>
                <a:latin typeface="Encode Sans Wide" panose="02000000000000000000" pitchFamily="2" charset="0"/>
                <a:ea typeface="+mn-ea"/>
                <a:cs typeface="Arial Unicode MS" panose="020B0604020202020204" pitchFamily="34" charset="-128"/>
              </a:defRPr>
            </a:lvl5pPr>
          </a:lstStyle>
          <a:p>
            <a:pPr lvl="0"/>
            <a:r>
              <a:rPr lang="en-US"/>
              <a:t>Edit Master text styles</a:t>
            </a:r>
          </a:p>
        </p:txBody>
      </p:sp>
      <p:sp>
        <p:nvSpPr>
          <p:cNvPr id="12" name="Text Placeholder 12"/>
          <p:cNvSpPr>
            <a:spLocks noGrp="1"/>
          </p:cNvSpPr>
          <p:nvPr>
            <p:ph type="body" sz="quarter" idx="18"/>
          </p:nvPr>
        </p:nvSpPr>
        <p:spPr>
          <a:xfrm>
            <a:off x="228600" y="762000"/>
            <a:ext cx="6934200" cy="304800"/>
          </a:xfrm>
        </p:spPr>
        <p:txBody>
          <a:bodyPr anchor="ctr">
            <a:noAutofit/>
          </a:bodyPr>
          <a:lstStyle>
            <a:lvl1pPr marL="0" indent="0">
              <a:buNone/>
              <a:defRPr lang="en-US" sz="1800" kern="1200" dirty="0" smtClean="0">
                <a:solidFill>
                  <a:srgbClr val="595A5C"/>
                </a:solidFill>
                <a:latin typeface="Encode Sans" panose="00000500000000000000" pitchFamily="2" charset="0"/>
                <a:ea typeface="+mn-ea"/>
                <a:cs typeface="Arial Unicode MS" panose="020B0604020202020204" pitchFamily="34" charset="-128"/>
              </a:defRPr>
            </a:lvl1pPr>
            <a:lvl2pPr marL="4572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2pPr>
            <a:lvl3pPr marL="9144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3pPr>
            <a:lvl4pPr marL="13716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4pPr>
            <a:lvl5pPr marL="1828800" indent="0">
              <a:buNone/>
              <a:defRPr lang="en-US" sz="2400" kern="1200" dirty="0">
                <a:solidFill>
                  <a:schemeClr val="tx1">
                    <a:lumMod val="65000"/>
                    <a:lumOff val="35000"/>
                  </a:schemeClr>
                </a:solidFill>
                <a:latin typeface="Encode Sans Wide" panose="02000000000000000000" pitchFamily="2" charset="0"/>
                <a:ea typeface="+mn-ea"/>
                <a:cs typeface="Arial Unicode MS" panose="020B0604020202020204" pitchFamily="34" charset="-128"/>
              </a:defRPr>
            </a:lvl5pPr>
          </a:lstStyle>
          <a:p>
            <a:pPr lvl="0"/>
            <a:r>
              <a:rPr lang="en-US"/>
              <a:t>Edit Master text styles</a:t>
            </a:r>
          </a:p>
        </p:txBody>
      </p:sp>
      <p:sp>
        <p:nvSpPr>
          <p:cNvPr id="13" name="Slide Number Placeholder 5"/>
          <p:cNvSpPr txBox="1">
            <a:spLocks/>
          </p:cNvSpPr>
          <p:nvPr userDrawn="1"/>
        </p:nvSpPr>
        <p:spPr>
          <a:xfrm>
            <a:off x="11582401" y="6400800"/>
            <a:ext cx="609599" cy="559858"/>
          </a:xfrm>
          <a:prstGeom prst="rect">
            <a:avLst/>
          </a:prstGeom>
        </p:spPr>
        <p:txBody>
          <a:bodyPr/>
          <a:lstStyle/>
          <a:p>
            <a:pPr marL="0" marR="0" lvl="0" indent="0" algn="ctr" defTabSz="914287" rtl="0" eaLnBrk="1" fontAlgn="auto" latinLnBrk="0" hangingPunct="1">
              <a:lnSpc>
                <a:spcPct val="100000"/>
              </a:lnSpc>
              <a:spcBef>
                <a:spcPts val="0"/>
              </a:spcBef>
              <a:spcAft>
                <a:spcPts val="0"/>
              </a:spcAft>
              <a:buClrTx/>
              <a:buSzTx/>
              <a:buFontTx/>
              <a:buNone/>
              <a:tabLst/>
              <a:defRPr/>
            </a:pPr>
            <a:fld id="{73712EF7-039F-497C-B2F5-5E3D3FD47D72}" type="slidenum">
              <a:rPr kumimoji="0" lang="en-US" sz="1200" b="0" i="0" u="none" strike="noStrike" kern="1200" cap="none" spc="0" normalizeH="0" baseline="0" noProof="0" smtClean="0">
                <a:ln>
                  <a:noFill/>
                </a:ln>
                <a:solidFill>
                  <a:schemeClr val="tx1">
                    <a:lumMod val="65000"/>
                    <a:lumOff val="35000"/>
                  </a:schemeClr>
                </a:solidFill>
                <a:effectLst/>
                <a:uLnTx/>
                <a:uFillTx/>
                <a:latin typeface="Encode Sans" panose="00000500000000000000" pitchFamily="2" charset="0"/>
                <a:ea typeface="+mn-ea"/>
                <a:cs typeface="+mn-cs"/>
              </a:rPr>
              <a:pPr marL="0" marR="0" lvl="0" indent="0" algn="ctr" defTabSz="914287"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1">
                  <a:lumMod val="65000"/>
                  <a:lumOff val="35000"/>
                </a:schemeClr>
              </a:solidFill>
              <a:effectLst/>
              <a:uLnTx/>
              <a:uFillTx/>
              <a:latin typeface="Encode Sans" panose="00000500000000000000" pitchFamily="2" charset="0"/>
              <a:ea typeface="+mn-ea"/>
              <a:cs typeface="+mn-cs"/>
            </a:endParaRPr>
          </a:p>
        </p:txBody>
      </p:sp>
      <p:sp>
        <p:nvSpPr>
          <p:cNvPr id="14" name="TextBox 13"/>
          <p:cNvSpPr txBox="1"/>
          <p:nvPr userDrawn="1"/>
        </p:nvSpPr>
        <p:spPr>
          <a:xfrm>
            <a:off x="76200" y="6427258"/>
            <a:ext cx="3886200" cy="215444"/>
          </a:xfrm>
          <a:prstGeom prst="rect">
            <a:avLst/>
          </a:prstGeom>
          <a:noFill/>
        </p:spPr>
        <p:txBody>
          <a:bodyPr wrap="square" rtlCol="0">
            <a:spAutoFit/>
          </a:bodyPr>
          <a:lstStyle/>
          <a:p>
            <a:r>
              <a:rPr lang="en-US" sz="800" kern="1200" dirty="0">
                <a:solidFill>
                  <a:srgbClr val="595A5C"/>
                </a:solidFill>
                <a:latin typeface="Encode Sans" panose="00000500000000000000" pitchFamily="2" charset="0"/>
              </a:rPr>
              <a:t>© </a:t>
            </a:r>
            <a:r>
              <a:rPr lang="en-US" sz="800" kern="1200" dirty="0" err="1">
                <a:solidFill>
                  <a:srgbClr val="595A5C"/>
                </a:solidFill>
                <a:latin typeface="Encode Sans" panose="00000500000000000000" pitchFamily="2" charset="0"/>
              </a:rPr>
              <a:t>Clix</a:t>
            </a:r>
            <a:r>
              <a:rPr lang="en-US" sz="800" kern="1200" dirty="0">
                <a:solidFill>
                  <a:srgbClr val="595A5C"/>
                </a:solidFill>
                <a:latin typeface="Encode Sans" panose="00000500000000000000" pitchFamily="2" charset="0"/>
              </a:rPr>
              <a:t> Capital Services Pvt. Ltd. All rights reserved.</a:t>
            </a:r>
          </a:p>
        </p:txBody>
      </p:sp>
      <p:pic>
        <p:nvPicPr>
          <p:cNvPr id="15" name="Picture 1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6692541"/>
            <a:ext cx="12192000" cy="165459"/>
          </a:xfrm>
          <a:prstGeom prst="rect">
            <a:avLst/>
          </a:prstGeom>
        </p:spPr>
      </p:pic>
    </p:spTree>
    <p:extLst>
      <p:ext uri="{BB962C8B-B14F-4D97-AF65-F5344CB8AC3E}">
        <p14:creationId xmlns:p14="http://schemas.microsoft.com/office/powerpoint/2010/main" val="1821377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Text Placeholder 12"/>
          <p:cNvSpPr>
            <a:spLocks noGrp="1"/>
          </p:cNvSpPr>
          <p:nvPr>
            <p:ph type="body" sz="quarter" idx="14"/>
          </p:nvPr>
        </p:nvSpPr>
        <p:spPr>
          <a:xfrm>
            <a:off x="228600" y="228600"/>
            <a:ext cx="10820400" cy="533400"/>
          </a:xfrm>
        </p:spPr>
        <p:txBody>
          <a:bodyPr anchor="ctr">
            <a:noAutofit/>
          </a:bodyPr>
          <a:lstStyle>
            <a:lvl1pPr marL="0" indent="0">
              <a:buNone/>
              <a:defRPr lang="en-US" sz="2400" kern="1200" dirty="0" smtClean="0">
                <a:solidFill>
                  <a:schemeClr val="tx1">
                    <a:lumMod val="65000"/>
                    <a:lumOff val="35000"/>
                  </a:schemeClr>
                </a:solidFill>
                <a:latin typeface="Encode Sans" panose="00000500000000000000" pitchFamily="2" charset="0"/>
                <a:ea typeface="+mn-ea"/>
                <a:cs typeface="Arial Unicode MS" panose="020B0604020202020204" pitchFamily="34" charset="-128"/>
              </a:defRPr>
            </a:lvl1pPr>
            <a:lvl2pPr marL="4572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2pPr>
            <a:lvl3pPr marL="9144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3pPr>
            <a:lvl4pPr marL="13716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4pPr>
            <a:lvl5pPr marL="1828800" indent="0">
              <a:buNone/>
              <a:defRPr lang="en-US" sz="2400" kern="1200" dirty="0">
                <a:solidFill>
                  <a:schemeClr val="tx1">
                    <a:lumMod val="65000"/>
                    <a:lumOff val="35000"/>
                  </a:schemeClr>
                </a:solidFill>
                <a:latin typeface="Encode Sans Wide" panose="02000000000000000000" pitchFamily="2" charset="0"/>
                <a:ea typeface="+mn-ea"/>
                <a:cs typeface="Arial Unicode MS" panose="020B0604020202020204" pitchFamily="34" charset="-128"/>
              </a:defRPr>
            </a:lvl5pPr>
          </a:lstStyle>
          <a:p>
            <a:pPr lvl="0"/>
            <a:r>
              <a:rPr lang="en-US"/>
              <a:t>Edit Master text styles</a:t>
            </a:r>
          </a:p>
        </p:txBody>
      </p:sp>
      <p:sp>
        <p:nvSpPr>
          <p:cNvPr id="8" name="Text Placeholder 12"/>
          <p:cNvSpPr>
            <a:spLocks noGrp="1"/>
          </p:cNvSpPr>
          <p:nvPr>
            <p:ph type="body" sz="quarter" idx="18"/>
          </p:nvPr>
        </p:nvSpPr>
        <p:spPr>
          <a:xfrm>
            <a:off x="228600" y="762000"/>
            <a:ext cx="6934200" cy="304800"/>
          </a:xfrm>
        </p:spPr>
        <p:txBody>
          <a:bodyPr anchor="ctr">
            <a:noAutofit/>
          </a:bodyPr>
          <a:lstStyle>
            <a:lvl1pPr marL="0" indent="0">
              <a:buNone/>
              <a:defRPr lang="en-US" sz="1800" kern="1200" dirty="0" smtClean="0">
                <a:solidFill>
                  <a:srgbClr val="595A5C"/>
                </a:solidFill>
                <a:latin typeface="Encode Sans" panose="00000500000000000000" pitchFamily="2" charset="0"/>
                <a:ea typeface="+mn-ea"/>
                <a:cs typeface="Arial Unicode MS" panose="020B0604020202020204" pitchFamily="34" charset="-128"/>
              </a:defRPr>
            </a:lvl1pPr>
            <a:lvl2pPr marL="4572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2pPr>
            <a:lvl3pPr marL="9144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3pPr>
            <a:lvl4pPr marL="13716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4pPr>
            <a:lvl5pPr marL="1828800" indent="0">
              <a:buNone/>
              <a:defRPr lang="en-US" sz="2400" kern="1200" dirty="0">
                <a:solidFill>
                  <a:schemeClr val="tx1">
                    <a:lumMod val="65000"/>
                    <a:lumOff val="35000"/>
                  </a:schemeClr>
                </a:solidFill>
                <a:latin typeface="Encode Sans Wide" panose="02000000000000000000" pitchFamily="2" charset="0"/>
                <a:ea typeface="+mn-ea"/>
                <a:cs typeface="Arial Unicode MS" panose="020B0604020202020204" pitchFamily="34" charset="-128"/>
              </a:defRPr>
            </a:lvl5pPr>
          </a:lstStyle>
          <a:p>
            <a:pPr lvl="0"/>
            <a:r>
              <a:rPr lang="en-US"/>
              <a:t>Edit Master text styles</a:t>
            </a:r>
          </a:p>
        </p:txBody>
      </p:sp>
      <p:sp>
        <p:nvSpPr>
          <p:cNvPr id="9" name="Slide Number Placeholder 5"/>
          <p:cNvSpPr txBox="1">
            <a:spLocks/>
          </p:cNvSpPr>
          <p:nvPr userDrawn="1"/>
        </p:nvSpPr>
        <p:spPr>
          <a:xfrm>
            <a:off x="11582401" y="6400800"/>
            <a:ext cx="609599" cy="559858"/>
          </a:xfrm>
          <a:prstGeom prst="rect">
            <a:avLst/>
          </a:prstGeom>
        </p:spPr>
        <p:txBody>
          <a:bodyPr/>
          <a:lstStyle/>
          <a:p>
            <a:pPr marL="0" marR="0" lvl="0" indent="0" algn="ctr" defTabSz="914287" rtl="0" eaLnBrk="1" fontAlgn="auto" latinLnBrk="0" hangingPunct="1">
              <a:lnSpc>
                <a:spcPct val="100000"/>
              </a:lnSpc>
              <a:spcBef>
                <a:spcPts val="0"/>
              </a:spcBef>
              <a:spcAft>
                <a:spcPts val="0"/>
              </a:spcAft>
              <a:buClrTx/>
              <a:buSzTx/>
              <a:buFontTx/>
              <a:buNone/>
              <a:tabLst/>
              <a:defRPr/>
            </a:pPr>
            <a:fld id="{73712EF7-039F-497C-B2F5-5E3D3FD47D72}" type="slidenum">
              <a:rPr kumimoji="0" lang="en-US" sz="1200" b="0" i="0" u="none" strike="noStrike" kern="1200" cap="none" spc="0" normalizeH="0" baseline="0" noProof="0" smtClean="0">
                <a:ln>
                  <a:noFill/>
                </a:ln>
                <a:solidFill>
                  <a:schemeClr val="tx1">
                    <a:lumMod val="65000"/>
                    <a:lumOff val="35000"/>
                  </a:schemeClr>
                </a:solidFill>
                <a:effectLst/>
                <a:uLnTx/>
                <a:uFillTx/>
                <a:latin typeface="Encode Sans" panose="00000500000000000000" pitchFamily="2" charset="0"/>
                <a:ea typeface="+mn-ea"/>
                <a:cs typeface="+mn-cs"/>
              </a:rPr>
              <a:pPr marL="0" marR="0" lvl="0" indent="0" algn="ctr" defTabSz="914287"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1">
                  <a:lumMod val="65000"/>
                  <a:lumOff val="35000"/>
                </a:schemeClr>
              </a:solidFill>
              <a:effectLst/>
              <a:uLnTx/>
              <a:uFillTx/>
              <a:latin typeface="Encode Sans" panose="00000500000000000000" pitchFamily="2" charset="0"/>
              <a:ea typeface="+mn-ea"/>
              <a:cs typeface="+mn-cs"/>
            </a:endParaRPr>
          </a:p>
        </p:txBody>
      </p:sp>
      <p:sp>
        <p:nvSpPr>
          <p:cNvPr id="10" name="TextBox 9"/>
          <p:cNvSpPr txBox="1"/>
          <p:nvPr userDrawn="1"/>
        </p:nvSpPr>
        <p:spPr>
          <a:xfrm>
            <a:off x="76200" y="6427258"/>
            <a:ext cx="3886200" cy="215444"/>
          </a:xfrm>
          <a:prstGeom prst="rect">
            <a:avLst/>
          </a:prstGeom>
          <a:noFill/>
        </p:spPr>
        <p:txBody>
          <a:bodyPr wrap="square" rtlCol="0">
            <a:spAutoFit/>
          </a:bodyPr>
          <a:lstStyle/>
          <a:p>
            <a:r>
              <a:rPr lang="en-US" sz="800" kern="1200" dirty="0">
                <a:solidFill>
                  <a:srgbClr val="595A5C"/>
                </a:solidFill>
                <a:latin typeface="Encode Sans" panose="00000500000000000000" pitchFamily="2" charset="0"/>
              </a:rPr>
              <a:t>© </a:t>
            </a:r>
            <a:r>
              <a:rPr lang="en-US" sz="800" kern="1200" dirty="0" err="1">
                <a:solidFill>
                  <a:srgbClr val="595A5C"/>
                </a:solidFill>
                <a:latin typeface="Encode Sans" panose="00000500000000000000" pitchFamily="2" charset="0"/>
              </a:rPr>
              <a:t>Clix</a:t>
            </a:r>
            <a:r>
              <a:rPr lang="en-US" sz="800" kern="1200" dirty="0">
                <a:solidFill>
                  <a:srgbClr val="595A5C"/>
                </a:solidFill>
                <a:latin typeface="Encode Sans" panose="00000500000000000000" pitchFamily="2" charset="0"/>
              </a:rPr>
              <a:t> Capital Services Pvt. Ltd. All rights reserved.</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6692541"/>
            <a:ext cx="12192000" cy="165459"/>
          </a:xfrm>
          <a:prstGeom prst="rect">
            <a:avLst/>
          </a:prstGeom>
        </p:spPr>
      </p:pic>
      <p:sp>
        <p:nvSpPr>
          <p:cNvPr id="13" name="Text Placeholder 11"/>
          <p:cNvSpPr>
            <a:spLocks noGrp="1"/>
          </p:cNvSpPr>
          <p:nvPr>
            <p:ph type="body" sz="quarter" idx="19"/>
          </p:nvPr>
        </p:nvSpPr>
        <p:spPr>
          <a:xfrm rot="5400000">
            <a:off x="3626537" y="-1765961"/>
            <a:ext cx="4359517" cy="11095008"/>
          </a:xfrm>
          <a:ln w="12700">
            <a:solidFill>
              <a:schemeClr val="bg1">
                <a:lumMod val="85000"/>
              </a:schemeClr>
            </a:solidFill>
          </a:ln>
        </p:spPr>
        <p:txBody>
          <a:bodyPr>
            <a:normAutofit/>
          </a:bodyPr>
          <a:lstStyle>
            <a:lvl1pPr marL="344488" indent="-344488">
              <a:lnSpc>
                <a:spcPts val="1500"/>
              </a:lnSpc>
              <a:buSzPct val="110000"/>
              <a:buFont typeface="Wingdings" panose="05000000000000000000" pitchFamily="2" charset="2"/>
              <a:buChar char="Ø"/>
              <a:defRPr sz="1400">
                <a:solidFill>
                  <a:srgbClr val="595A5C"/>
                </a:solidFill>
              </a:defRPr>
            </a:lvl1pPr>
            <a:lvl2pPr marL="801688" indent="-344488">
              <a:lnSpc>
                <a:spcPts val="1500"/>
              </a:lnSpc>
              <a:buSzPct val="80000"/>
              <a:buFont typeface="Wingdings" panose="05000000000000000000" pitchFamily="2" charset="2"/>
              <a:buChar char=""/>
              <a:defRPr sz="1200">
                <a:solidFill>
                  <a:srgbClr val="595A5C"/>
                </a:solidFill>
              </a:defRPr>
            </a:lvl2pPr>
            <a:lvl3pPr marL="1143000" indent="-228600">
              <a:lnSpc>
                <a:spcPts val="1500"/>
              </a:lnSpc>
              <a:buSzPct val="150000"/>
              <a:buFont typeface="Wingdings 3" panose="05040102010807070707" pitchFamily="18" charset="2"/>
              <a:buChar char=""/>
              <a:defRPr sz="1100">
                <a:solidFill>
                  <a:srgbClr val="595A5C"/>
                </a:solidFill>
              </a:defRPr>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22818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7" name="Text Placeholder 12"/>
          <p:cNvSpPr>
            <a:spLocks noGrp="1"/>
          </p:cNvSpPr>
          <p:nvPr>
            <p:ph type="body" sz="quarter" idx="14"/>
          </p:nvPr>
        </p:nvSpPr>
        <p:spPr>
          <a:xfrm rot="5400000">
            <a:off x="8172779" y="3012745"/>
            <a:ext cx="5828641" cy="533400"/>
          </a:xfrm>
        </p:spPr>
        <p:txBody>
          <a:bodyPr anchor="ctr">
            <a:noAutofit/>
          </a:bodyPr>
          <a:lstStyle>
            <a:lvl1pPr marL="0" indent="0">
              <a:buNone/>
              <a:defRPr lang="en-US" sz="2400" kern="1200" dirty="0" smtClean="0">
                <a:solidFill>
                  <a:schemeClr val="tx1">
                    <a:lumMod val="65000"/>
                    <a:lumOff val="35000"/>
                  </a:schemeClr>
                </a:solidFill>
                <a:latin typeface="Encode Sans" panose="00000500000000000000" pitchFamily="2" charset="0"/>
                <a:ea typeface="+mn-ea"/>
                <a:cs typeface="Arial Unicode MS" panose="020B0604020202020204" pitchFamily="34" charset="-128"/>
              </a:defRPr>
            </a:lvl1pPr>
            <a:lvl2pPr marL="4572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2pPr>
            <a:lvl3pPr marL="9144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3pPr>
            <a:lvl4pPr marL="13716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4pPr>
            <a:lvl5pPr marL="1828800" indent="0">
              <a:buNone/>
              <a:defRPr lang="en-US" sz="2400" kern="1200" dirty="0">
                <a:solidFill>
                  <a:schemeClr val="tx1">
                    <a:lumMod val="65000"/>
                    <a:lumOff val="35000"/>
                  </a:schemeClr>
                </a:solidFill>
                <a:latin typeface="Encode Sans Wide" panose="02000000000000000000" pitchFamily="2" charset="0"/>
                <a:ea typeface="+mn-ea"/>
                <a:cs typeface="Arial Unicode MS" panose="020B0604020202020204" pitchFamily="34" charset="-128"/>
              </a:defRPr>
            </a:lvl5pPr>
          </a:lstStyle>
          <a:p>
            <a:pPr lvl="0"/>
            <a:r>
              <a:rPr lang="en-US"/>
              <a:t>Edit Master text styles</a:t>
            </a:r>
          </a:p>
        </p:txBody>
      </p:sp>
      <p:sp>
        <p:nvSpPr>
          <p:cNvPr id="8" name="Text Placeholder 11"/>
          <p:cNvSpPr>
            <a:spLocks noGrp="1"/>
          </p:cNvSpPr>
          <p:nvPr>
            <p:ph type="body" sz="quarter" idx="19"/>
          </p:nvPr>
        </p:nvSpPr>
        <p:spPr>
          <a:xfrm rot="5400000">
            <a:off x="2807251" y="-1636787"/>
            <a:ext cx="5842814" cy="9818298"/>
          </a:xfrm>
          <a:ln w="12700">
            <a:solidFill>
              <a:schemeClr val="bg1">
                <a:lumMod val="85000"/>
              </a:schemeClr>
            </a:solidFill>
          </a:ln>
        </p:spPr>
        <p:txBody>
          <a:bodyPr>
            <a:normAutofit/>
          </a:bodyPr>
          <a:lstStyle>
            <a:lvl1pPr marL="344488" indent="-344488">
              <a:lnSpc>
                <a:spcPts val="1500"/>
              </a:lnSpc>
              <a:buSzPct val="110000"/>
              <a:buFont typeface="Wingdings" panose="05000000000000000000" pitchFamily="2" charset="2"/>
              <a:buChar char="Ø"/>
              <a:defRPr sz="1400">
                <a:solidFill>
                  <a:srgbClr val="595A5C"/>
                </a:solidFill>
              </a:defRPr>
            </a:lvl1pPr>
            <a:lvl2pPr marL="801688" indent="-344488">
              <a:lnSpc>
                <a:spcPts val="1500"/>
              </a:lnSpc>
              <a:buSzPct val="80000"/>
              <a:buFont typeface="Wingdings" panose="05000000000000000000" pitchFamily="2" charset="2"/>
              <a:buChar char=""/>
              <a:defRPr sz="1200">
                <a:solidFill>
                  <a:srgbClr val="595A5C"/>
                </a:solidFill>
              </a:defRPr>
            </a:lvl2pPr>
            <a:lvl3pPr marL="1143000" indent="-228600">
              <a:lnSpc>
                <a:spcPts val="1500"/>
              </a:lnSpc>
              <a:buSzPct val="150000"/>
              <a:buFont typeface="Wingdings 3" panose="05040102010807070707" pitchFamily="18" charset="2"/>
              <a:buChar char=""/>
              <a:defRPr sz="1100">
                <a:solidFill>
                  <a:srgbClr val="595A5C"/>
                </a:solidFill>
              </a:defRPr>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Slide Number Placeholder 5"/>
          <p:cNvSpPr txBox="1">
            <a:spLocks/>
          </p:cNvSpPr>
          <p:nvPr userDrawn="1"/>
        </p:nvSpPr>
        <p:spPr>
          <a:xfrm>
            <a:off x="11582401" y="6400800"/>
            <a:ext cx="609599" cy="559858"/>
          </a:xfrm>
          <a:prstGeom prst="rect">
            <a:avLst/>
          </a:prstGeom>
        </p:spPr>
        <p:txBody>
          <a:bodyPr/>
          <a:lstStyle/>
          <a:p>
            <a:pPr marL="0" marR="0" lvl="0" indent="0" algn="ctr" defTabSz="914287" rtl="0" eaLnBrk="1" fontAlgn="auto" latinLnBrk="0" hangingPunct="1">
              <a:lnSpc>
                <a:spcPct val="100000"/>
              </a:lnSpc>
              <a:spcBef>
                <a:spcPts val="0"/>
              </a:spcBef>
              <a:spcAft>
                <a:spcPts val="0"/>
              </a:spcAft>
              <a:buClrTx/>
              <a:buSzTx/>
              <a:buFontTx/>
              <a:buNone/>
              <a:tabLst/>
              <a:defRPr/>
            </a:pPr>
            <a:fld id="{73712EF7-039F-497C-B2F5-5E3D3FD47D72}" type="slidenum">
              <a:rPr kumimoji="0" lang="en-US" sz="1200" b="0" i="0" u="none" strike="noStrike" kern="1200" cap="none" spc="0" normalizeH="0" baseline="0" noProof="0" smtClean="0">
                <a:ln>
                  <a:noFill/>
                </a:ln>
                <a:solidFill>
                  <a:schemeClr val="tx1">
                    <a:lumMod val="65000"/>
                    <a:lumOff val="35000"/>
                  </a:schemeClr>
                </a:solidFill>
                <a:effectLst/>
                <a:uLnTx/>
                <a:uFillTx/>
                <a:latin typeface="Encode Sans" panose="00000500000000000000" pitchFamily="2" charset="0"/>
                <a:ea typeface="+mn-ea"/>
                <a:cs typeface="+mn-cs"/>
              </a:rPr>
              <a:pPr marL="0" marR="0" lvl="0" indent="0" algn="ctr" defTabSz="914287"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1">
                  <a:lumMod val="65000"/>
                  <a:lumOff val="35000"/>
                </a:schemeClr>
              </a:solidFill>
              <a:effectLst/>
              <a:uLnTx/>
              <a:uFillTx/>
              <a:latin typeface="Encode Sans" panose="00000500000000000000" pitchFamily="2" charset="0"/>
              <a:ea typeface="+mn-ea"/>
              <a:cs typeface="+mn-cs"/>
            </a:endParaRPr>
          </a:p>
        </p:txBody>
      </p:sp>
      <p:sp>
        <p:nvSpPr>
          <p:cNvPr id="10" name="TextBox 9"/>
          <p:cNvSpPr txBox="1"/>
          <p:nvPr userDrawn="1"/>
        </p:nvSpPr>
        <p:spPr>
          <a:xfrm>
            <a:off x="76200" y="6427258"/>
            <a:ext cx="3886200" cy="215444"/>
          </a:xfrm>
          <a:prstGeom prst="rect">
            <a:avLst/>
          </a:prstGeom>
          <a:noFill/>
        </p:spPr>
        <p:txBody>
          <a:bodyPr wrap="square" rtlCol="0">
            <a:spAutoFit/>
          </a:bodyPr>
          <a:lstStyle/>
          <a:p>
            <a:r>
              <a:rPr lang="en-US" sz="800" kern="1200" dirty="0">
                <a:solidFill>
                  <a:srgbClr val="595A5C"/>
                </a:solidFill>
                <a:latin typeface="Encode Sans" panose="00000500000000000000" pitchFamily="2" charset="0"/>
              </a:rPr>
              <a:t>© </a:t>
            </a:r>
            <a:r>
              <a:rPr lang="en-US" sz="800" kern="1200" dirty="0" err="1">
                <a:solidFill>
                  <a:srgbClr val="595A5C"/>
                </a:solidFill>
                <a:latin typeface="Encode Sans" panose="00000500000000000000" pitchFamily="2" charset="0"/>
              </a:rPr>
              <a:t>Clix</a:t>
            </a:r>
            <a:r>
              <a:rPr lang="en-US" sz="800" kern="1200" dirty="0">
                <a:solidFill>
                  <a:srgbClr val="595A5C"/>
                </a:solidFill>
                <a:latin typeface="Encode Sans" panose="00000500000000000000" pitchFamily="2" charset="0"/>
              </a:rPr>
              <a:t> Capital Services Pvt. Ltd. All rights reserved.</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6692541"/>
            <a:ext cx="12192000" cy="165459"/>
          </a:xfrm>
          <a:prstGeom prst="rect">
            <a:avLst/>
          </a:prstGeom>
        </p:spPr>
      </p:pic>
    </p:spTree>
    <p:extLst>
      <p:ext uri="{BB962C8B-B14F-4D97-AF65-F5344CB8AC3E}">
        <p14:creationId xmlns:p14="http://schemas.microsoft.com/office/powerpoint/2010/main" val="2526419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C2E362-CCB0-4B59-AB8F-8140DFEFE1D0}" type="datetimeFigureOut">
              <a:rPr lang="en-US" smtClean="0"/>
              <a:t>5/23/2022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1D8348-9D59-484E-B708-E89E61E5F735}" type="slidenum">
              <a:rPr lang="en-US" smtClean="0"/>
              <a:t>‹#›</a:t>
            </a:fld>
            <a:endParaRPr lang="en-US"/>
          </a:p>
        </p:txBody>
      </p:sp>
      <p:sp>
        <p:nvSpPr>
          <p:cNvPr id="7" name="MSIPCMContentMarking" descr="{&quot;HashCode&quot;:1498408200,&quot;Placement&quot;:&quot;Footer&quot;,&quot;Top&quot;:519.343,&quot;Left&quot;:408.454,&quot;SlideWidth&quot;:960,&quot;SlideHeight&quot;:540}"/>
          <p:cNvSpPr txBox="1"/>
          <p:nvPr userDrawn="1"/>
        </p:nvSpPr>
        <p:spPr>
          <a:xfrm>
            <a:off x="5187366" y="6595656"/>
            <a:ext cx="1817267" cy="262344"/>
          </a:xfrm>
          <a:prstGeom prst="rect">
            <a:avLst/>
          </a:prstGeom>
          <a:noFill/>
        </p:spPr>
        <p:txBody>
          <a:bodyPr vert="horz" wrap="square" lIns="0" tIns="0" rIns="0" bIns="0" rtlCol="0" anchor="ctr" anchorCtr="1">
            <a:spAutoFit/>
          </a:bodyPr>
          <a:lstStyle/>
          <a:p>
            <a:pPr algn="ctr">
              <a:spcBef>
                <a:spcPts val="0"/>
              </a:spcBef>
              <a:spcAft>
                <a:spcPts val="0"/>
              </a:spcAft>
            </a:pPr>
            <a:r>
              <a:rPr lang="en-IN" sz="1000">
                <a:solidFill>
                  <a:srgbClr val="000000"/>
                </a:solidFill>
                <a:latin typeface="Calibri" panose="020F0502020204030204" pitchFamily="34" charset="0"/>
              </a:rPr>
              <a:t>Clix Authorised Partners Only</a:t>
            </a:r>
          </a:p>
        </p:txBody>
      </p:sp>
    </p:spTree>
    <p:extLst>
      <p:ext uri="{BB962C8B-B14F-4D97-AF65-F5344CB8AC3E}">
        <p14:creationId xmlns:p14="http://schemas.microsoft.com/office/powerpoint/2010/main" val="248700045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2" r:id="rId4"/>
    <p:sldLayoutId id="2147483653" r:id="rId5"/>
    <p:sldLayoutId id="2147483656" r:id="rId6"/>
    <p:sldLayoutId id="2147483657" r:id="rId7"/>
    <p:sldLayoutId id="2147483658" r:id="rId8"/>
    <p:sldLayoutId id="2147483659" r:id="rId9"/>
    <p:sldLayoutId id="2147483661"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8"/>
          <p:cNvSpPr txBox="1">
            <a:spLocks/>
          </p:cNvSpPr>
          <p:nvPr/>
        </p:nvSpPr>
        <p:spPr>
          <a:xfrm>
            <a:off x="1681930" y="2498452"/>
            <a:ext cx="8676915" cy="115914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dirty="0">
                <a:solidFill>
                  <a:schemeClr val="bg1"/>
                </a:solidFill>
                <a:latin typeface="Encode Sans Medium" panose="00000600000000000000" pitchFamily="2" charset="0"/>
                <a:cs typeface="Arial Unicode MS" panose="020B0604020202020204" pitchFamily="34" charset="-128"/>
              </a:rPr>
              <a:t>Business Loan Cube File Automation</a:t>
            </a:r>
          </a:p>
        </p:txBody>
      </p:sp>
      <p:sp>
        <p:nvSpPr>
          <p:cNvPr id="12" name="Date Placeholder 3"/>
          <p:cNvSpPr>
            <a:spLocks noGrp="1"/>
          </p:cNvSpPr>
          <p:nvPr>
            <p:ph type="dt" sz="half" idx="10"/>
          </p:nvPr>
        </p:nvSpPr>
        <p:spPr>
          <a:xfrm>
            <a:off x="248281" y="5602424"/>
            <a:ext cx="2867297" cy="706936"/>
          </a:xfrm>
        </p:spPr>
        <p:txBody>
          <a:bodyPr/>
          <a:lstStyle>
            <a:lvl1pPr>
              <a:defRPr>
                <a:solidFill>
                  <a:schemeClr val="bg1"/>
                </a:solidFill>
              </a:defRPr>
            </a:lvl1pPr>
          </a:lstStyle>
          <a:p>
            <a:r>
              <a:rPr lang="en-US" sz="1800" dirty="0"/>
              <a:t>Status as of </a:t>
            </a:r>
            <a:fld id="{4DF02A50-CB14-477E-9045-4781F90D7110}" type="datetime3">
              <a:rPr lang="en-US" sz="1800" smtClean="0"/>
              <a:t>23 May 2022</a:t>
            </a:fld>
            <a:endParaRPr lang="en-US" sz="1800" dirty="0"/>
          </a:p>
        </p:txBody>
      </p:sp>
    </p:spTree>
    <p:extLst>
      <p:ext uri="{BB962C8B-B14F-4D97-AF65-F5344CB8AC3E}">
        <p14:creationId xmlns:p14="http://schemas.microsoft.com/office/powerpoint/2010/main" val="100823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a:t>As is process of Cube file Generation</a:t>
            </a:r>
          </a:p>
        </p:txBody>
      </p:sp>
      <p:sp>
        <p:nvSpPr>
          <p:cNvPr id="3" name="Rectangle 2"/>
          <p:cNvSpPr/>
          <p:nvPr/>
        </p:nvSpPr>
        <p:spPr>
          <a:xfrm>
            <a:off x="483324" y="1846217"/>
            <a:ext cx="1567543" cy="71845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dirty="0">
                <a:solidFill>
                  <a:schemeClr val="dk1"/>
                </a:solidFill>
              </a:rPr>
              <a:t>Last Month Cube File</a:t>
            </a:r>
          </a:p>
        </p:txBody>
      </p:sp>
      <p:sp>
        <p:nvSpPr>
          <p:cNvPr id="8" name="Rectangle 7"/>
          <p:cNvSpPr/>
          <p:nvPr/>
        </p:nvSpPr>
        <p:spPr>
          <a:xfrm>
            <a:off x="1055370" y="3961442"/>
            <a:ext cx="1567543" cy="71845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dirty="0">
                <a:solidFill>
                  <a:schemeClr val="dk1"/>
                </a:solidFill>
              </a:rPr>
              <a:t>CET Files dump</a:t>
            </a:r>
          </a:p>
        </p:txBody>
      </p:sp>
      <p:sp>
        <p:nvSpPr>
          <p:cNvPr id="9" name="Rectangle 8"/>
          <p:cNvSpPr/>
          <p:nvPr/>
        </p:nvSpPr>
        <p:spPr>
          <a:xfrm>
            <a:off x="3695700" y="2873825"/>
            <a:ext cx="1912900" cy="71845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dirty="0">
                <a:solidFill>
                  <a:schemeClr val="dk1"/>
                </a:solidFill>
              </a:rPr>
              <a:t>New file with Last and Current month CET data</a:t>
            </a:r>
          </a:p>
        </p:txBody>
      </p:sp>
      <p:sp>
        <p:nvSpPr>
          <p:cNvPr id="10" name="Rectangle 9"/>
          <p:cNvSpPr/>
          <p:nvPr/>
        </p:nvSpPr>
        <p:spPr>
          <a:xfrm>
            <a:off x="3852455" y="5025785"/>
            <a:ext cx="1567543" cy="7915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dirty="0">
                <a:solidFill>
                  <a:schemeClr val="dk1"/>
                </a:solidFill>
              </a:rPr>
              <a:t>KPI File</a:t>
            </a:r>
          </a:p>
        </p:txBody>
      </p:sp>
      <p:sp>
        <p:nvSpPr>
          <p:cNvPr id="11" name="Rectangle 10"/>
          <p:cNvSpPr/>
          <p:nvPr/>
        </p:nvSpPr>
        <p:spPr>
          <a:xfrm>
            <a:off x="7611292" y="2874431"/>
            <a:ext cx="1567543" cy="71845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dirty="0">
                <a:solidFill>
                  <a:schemeClr val="dk1"/>
                </a:solidFill>
              </a:rPr>
              <a:t>Final Cube File</a:t>
            </a:r>
          </a:p>
        </p:txBody>
      </p:sp>
      <p:cxnSp>
        <p:nvCxnSpPr>
          <p:cNvPr id="13" name="Elbow Connector 12"/>
          <p:cNvCxnSpPr>
            <a:stCxn id="3" idx="3"/>
            <a:endCxn id="9" idx="0"/>
          </p:cNvCxnSpPr>
          <p:nvPr/>
        </p:nvCxnSpPr>
        <p:spPr>
          <a:xfrm>
            <a:off x="2050867" y="2205446"/>
            <a:ext cx="2601283" cy="6683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194014" y="1695745"/>
            <a:ext cx="2458136" cy="461665"/>
          </a:xfrm>
          <a:prstGeom prst="rect">
            <a:avLst/>
          </a:prstGeom>
          <a:noFill/>
        </p:spPr>
        <p:txBody>
          <a:bodyPr wrap="square" rtlCol="0">
            <a:spAutoFit/>
          </a:bodyPr>
          <a:lstStyle/>
          <a:p>
            <a:r>
              <a:rPr lang="en-IN" sz="1200" dirty="0"/>
              <a:t>Drop the unwanted performance fields and create a new copy </a:t>
            </a:r>
          </a:p>
        </p:txBody>
      </p:sp>
      <p:cxnSp>
        <p:nvCxnSpPr>
          <p:cNvPr id="17" name="Elbow Connector 16"/>
          <p:cNvCxnSpPr>
            <a:stCxn id="8" idx="3"/>
            <a:endCxn id="9" idx="1"/>
          </p:cNvCxnSpPr>
          <p:nvPr/>
        </p:nvCxnSpPr>
        <p:spPr>
          <a:xfrm flipV="1">
            <a:off x="2622913" y="3233054"/>
            <a:ext cx="1072787" cy="108761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55371" y="4679899"/>
            <a:ext cx="2079716" cy="646331"/>
          </a:xfrm>
          <a:prstGeom prst="rect">
            <a:avLst/>
          </a:prstGeom>
          <a:noFill/>
        </p:spPr>
        <p:txBody>
          <a:bodyPr wrap="square" rtlCol="0">
            <a:spAutoFit/>
          </a:bodyPr>
          <a:lstStyle/>
          <a:p>
            <a:r>
              <a:rPr lang="en-IN" sz="1200" dirty="0"/>
              <a:t>Run the Python script to extract the data from CET files</a:t>
            </a:r>
          </a:p>
        </p:txBody>
      </p:sp>
      <p:sp>
        <p:nvSpPr>
          <p:cNvPr id="27" name="TextBox 26"/>
          <p:cNvSpPr txBox="1"/>
          <p:nvPr/>
        </p:nvSpPr>
        <p:spPr>
          <a:xfrm>
            <a:off x="4652150" y="3804382"/>
            <a:ext cx="1738450" cy="830997"/>
          </a:xfrm>
          <a:prstGeom prst="rect">
            <a:avLst/>
          </a:prstGeom>
          <a:noFill/>
        </p:spPr>
        <p:txBody>
          <a:bodyPr wrap="square" rtlCol="0">
            <a:spAutoFit/>
          </a:bodyPr>
          <a:lstStyle/>
          <a:p>
            <a:r>
              <a:rPr lang="en-IN" sz="1200" dirty="0"/>
              <a:t>Run Python script to extract performance variables and append into new file</a:t>
            </a:r>
          </a:p>
        </p:txBody>
      </p:sp>
      <p:cxnSp>
        <p:nvCxnSpPr>
          <p:cNvPr id="35" name="Straight Arrow Connector 34"/>
          <p:cNvCxnSpPr>
            <a:stCxn id="9" idx="3"/>
            <a:endCxn id="11" idx="1"/>
          </p:cNvCxnSpPr>
          <p:nvPr/>
        </p:nvCxnSpPr>
        <p:spPr>
          <a:xfrm>
            <a:off x="5608600" y="3233054"/>
            <a:ext cx="2002692" cy="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584" y="1455481"/>
            <a:ext cx="613423" cy="570350"/>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295" y="3832338"/>
            <a:ext cx="613423" cy="521365"/>
          </a:xfrm>
          <a:prstGeom prst="rect">
            <a:avLst/>
          </a:prstGeom>
        </p:spPr>
      </p:pic>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6501" y="2483090"/>
            <a:ext cx="613423" cy="570350"/>
          </a:xfrm>
          <a:prstGeom prst="rect">
            <a:avLst/>
          </a:prstGeom>
        </p:spPr>
      </p:pic>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10769" y="2588650"/>
            <a:ext cx="613423" cy="570350"/>
          </a:xfrm>
          <a:prstGeom prst="rect">
            <a:avLst/>
          </a:prstGeom>
        </p:spPr>
      </p:pic>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1277" y="4813685"/>
            <a:ext cx="613423" cy="570350"/>
          </a:xfrm>
          <a:prstGeom prst="rect">
            <a:avLst/>
          </a:prstGeom>
        </p:spPr>
      </p:pic>
      <p:cxnSp>
        <p:nvCxnSpPr>
          <p:cNvPr id="28" name="Straight Arrow Connector 27"/>
          <p:cNvCxnSpPr>
            <a:stCxn id="10" idx="0"/>
            <a:endCxn id="9" idx="2"/>
          </p:cNvCxnSpPr>
          <p:nvPr/>
        </p:nvCxnSpPr>
        <p:spPr>
          <a:xfrm flipV="1">
            <a:off x="4636227" y="3592282"/>
            <a:ext cx="15923" cy="1433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0952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a:t>New process of Cube file Generation</a:t>
            </a:r>
          </a:p>
        </p:txBody>
      </p:sp>
      <p:sp>
        <p:nvSpPr>
          <p:cNvPr id="3" name="Rectangle 2"/>
          <p:cNvSpPr/>
          <p:nvPr/>
        </p:nvSpPr>
        <p:spPr>
          <a:xfrm>
            <a:off x="483324" y="1846217"/>
            <a:ext cx="1567543" cy="71845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dirty="0"/>
              <a:t>Last Month Cube File</a:t>
            </a:r>
          </a:p>
        </p:txBody>
      </p:sp>
      <p:sp>
        <p:nvSpPr>
          <p:cNvPr id="8" name="Rectangle 7"/>
          <p:cNvSpPr/>
          <p:nvPr/>
        </p:nvSpPr>
        <p:spPr>
          <a:xfrm>
            <a:off x="624296" y="4583831"/>
            <a:ext cx="1567543" cy="71845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dirty="0">
                <a:solidFill>
                  <a:schemeClr val="dk1"/>
                </a:solidFill>
              </a:rPr>
              <a:t>CET Files dump</a:t>
            </a:r>
          </a:p>
        </p:txBody>
      </p:sp>
      <p:sp>
        <p:nvSpPr>
          <p:cNvPr id="9" name="Rectangle 8"/>
          <p:cNvSpPr/>
          <p:nvPr/>
        </p:nvSpPr>
        <p:spPr>
          <a:xfrm>
            <a:off x="5614307" y="2500578"/>
            <a:ext cx="1567543" cy="71845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dirty="0">
                <a:solidFill>
                  <a:schemeClr val="dk1"/>
                </a:solidFill>
              </a:rPr>
              <a:t>New file with Last and Current month CET data</a:t>
            </a:r>
          </a:p>
        </p:txBody>
      </p:sp>
      <p:sp>
        <p:nvSpPr>
          <p:cNvPr id="11" name="Rectangle 10"/>
          <p:cNvSpPr/>
          <p:nvPr/>
        </p:nvSpPr>
        <p:spPr>
          <a:xfrm>
            <a:off x="9884229" y="1900922"/>
            <a:ext cx="1567543" cy="71845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dirty="0">
                <a:solidFill>
                  <a:schemeClr val="dk1"/>
                </a:solidFill>
              </a:rPr>
              <a:t>Final Cube File</a:t>
            </a:r>
          </a:p>
        </p:txBody>
      </p:sp>
      <p:cxnSp>
        <p:nvCxnSpPr>
          <p:cNvPr id="13" name="Elbow Connector 12"/>
          <p:cNvCxnSpPr>
            <a:stCxn id="3" idx="3"/>
            <a:endCxn id="9" idx="0"/>
          </p:cNvCxnSpPr>
          <p:nvPr/>
        </p:nvCxnSpPr>
        <p:spPr>
          <a:xfrm>
            <a:off x="2050867" y="2205446"/>
            <a:ext cx="4347212" cy="2951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050867" y="1887332"/>
            <a:ext cx="4363540" cy="276999"/>
          </a:xfrm>
          <a:prstGeom prst="rect">
            <a:avLst/>
          </a:prstGeom>
          <a:noFill/>
        </p:spPr>
        <p:txBody>
          <a:bodyPr wrap="square" rtlCol="0">
            <a:spAutoFit/>
          </a:bodyPr>
          <a:lstStyle/>
          <a:p>
            <a:r>
              <a:rPr lang="en-IN" sz="1200" dirty="0"/>
              <a:t>Drop the unwanted performance fields and create a new copy </a:t>
            </a:r>
          </a:p>
        </p:txBody>
      </p:sp>
      <p:cxnSp>
        <p:nvCxnSpPr>
          <p:cNvPr id="17" name="Elbow Connector 16"/>
          <p:cNvCxnSpPr>
            <a:stCxn id="8" idx="3"/>
            <a:endCxn id="9" idx="1"/>
          </p:cNvCxnSpPr>
          <p:nvPr/>
        </p:nvCxnSpPr>
        <p:spPr>
          <a:xfrm flipV="1">
            <a:off x="2191839" y="2859807"/>
            <a:ext cx="3422468" cy="2083253"/>
          </a:xfrm>
          <a:prstGeom prst="bentConnector3">
            <a:avLst>
              <a:gd name="adj1" fmla="val 6489"/>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442754" y="2859806"/>
            <a:ext cx="3171553" cy="461665"/>
          </a:xfrm>
          <a:prstGeom prst="rect">
            <a:avLst/>
          </a:prstGeom>
          <a:noFill/>
        </p:spPr>
        <p:txBody>
          <a:bodyPr wrap="square" rtlCol="0">
            <a:spAutoFit/>
          </a:bodyPr>
          <a:lstStyle/>
          <a:p>
            <a:r>
              <a:rPr lang="en-IN" sz="1200" dirty="0"/>
              <a:t>Run the Python script to extract the data from CET files</a:t>
            </a:r>
          </a:p>
        </p:txBody>
      </p:sp>
      <p:sp>
        <p:nvSpPr>
          <p:cNvPr id="27" name="TextBox 26"/>
          <p:cNvSpPr txBox="1"/>
          <p:nvPr/>
        </p:nvSpPr>
        <p:spPr>
          <a:xfrm>
            <a:off x="6464754" y="3321471"/>
            <a:ext cx="1904320" cy="646331"/>
          </a:xfrm>
          <a:prstGeom prst="rect">
            <a:avLst/>
          </a:prstGeom>
          <a:noFill/>
        </p:spPr>
        <p:txBody>
          <a:bodyPr wrap="square" rtlCol="0">
            <a:spAutoFit/>
          </a:bodyPr>
          <a:lstStyle/>
          <a:p>
            <a:r>
              <a:rPr lang="en-IN" sz="1200" dirty="0"/>
              <a:t>Write individual scripts to extract variables and merge into new file</a:t>
            </a:r>
          </a:p>
        </p:txBody>
      </p:sp>
      <p:sp>
        <p:nvSpPr>
          <p:cNvPr id="24" name="Rounded Rectangle 23"/>
          <p:cNvSpPr/>
          <p:nvPr/>
        </p:nvSpPr>
        <p:spPr>
          <a:xfrm>
            <a:off x="6464754" y="5263810"/>
            <a:ext cx="2586446" cy="105809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200" dirty="0">
              <a:solidFill>
                <a:schemeClr val="dk1"/>
              </a:solidFill>
            </a:endParaRPr>
          </a:p>
        </p:txBody>
      </p:sp>
      <p:sp>
        <p:nvSpPr>
          <p:cNvPr id="30" name="Rounded Rectangle 29"/>
          <p:cNvSpPr/>
          <p:nvPr/>
        </p:nvSpPr>
        <p:spPr>
          <a:xfrm>
            <a:off x="6668589" y="5538128"/>
            <a:ext cx="796563" cy="63804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Static Pool</a:t>
            </a:r>
          </a:p>
        </p:txBody>
      </p:sp>
      <p:sp>
        <p:nvSpPr>
          <p:cNvPr id="33" name="Rounded Rectangle 32"/>
          <p:cNvSpPr/>
          <p:nvPr/>
        </p:nvSpPr>
        <p:spPr>
          <a:xfrm>
            <a:off x="3329334" y="4702674"/>
            <a:ext cx="1931250" cy="63804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NEA and DPD</a:t>
            </a:r>
          </a:p>
        </p:txBody>
      </p:sp>
      <p:sp>
        <p:nvSpPr>
          <p:cNvPr id="34" name="TextBox 33"/>
          <p:cNvSpPr txBox="1"/>
          <p:nvPr/>
        </p:nvSpPr>
        <p:spPr>
          <a:xfrm>
            <a:off x="6774443" y="4939963"/>
            <a:ext cx="2250165" cy="369332"/>
          </a:xfrm>
          <a:prstGeom prst="rect">
            <a:avLst/>
          </a:prstGeom>
          <a:noFill/>
        </p:spPr>
        <p:txBody>
          <a:bodyPr wrap="square" rtlCol="0">
            <a:spAutoFit/>
          </a:bodyPr>
          <a:lstStyle/>
          <a:p>
            <a:pPr algn="ctr"/>
            <a:r>
              <a:rPr lang="en-IN" dirty="0"/>
              <a:t>AWS S3 Bucket</a:t>
            </a:r>
          </a:p>
        </p:txBody>
      </p:sp>
      <p:cxnSp>
        <p:nvCxnSpPr>
          <p:cNvPr id="37" name="Elbow Connector 36"/>
          <p:cNvCxnSpPr>
            <a:stCxn id="30" idx="0"/>
            <a:endCxn id="9" idx="2"/>
          </p:cNvCxnSpPr>
          <p:nvPr/>
        </p:nvCxnSpPr>
        <p:spPr>
          <a:xfrm rot="16200000" flipV="1">
            <a:off x="5572929" y="4044186"/>
            <a:ext cx="2319093" cy="66879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33" idx="0"/>
          </p:cNvCxnSpPr>
          <p:nvPr/>
        </p:nvCxnSpPr>
        <p:spPr>
          <a:xfrm rot="5400000" flipH="1" flipV="1">
            <a:off x="5185612" y="3490207"/>
            <a:ext cx="321815" cy="21031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9" idx="3"/>
            <a:endCxn id="11" idx="1"/>
          </p:cNvCxnSpPr>
          <p:nvPr/>
        </p:nvCxnSpPr>
        <p:spPr>
          <a:xfrm flipV="1">
            <a:off x="7181850" y="2260151"/>
            <a:ext cx="2702379" cy="5996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a:xfrm>
            <a:off x="7681843" y="5551404"/>
            <a:ext cx="1171169" cy="63804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Presentation</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584" y="1455481"/>
            <a:ext cx="613423" cy="570350"/>
          </a:xfrm>
          <a:prstGeom prst="rect">
            <a:avLst/>
          </a:prstGeom>
        </p:spPr>
      </p:pic>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921" y="4256590"/>
            <a:ext cx="613423" cy="570350"/>
          </a:xfrm>
          <a:prstGeom prst="rect">
            <a:avLst/>
          </a:prstGeom>
        </p:spPr>
      </p:pic>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29007" y="2132678"/>
            <a:ext cx="613423" cy="570350"/>
          </a:xfrm>
          <a:prstGeom prst="rect">
            <a:avLst/>
          </a:prstGeom>
        </p:spPr>
      </p:pic>
      <p:pic>
        <p:nvPicPr>
          <p:cNvPr id="23" name="Picture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49000" y="1561042"/>
            <a:ext cx="613423" cy="570350"/>
          </a:xfrm>
          <a:prstGeom prst="rect">
            <a:avLst/>
          </a:prstGeom>
        </p:spPr>
      </p:pic>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89165" y="4512348"/>
            <a:ext cx="613423" cy="57035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53" y="4985448"/>
            <a:ext cx="523311" cy="523311"/>
          </a:xfrm>
          <a:prstGeom prst="rect">
            <a:avLst/>
          </a:prstGeom>
        </p:spPr>
      </p:pic>
    </p:spTree>
    <p:extLst>
      <p:ext uri="{BB962C8B-B14F-4D97-AF65-F5344CB8AC3E}">
        <p14:creationId xmlns:p14="http://schemas.microsoft.com/office/powerpoint/2010/main" val="2568177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477520" y="333103"/>
            <a:ext cx="4029166" cy="533400"/>
          </a:xfrm>
        </p:spPr>
        <p:txBody>
          <a:bodyPr/>
          <a:lstStyle/>
          <a:p>
            <a:r>
              <a:rPr lang="en-IN" dirty="0"/>
              <a:t>Cube File Key Outcomes</a:t>
            </a:r>
          </a:p>
        </p:txBody>
      </p:sp>
      <p:graphicFrame>
        <p:nvGraphicFramePr>
          <p:cNvPr id="2" name="Table 1"/>
          <p:cNvGraphicFramePr>
            <a:graphicFrameLocks noGrp="1"/>
          </p:cNvGraphicFramePr>
          <p:nvPr>
            <p:extLst>
              <p:ext uri="{D42A27DB-BD31-4B8C-83A1-F6EECF244321}">
                <p14:modId xmlns:p14="http://schemas.microsoft.com/office/powerpoint/2010/main" val="4146778219"/>
              </p:ext>
            </p:extLst>
          </p:nvPr>
        </p:nvGraphicFramePr>
        <p:xfrm>
          <a:off x="477520" y="997132"/>
          <a:ext cx="10991669" cy="5155814"/>
        </p:xfrm>
        <a:graphic>
          <a:graphicData uri="http://schemas.openxmlformats.org/drawingml/2006/table">
            <a:tbl>
              <a:tblPr>
                <a:tableStyleId>{5C22544A-7EE6-4342-B048-85BDC9FD1C3A}</a:tableStyleId>
              </a:tblPr>
              <a:tblGrid>
                <a:gridCol w="1307829">
                  <a:extLst>
                    <a:ext uri="{9D8B030D-6E8A-4147-A177-3AD203B41FA5}">
                      <a16:colId xmlns:a16="http://schemas.microsoft.com/office/drawing/2014/main" val="3291177449"/>
                    </a:ext>
                  </a:extLst>
                </a:gridCol>
                <a:gridCol w="3060970">
                  <a:extLst>
                    <a:ext uri="{9D8B030D-6E8A-4147-A177-3AD203B41FA5}">
                      <a16:colId xmlns:a16="http://schemas.microsoft.com/office/drawing/2014/main" val="2942099757"/>
                    </a:ext>
                  </a:extLst>
                </a:gridCol>
                <a:gridCol w="3389243">
                  <a:extLst>
                    <a:ext uri="{9D8B030D-6E8A-4147-A177-3AD203B41FA5}">
                      <a16:colId xmlns:a16="http://schemas.microsoft.com/office/drawing/2014/main" val="2948795181"/>
                    </a:ext>
                  </a:extLst>
                </a:gridCol>
                <a:gridCol w="3233627">
                  <a:extLst>
                    <a:ext uri="{9D8B030D-6E8A-4147-A177-3AD203B41FA5}">
                      <a16:colId xmlns:a16="http://schemas.microsoft.com/office/drawing/2014/main" val="535341517"/>
                    </a:ext>
                  </a:extLst>
                </a:gridCol>
              </a:tblGrid>
              <a:tr h="413711">
                <a:tc>
                  <a:txBody>
                    <a:bodyPr/>
                    <a:lstStyle/>
                    <a:p>
                      <a:pPr algn="ctr">
                        <a:lnSpc>
                          <a:spcPct val="107000"/>
                        </a:lnSpc>
                        <a:spcAft>
                          <a:spcPts val="0"/>
                        </a:spcAft>
                      </a:pPr>
                      <a:r>
                        <a:rPr lang="en-IN" sz="1800" b="1" dirty="0"/>
                        <a:t>Particulars</a:t>
                      </a:r>
                    </a:p>
                  </a:txBody>
                  <a:tcPr marL="32385" marR="32385" marT="15875" marB="15875" anchor="ctr"/>
                </a:tc>
                <a:tc>
                  <a:txBody>
                    <a:bodyPr/>
                    <a:lstStyle/>
                    <a:p>
                      <a:pPr algn="ctr">
                        <a:lnSpc>
                          <a:spcPct val="107000"/>
                        </a:lnSpc>
                        <a:spcAft>
                          <a:spcPts val="0"/>
                        </a:spcAft>
                      </a:pPr>
                      <a:r>
                        <a:rPr lang="en-IN" sz="1800" b="1" dirty="0"/>
                        <a:t>Before</a:t>
                      </a:r>
                    </a:p>
                  </a:txBody>
                  <a:tcPr marL="32385" marR="32385" marT="15875" marB="15875" anchor="ctr"/>
                </a:tc>
                <a:tc>
                  <a:txBody>
                    <a:bodyPr/>
                    <a:lstStyle/>
                    <a:p>
                      <a:pPr algn="ctr">
                        <a:lnSpc>
                          <a:spcPct val="107000"/>
                        </a:lnSpc>
                        <a:spcAft>
                          <a:spcPts val="0"/>
                        </a:spcAft>
                      </a:pPr>
                      <a:r>
                        <a:rPr lang="en-IN" sz="1800" b="1" dirty="0"/>
                        <a:t>After</a:t>
                      </a:r>
                    </a:p>
                  </a:txBody>
                  <a:tcPr marL="32385" marR="32385" marT="15875" marB="15875" anchor="ctr"/>
                </a:tc>
                <a:tc>
                  <a:txBody>
                    <a:bodyPr/>
                    <a:lstStyle/>
                    <a:p>
                      <a:pPr algn="ctr">
                        <a:lnSpc>
                          <a:spcPct val="107000"/>
                        </a:lnSpc>
                        <a:spcAft>
                          <a:spcPts val="0"/>
                        </a:spcAft>
                      </a:pPr>
                      <a:r>
                        <a:rPr lang="en-IN" sz="1800" b="1" dirty="0"/>
                        <a:t>Final Outcome</a:t>
                      </a:r>
                    </a:p>
                  </a:txBody>
                  <a:tcPr marL="32385" marR="32385" marT="15875" marB="15875" anchor="ctr"/>
                </a:tc>
                <a:extLst>
                  <a:ext uri="{0D108BD9-81ED-4DB2-BD59-A6C34878D82A}">
                    <a16:rowId xmlns:a16="http://schemas.microsoft.com/office/drawing/2014/main" val="2853059609"/>
                  </a:ext>
                </a:extLst>
              </a:tr>
              <a:tr h="827900">
                <a:tc>
                  <a:txBody>
                    <a:bodyPr/>
                    <a:lstStyle/>
                    <a:p>
                      <a:pPr>
                        <a:lnSpc>
                          <a:spcPct val="107000"/>
                        </a:lnSpc>
                        <a:spcAft>
                          <a:spcPts val="0"/>
                        </a:spcAft>
                      </a:pPr>
                      <a:r>
                        <a:rPr lang="en-IN" sz="1300" dirty="0"/>
                        <a:t>Sources</a:t>
                      </a:r>
                    </a:p>
                  </a:txBody>
                  <a:tcPr marL="32385" marR="32385" marT="15875" marB="15875" anchor="ctr"/>
                </a:tc>
                <a:tc>
                  <a:txBody>
                    <a:bodyPr/>
                    <a:lstStyle/>
                    <a:p>
                      <a:pPr>
                        <a:lnSpc>
                          <a:spcPct val="107000"/>
                        </a:lnSpc>
                        <a:spcAft>
                          <a:spcPts val="0"/>
                        </a:spcAft>
                      </a:pPr>
                      <a:r>
                        <a:rPr lang="en-IN" sz="1300" dirty="0"/>
                        <a:t>Static Excel Sheets</a:t>
                      </a:r>
                    </a:p>
                    <a:p>
                      <a:pPr>
                        <a:lnSpc>
                          <a:spcPct val="107000"/>
                        </a:lnSpc>
                        <a:spcAft>
                          <a:spcPts val="0"/>
                        </a:spcAft>
                      </a:pPr>
                      <a:r>
                        <a:rPr lang="en-IN" sz="1300" dirty="0"/>
                        <a:t>(CETs, KPI, Old Cube)</a:t>
                      </a:r>
                    </a:p>
                  </a:txBody>
                  <a:tcPr marL="32385" marR="32385" marT="15875" marB="15875" anchor="ctr"/>
                </a:tc>
                <a:tc>
                  <a:txBody>
                    <a:bodyPr/>
                    <a:lstStyle/>
                    <a:p>
                      <a:pPr>
                        <a:lnSpc>
                          <a:spcPct val="107000"/>
                        </a:lnSpc>
                        <a:spcAft>
                          <a:spcPts val="0"/>
                        </a:spcAft>
                      </a:pPr>
                      <a:r>
                        <a:rPr lang="en-IN" sz="1300" dirty="0"/>
                        <a:t>Excel files : (CETs), NEA/DPD_WO, NEA(STATUS) </a:t>
                      </a:r>
                    </a:p>
                    <a:p>
                      <a:pPr>
                        <a:lnSpc>
                          <a:spcPct val="107000"/>
                        </a:lnSpc>
                        <a:spcAft>
                          <a:spcPts val="0"/>
                        </a:spcAft>
                      </a:pPr>
                      <a:r>
                        <a:rPr lang="en-IN" sz="1300" dirty="0"/>
                        <a:t>S3 Bucket : (Static pool Data &amp; presentation )</a:t>
                      </a:r>
                    </a:p>
                  </a:txBody>
                  <a:tcPr marL="32385" marR="32385" marT="15875" marB="15875" anchor="ctr"/>
                </a:tc>
                <a:tc>
                  <a:txBody>
                    <a:bodyPr/>
                    <a:lstStyle/>
                    <a:p>
                      <a:pPr>
                        <a:lnSpc>
                          <a:spcPct val="107000"/>
                        </a:lnSpc>
                        <a:spcAft>
                          <a:spcPts val="0"/>
                        </a:spcAft>
                      </a:pPr>
                      <a:r>
                        <a:rPr lang="en-IN" sz="1300" dirty="0"/>
                        <a:t>Minimum</a:t>
                      </a:r>
                      <a:r>
                        <a:rPr lang="en-IN" sz="1300" baseline="0" dirty="0"/>
                        <a:t> dependency for data. More accurate data as its directly from source</a:t>
                      </a:r>
                      <a:endParaRPr lang="en-IN" sz="1300" dirty="0"/>
                    </a:p>
                  </a:txBody>
                  <a:tcPr marL="32385" marR="32385" marT="15875" marB="15875" anchor="ctr"/>
                </a:tc>
                <a:extLst>
                  <a:ext uri="{0D108BD9-81ED-4DB2-BD59-A6C34878D82A}">
                    <a16:rowId xmlns:a16="http://schemas.microsoft.com/office/drawing/2014/main" val="1058144517"/>
                  </a:ext>
                </a:extLst>
              </a:tr>
              <a:tr h="631775">
                <a:tc>
                  <a:txBody>
                    <a:bodyPr/>
                    <a:lstStyle/>
                    <a:p>
                      <a:pPr>
                        <a:lnSpc>
                          <a:spcPct val="107000"/>
                        </a:lnSpc>
                        <a:spcAft>
                          <a:spcPts val="0"/>
                        </a:spcAft>
                      </a:pPr>
                      <a:endParaRPr lang="en-IN" sz="1300" dirty="0"/>
                    </a:p>
                    <a:p>
                      <a:pPr>
                        <a:lnSpc>
                          <a:spcPct val="107000"/>
                        </a:lnSpc>
                        <a:spcAft>
                          <a:spcPts val="0"/>
                        </a:spcAft>
                      </a:pPr>
                      <a:r>
                        <a:rPr lang="en-IN" sz="1300" dirty="0"/>
                        <a:t>CET Extraction</a:t>
                      </a:r>
                    </a:p>
                    <a:p>
                      <a:pPr>
                        <a:lnSpc>
                          <a:spcPct val="107000"/>
                        </a:lnSpc>
                        <a:spcAft>
                          <a:spcPts val="0"/>
                        </a:spcAft>
                      </a:pPr>
                      <a:r>
                        <a:rPr lang="en-IN" sz="1300" dirty="0"/>
                        <a:t> </a:t>
                      </a:r>
                    </a:p>
                  </a:txBody>
                  <a:tcPr marL="32385" marR="32385" marT="15875" marB="15875" anchor="ctr"/>
                </a:tc>
                <a:tc>
                  <a:txBody>
                    <a:bodyPr/>
                    <a:lstStyle/>
                    <a:p>
                      <a:pPr>
                        <a:lnSpc>
                          <a:spcPct val="107000"/>
                        </a:lnSpc>
                        <a:spcAft>
                          <a:spcPts val="0"/>
                        </a:spcAft>
                      </a:pPr>
                      <a:r>
                        <a:rPr lang="en-IN" sz="1300" dirty="0"/>
                        <a:t>CET Extraction which took 10-12 days. </a:t>
                      </a:r>
                    </a:p>
                  </a:txBody>
                  <a:tcPr marL="32385" marR="32385" marT="15875" marB="15875" anchor="ctr"/>
                </a:tc>
                <a:tc>
                  <a:txBody>
                    <a:bodyPr/>
                    <a:lstStyle/>
                    <a:p>
                      <a:pPr>
                        <a:lnSpc>
                          <a:spcPct val="107000"/>
                        </a:lnSpc>
                        <a:spcAft>
                          <a:spcPts val="0"/>
                        </a:spcAft>
                      </a:pPr>
                      <a:r>
                        <a:rPr lang="en-IN" sz="1300" dirty="0"/>
                        <a:t> CET Extraction in 15 – 20 min for 200 files (Approx.)</a:t>
                      </a:r>
                    </a:p>
                  </a:txBody>
                  <a:tcPr marL="32385" marR="32385" marT="15875" marB="15875" anchor="ctr"/>
                </a:tc>
                <a:tc>
                  <a:txBody>
                    <a:bodyPr/>
                    <a:lstStyle/>
                    <a:p>
                      <a:pPr>
                        <a:lnSpc>
                          <a:spcPct val="107000"/>
                        </a:lnSpc>
                        <a:spcAft>
                          <a:spcPts val="0"/>
                        </a:spcAft>
                      </a:pPr>
                      <a:r>
                        <a:rPr lang="en-IN" sz="1300" dirty="0"/>
                        <a:t>Faster data</a:t>
                      </a:r>
                      <a:r>
                        <a:rPr lang="en-IN" sz="1300" baseline="0" dirty="0"/>
                        <a:t> extraction saving precious man hours of risk team</a:t>
                      </a:r>
                      <a:endParaRPr lang="en-IN" sz="1300" dirty="0"/>
                    </a:p>
                  </a:txBody>
                  <a:tcPr marL="32385" marR="32385" marT="15875" marB="15875" anchor="ctr"/>
                </a:tc>
                <a:extLst>
                  <a:ext uri="{0D108BD9-81ED-4DB2-BD59-A6C34878D82A}">
                    <a16:rowId xmlns:a16="http://schemas.microsoft.com/office/drawing/2014/main" val="1753602423"/>
                  </a:ext>
                </a:extLst>
              </a:tr>
              <a:tr h="1427961">
                <a:tc>
                  <a:txBody>
                    <a:bodyPr/>
                    <a:lstStyle/>
                    <a:p>
                      <a:pPr>
                        <a:lnSpc>
                          <a:spcPct val="107000"/>
                        </a:lnSpc>
                        <a:spcAft>
                          <a:spcPts val="0"/>
                        </a:spcAft>
                      </a:pPr>
                      <a:r>
                        <a:rPr lang="en-IN" sz="1300" dirty="0"/>
                        <a:t>Appending and Updating </a:t>
                      </a:r>
                    </a:p>
                  </a:txBody>
                  <a:tcPr marL="32385" marR="32385" marT="15875" marB="15875" anchor="ctr"/>
                </a:tc>
                <a:tc>
                  <a:txBody>
                    <a:bodyPr/>
                    <a:lstStyle/>
                    <a:p>
                      <a:pPr>
                        <a:lnSpc>
                          <a:spcPct val="107000"/>
                        </a:lnSpc>
                        <a:spcAft>
                          <a:spcPts val="0"/>
                        </a:spcAft>
                      </a:pPr>
                      <a:r>
                        <a:rPr lang="en-IN" sz="1300" dirty="0"/>
                        <a:t>Run separate script manually for dropping columns from old cube file, renaming columns, and calculating KPI columns merging all these data into single file defining New Cube file for the Current month</a:t>
                      </a:r>
                    </a:p>
                  </a:txBody>
                  <a:tcPr marL="32385" marR="32385" marT="15875" marB="15875" anchor="ctr"/>
                </a:tc>
                <a:tc>
                  <a:txBody>
                    <a:bodyPr/>
                    <a:lstStyle/>
                    <a:p>
                      <a:pPr>
                        <a:lnSpc>
                          <a:spcPct val="107000"/>
                        </a:lnSpc>
                        <a:spcAft>
                          <a:spcPts val="0"/>
                        </a:spcAft>
                      </a:pPr>
                      <a:r>
                        <a:rPr lang="en-IN" sz="1300" dirty="0"/>
                        <a:t>Automatically pull data from source system (S3). Perform operation like calculation, Bucketing, and Format conversion</a:t>
                      </a:r>
                      <a:r>
                        <a:rPr lang="en-IN" sz="1300"/>
                        <a:t>. </a:t>
                      </a:r>
                    </a:p>
                    <a:p>
                      <a:pPr>
                        <a:lnSpc>
                          <a:spcPct val="107000"/>
                        </a:lnSpc>
                        <a:spcAft>
                          <a:spcPts val="0"/>
                        </a:spcAft>
                      </a:pPr>
                      <a:r>
                        <a:rPr lang="en-IN" sz="1300"/>
                        <a:t>It </a:t>
                      </a:r>
                      <a:r>
                        <a:rPr lang="en-IN" sz="1300" dirty="0"/>
                        <a:t>takes 15 – 20 Min for 200 files approx.  </a:t>
                      </a:r>
                    </a:p>
                  </a:txBody>
                  <a:tcPr marL="32385" marR="32385" marT="15875" marB="15875" anchor="ctr"/>
                </a:tc>
                <a:tc>
                  <a:txBody>
                    <a:bodyPr/>
                    <a:lstStyle/>
                    <a:p>
                      <a:pPr>
                        <a:lnSpc>
                          <a:spcPct val="107000"/>
                        </a:lnSpc>
                        <a:spcAft>
                          <a:spcPts val="0"/>
                        </a:spcAft>
                      </a:pPr>
                      <a:r>
                        <a:rPr lang="en-IN" sz="1300" dirty="0"/>
                        <a:t>Full Automation of process reducing manual intervention.</a:t>
                      </a:r>
                    </a:p>
                    <a:p>
                      <a:pPr>
                        <a:lnSpc>
                          <a:spcPct val="107000"/>
                        </a:lnSpc>
                        <a:spcAft>
                          <a:spcPts val="0"/>
                        </a:spcAft>
                      </a:pPr>
                      <a:endParaRPr lang="en-IN" sz="1300" dirty="0"/>
                    </a:p>
                    <a:p>
                      <a:pPr>
                        <a:lnSpc>
                          <a:spcPct val="107000"/>
                        </a:lnSpc>
                        <a:spcAft>
                          <a:spcPts val="0"/>
                        </a:spcAft>
                      </a:pPr>
                      <a:r>
                        <a:rPr lang="en-IN" sz="1300" dirty="0"/>
                        <a:t>The complete</a:t>
                      </a:r>
                      <a:r>
                        <a:rPr lang="en-IN" sz="1300" baseline="0" dirty="0"/>
                        <a:t> cycle of generating a cube file for the month with 200 CET file takes around 35 to 40 min approximately</a:t>
                      </a:r>
                      <a:endParaRPr lang="en-IN" sz="1300" dirty="0"/>
                    </a:p>
                  </a:txBody>
                  <a:tcPr marL="32385" marR="32385" marT="15875" marB="15875" anchor="ctr"/>
                </a:tc>
                <a:extLst>
                  <a:ext uri="{0D108BD9-81ED-4DB2-BD59-A6C34878D82A}">
                    <a16:rowId xmlns:a16="http://schemas.microsoft.com/office/drawing/2014/main" val="3427530367"/>
                  </a:ext>
                </a:extLst>
              </a:tr>
              <a:tr h="1828001">
                <a:tc>
                  <a:txBody>
                    <a:bodyPr/>
                    <a:lstStyle/>
                    <a:p>
                      <a:pPr>
                        <a:lnSpc>
                          <a:spcPct val="107000"/>
                        </a:lnSpc>
                        <a:spcAft>
                          <a:spcPts val="0"/>
                        </a:spcAft>
                      </a:pPr>
                      <a:r>
                        <a:rPr lang="en-IN" sz="1300" dirty="0"/>
                        <a:t>Task Monitoring</a:t>
                      </a:r>
                    </a:p>
                  </a:txBody>
                  <a:tcPr marL="32385" marR="32385" marT="15875" marB="15875" anchor="ctr"/>
                </a:tc>
                <a:tc>
                  <a:txBody>
                    <a:bodyPr/>
                    <a:lstStyle/>
                    <a:p>
                      <a:pPr>
                        <a:lnSpc>
                          <a:spcPct val="107000"/>
                        </a:lnSpc>
                        <a:spcAft>
                          <a:spcPts val="0"/>
                        </a:spcAft>
                      </a:pPr>
                      <a:endParaRPr lang="en-IN" sz="1300"/>
                    </a:p>
                    <a:p>
                      <a:pPr>
                        <a:lnSpc>
                          <a:spcPct val="107000"/>
                        </a:lnSpc>
                        <a:spcAft>
                          <a:spcPts val="0"/>
                        </a:spcAft>
                      </a:pPr>
                      <a:endParaRPr lang="en-IN" sz="1300" dirty="0"/>
                    </a:p>
                    <a:p>
                      <a:pPr>
                        <a:lnSpc>
                          <a:spcPct val="107000"/>
                        </a:lnSpc>
                        <a:spcAft>
                          <a:spcPts val="0"/>
                        </a:spcAft>
                      </a:pPr>
                      <a:endParaRPr lang="en-IN" sz="1300" dirty="0"/>
                    </a:p>
                  </a:txBody>
                  <a:tcPr marL="32385" marR="32385" marT="15875" marB="15875" anchor="ctr"/>
                </a:tc>
                <a:tc>
                  <a:txBody>
                    <a:bodyPr/>
                    <a:lstStyle/>
                    <a:p>
                      <a:pPr marL="342900" lvl="0" indent="-342900">
                        <a:lnSpc>
                          <a:spcPct val="107000"/>
                        </a:lnSpc>
                        <a:spcAft>
                          <a:spcPts val="0"/>
                        </a:spcAft>
                        <a:buFont typeface="+mj-lt"/>
                        <a:buAutoNum type="arabicPeriod"/>
                      </a:pPr>
                      <a:r>
                        <a:rPr lang="en-IN" sz="1300" dirty="0"/>
                        <a:t>Auto trigger process for particular period of time/day.</a:t>
                      </a:r>
                    </a:p>
                    <a:p>
                      <a:pPr marL="342900" lvl="0" indent="-342900">
                        <a:lnSpc>
                          <a:spcPct val="107000"/>
                        </a:lnSpc>
                        <a:spcAft>
                          <a:spcPts val="0"/>
                        </a:spcAft>
                        <a:buFont typeface="+mj-lt"/>
                        <a:buAutoNum type="arabicPeriod"/>
                      </a:pPr>
                      <a:r>
                        <a:rPr lang="en-IN" sz="1300" dirty="0"/>
                        <a:t>CET files segregation into separate folders by Processed files and un Processed files. </a:t>
                      </a:r>
                    </a:p>
                    <a:p>
                      <a:pPr marL="342900" lvl="0" indent="-342900">
                        <a:lnSpc>
                          <a:spcPct val="107000"/>
                        </a:lnSpc>
                        <a:spcAft>
                          <a:spcPts val="0"/>
                        </a:spcAft>
                        <a:buFont typeface="+mj-lt"/>
                        <a:buAutoNum type="arabicPeriod"/>
                      </a:pPr>
                      <a:r>
                        <a:rPr lang="en-IN" sz="1300" dirty="0"/>
                        <a:t>Email Alerts for Processing stage completion, Process Failure, Data delicacy.</a:t>
                      </a:r>
                    </a:p>
                    <a:p>
                      <a:pPr marL="342900" lvl="0" indent="-342900">
                        <a:lnSpc>
                          <a:spcPct val="107000"/>
                        </a:lnSpc>
                        <a:spcAft>
                          <a:spcPts val="0"/>
                        </a:spcAft>
                        <a:buFont typeface="+mj-lt"/>
                        <a:buAutoNum type="arabicPeriod"/>
                      </a:pPr>
                      <a:r>
                        <a:rPr lang="en-IN" sz="1300" dirty="0"/>
                        <a:t>Output delivered over email to users.  </a:t>
                      </a:r>
                    </a:p>
                  </a:txBody>
                  <a:tcPr marL="32385" marR="32385" marT="15875" marB="15875" anchor="ctr"/>
                </a:tc>
                <a:tc>
                  <a:txBody>
                    <a:bodyPr/>
                    <a:lstStyle/>
                    <a:p>
                      <a:pPr marL="0" lvl="0" indent="0">
                        <a:lnSpc>
                          <a:spcPct val="107000"/>
                        </a:lnSpc>
                        <a:spcAft>
                          <a:spcPts val="0"/>
                        </a:spcAft>
                        <a:buFont typeface="+mj-lt"/>
                        <a:buNone/>
                      </a:pPr>
                      <a:r>
                        <a:rPr lang="en-IN" sz="1300" dirty="0"/>
                        <a:t>More control over the process by giving exact visibility of</a:t>
                      </a:r>
                      <a:r>
                        <a:rPr lang="en-IN" sz="1300" baseline="0" dirty="0"/>
                        <a:t> Process status.</a:t>
                      </a:r>
                      <a:endParaRPr lang="en-IN" sz="1300" dirty="0"/>
                    </a:p>
                  </a:txBody>
                  <a:tcPr marL="32385" marR="32385" marT="15875" marB="15875" anchor="ctr"/>
                </a:tc>
                <a:extLst>
                  <a:ext uri="{0D108BD9-81ED-4DB2-BD59-A6C34878D82A}">
                    <a16:rowId xmlns:a16="http://schemas.microsoft.com/office/drawing/2014/main" val="1040634544"/>
                  </a:ext>
                </a:extLst>
              </a:tr>
            </a:tbl>
          </a:graphicData>
        </a:graphic>
      </p:graphicFrame>
    </p:spTree>
    <p:extLst>
      <p:ext uri="{BB962C8B-B14F-4D97-AF65-F5344CB8AC3E}">
        <p14:creationId xmlns:p14="http://schemas.microsoft.com/office/powerpoint/2010/main" val="4272982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8">
            <a:extLst>
              <a:ext uri="{FF2B5EF4-FFF2-40B4-BE49-F238E27FC236}">
                <a16:creationId xmlns:a16="http://schemas.microsoft.com/office/drawing/2014/main" id="{4A610830-184F-42A7-9434-0ECF0726AB5D}"/>
              </a:ext>
            </a:extLst>
          </p:cNvPr>
          <p:cNvSpPr txBox="1">
            <a:spLocks/>
          </p:cNvSpPr>
          <p:nvPr/>
        </p:nvSpPr>
        <p:spPr>
          <a:xfrm>
            <a:off x="3886200" y="3073400"/>
            <a:ext cx="6400800" cy="5842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dirty="0">
                <a:solidFill>
                  <a:schemeClr val="bg1"/>
                </a:solidFill>
                <a:latin typeface="+mj-lt"/>
                <a:cs typeface="Arial Unicode MS" panose="020B0604020202020204" pitchFamily="34" charset="-128"/>
              </a:rPr>
              <a:t>Prithviraj Chavan</a:t>
            </a:r>
            <a:br>
              <a:rPr lang="en-US" sz="1200" b="1" dirty="0">
                <a:solidFill>
                  <a:schemeClr val="bg1"/>
                </a:solidFill>
                <a:latin typeface="+mj-lt"/>
                <a:cs typeface="Arial Unicode MS" panose="020B0604020202020204" pitchFamily="34" charset="-128"/>
              </a:rPr>
            </a:br>
            <a:endParaRPr lang="en-US" sz="1200" b="1" dirty="0">
              <a:solidFill>
                <a:schemeClr val="bg1"/>
              </a:solidFill>
              <a:latin typeface="+mj-lt"/>
              <a:cs typeface="Arial Unicode MS" panose="020B0604020202020204" pitchFamily="34" charset="-128"/>
            </a:endParaRPr>
          </a:p>
          <a:p>
            <a:pPr algn="l"/>
            <a:r>
              <a:rPr lang="en-US" sz="1200" b="0" dirty="0">
                <a:solidFill>
                  <a:schemeClr val="bg1"/>
                </a:solidFill>
                <a:latin typeface="+mj-lt"/>
                <a:cs typeface="Arial Unicode MS" panose="020B0604020202020204" pitchFamily="34" charset="-128"/>
              </a:rPr>
              <a:t>Email: </a:t>
            </a:r>
            <a:r>
              <a:rPr lang="en-US" dirty="0">
                <a:solidFill>
                  <a:schemeClr val="bg1"/>
                </a:solidFill>
                <a:latin typeface="+mj-lt"/>
                <a:cs typeface="Arial Unicode MS" panose="020B0604020202020204" pitchFamily="34" charset="-128"/>
              </a:rPr>
              <a:t> </a:t>
            </a:r>
            <a:r>
              <a:rPr lang="en-US" dirty="0" err="1">
                <a:solidFill>
                  <a:schemeClr val="bg1"/>
                </a:solidFill>
                <a:latin typeface="+mj-lt"/>
                <a:cs typeface="Arial Unicode MS" panose="020B0604020202020204" pitchFamily="34" charset="-128"/>
              </a:rPr>
              <a:t>Prithviraj.chavan</a:t>
            </a:r>
            <a:r>
              <a:rPr lang="en-US" sz="1200" b="0" dirty="0" err="1">
                <a:solidFill>
                  <a:schemeClr val="bg1"/>
                </a:solidFill>
                <a:latin typeface="+mj-lt"/>
                <a:cs typeface="Arial Unicode MS" panose="020B0604020202020204" pitchFamily="34" charset="-128"/>
              </a:rPr>
              <a:t>@clix.capital</a:t>
            </a:r>
            <a:r>
              <a:rPr lang="en-US" sz="1200" b="0" dirty="0">
                <a:solidFill>
                  <a:schemeClr val="bg1"/>
                </a:solidFill>
                <a:latin typeface="+mj-lt"/>
                <a:cs typeface="Arial Unicode MS" panose="020B0604020202020204" pitchFamily="34" charset="-128"/>
              </a:rPr>
              <a:t>  |  Mobile: +91 </a:t>
            </a:r>
            <a:r>
              <a:rPr lang="en-US" dirty="0">
                <a:solidFill>
                  <a:schemeClr val="bg1"/>
                </a:solidFill>
                <a:latin typeface="+mj-lt"/>
                <a:cs typeface="Arial Unicode MS" panose="020B0604020202020204" pitchFamily="34" charset="-128"/>
              </a:rPr>
              <a:t>9833245608</a:t>
            </a:r>
            <a:r>
              <a:rPr lang="en-US" sz="1200" b="0" dirty="0">
                <a:solidFill>
                  <a:schemeClr val="bg1"/>
                </a:solidFill>
                <a:latin typeface="+mj-lt"/>
                <a:cs typeface="Arial Unicode MS" panose="020B0604020202020204" pitchFamily="34" charset="-128"/>
              </a:rPr>
              <a:t>  </a:t>
            </a:r>
          </a:p>
        </p:txBody>
      </p:sp>
      <p:sp>
        <p:nvSpPr>
          <p:cNvPr id="3" name="Text Placeholder 28">
            <a:extLst>
              <a:ext uri="{FF2B5EF4-FFF2-40B4-BE49-F238E27FC236}">
                <a16:creationId xmlns:a16="http://schemas.microsoft.com/office/drawing/2014/main" id="{0046C1BC-0F56-42B7-887D-C26FC30C74BA}"/>
              </a:ext>
            </a:extLst>
          </p:cNvPr>
          <p:cNvSpPr txBox="1">
            <a:spLocks/>
          </p:cNvSpPr>
          <p:nvPr/>
        </p:nvSpPr>
        <p:spPr>
          <a:xfrm>
            <a:off x="3886200" y="1828800"/>
            <a:ext cx="5346700" cy="5842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3200" b="0" dirty="0">
                <a:solidFill>
                  <a:schemeClr val="bg1"/>
                </a:solidFill>
                <a:latin typeface="Encode Sans" panose="00000500000000000000" pitchFamily="2" charset="0"/>
                <a:cs typeface="Arial Unicode MS" panose="020B0604020202020204" pitchFamily="34" charset="-128"/>
              </a:rPr>
              <a:t>Thank You</a:t>
            </a:r>
          </a:p>
        </p:txBody>
      </p:sp>
      <p:sp>
        <p:nvSpPr>
          <p:cNvPr id="4" name="Text Placeholder 28">
            <a:extLst>
              <a:ext uri="{FF2B5EF4-FFF2-40B4-BE49-F238E27FC236}">
                <a16:creationId xmlns:a16="http://schemas.microsoft.com/office/drawing/2014/main" id="{0A6088BD-AD0B-49E3-8334-8E00221DFF15}"/>
              </a:ext>
            </a:extLst>
          </p:cNvPr>
          <p:cNvSpPr txBox="1">
            <a:spLocks/>
          </p:cNvSpPr>
          <p:nvPr/>
        </p:nvSpPr>
        <p:spPr>
          <a:xfrm>
            <a:off x="3886200" y="2286000"/>
            <a:ext cx="5346700" cy="5842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b="0" dirty="0">
                <a:solidFill>
                  <a:schemeClr val="bg1"/>
                </a:solidFill>
                <a:latin typeface="Encode Sans Medium" panose="00000600000000000000" pitchFamily="2" charset="0"/>
                <a:cs typeface="Arial Unicode MS" panose="020B0604020202020204" pitchFamily="34" charset="-128"/>
              </a:rPr>
              <a:t>For more information please contact:</a:t>
            </a:r>
          </a:p>
        </p:txBody>
      </p:sp>
    </p:spTree>
    <p:extLst>
      <p:ext uri="{BB962C8B-B14F-4D97-AF65-F5344CB8AC3E}">
        <p14:creationId xmlns:p14="http://schemas.microsoft.com/office/powerpoint/2010/main" val="3935041429"/>
      </p:ext>
    </p:extLst>
  </p:cSld>
  <p:clrMapOvr>
    <a:masterClrMapping/>
  </p:clrMapOvr>
</p:sld>
</file>

<file path=ppt/theme/theme1.xml><?xml version="1.0" encoding="utf-8"?>
<a:theme xmlns:a="http://schemas.openxmlformats.org/drawingml/2006/main" name="Office Theme">
  <a:themeElements>
    <a:clrScheme name="Clix Capital">
      <a:dk1>
        <a:sysClr val="windowText" lastClr="000000"/>
      </a:dk1>
      <a:lt1>
        <a:sysClr val="window" lastClr="FFFFFF"/>
      </a:lt1>
      <a:dk2>
        <a:srgbClr val="595A5C"/>
      </a:dk2>
      <a:lt2>
        <a:srgbClr val="E7E6E6"/>
      </a:lt2>
      <a:accent1>
        <a:srgbClr val="1597D5"/>
      </a:accent1>
      <a:accent2>
        <a:srgbClr val="4B71B6"/>
      </a:accent2>
      <a:accent3>
        <a:srgbClr val="9A2E88"/>
      </a:accent3>
      <a:accent4>
        <a:srgbClr val="E61675"/>
      </a:accent4>
      <a:accent5>
        <a:srgbClr val="7EB139"/>
      </a:accent5>
      <a:accent6>
        <a:srgbClr val="FAAD00"/>
      </a:accent6>
      <a:hlink>
        <a:srgbClr val="0563C1"/>
      </a:hlink>
      <a:folHlink>
        <a:srgbClr val="954F72"/>
      </a:folHlink>
    </a:clrScheme>
    <a:fontScheme name="Custom 1">
      <a:majorFont>
        <a:latin typeface="Encode Sans"/>
        <a:ea typeface=""/>
        <a:cs typeface=""/>
      </a:majorFont>
      <a:minorFont>
        <a:latin typeface="Encod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nk" id="{5EB94A6A-814F-41F4-AA80-199843C29AFE}" vid="{82104A48-F605-486E-8D53-8C25D70A34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1965</TotalTime>
  <Words>389</Words>
  <Application>Microsoft Office PowerPoint</Application>
  <PresentationFormat>Widescreen</PresentationFormat>
  <Paragraphs>60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Company>Cllix Capital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Prithviraj Chavan</dc:creator>
  <cp:lastModifiedBy>Prithviraj Chavan</cp:lastModifiedBy>
  <cp:revision>41</cp:revision>
  <dcterms:created xsi:type="dcterms:W3CDTF">2022-04-12T07:46:18Z</dcterms:created>
  <dcterms:modified xsi:type="dcterms:W3CDTF">2022-05-23T08:39:07Z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354ee3c-1803-44d1-8eb0-922dafed91c7_Enabled">
    <vt:lpwstr>true</vt:lpwstr>
  </property>
  <property fmtid="{D5CDD505-2E9C-101B-9397-08002B2CF9AE}" pid="3" name="MSIP_Label_b354ee3c-1803-44d1-8eb0-922dafed91c7_SetDate">
    <vt:lpwstr>2022-05-12T12:14:14Z</vt:lpwstr>
  </property>
  <property fmtid="{D5CDD505-2E9C-101B-9397-08002B2CF9AE}" pid="4" name="MSIP_Label_b354ee3c-1803-44d1-8eb0-922dafed91c7_Method">
    <vt:lpwstr>Privileged</vt:lpwstr>
  </property>
  <property fmtid="{D5CDD505-2E9C-101B-9397-08002B2CF9AE}" pid="5" name="MSIP_Label_b354ee3c-1803-44d1-8eb0-922dafed91c7_Name">
    <vt:lpwstr>CLIX_PARTN3R</vt:lpwstr>
  </property>
  <property fmtid="{D5CDD505-2E9C-101B-9397-08002B2CF9AE}" pid="6" name="MSIP_Label_b354ee3c-1803-44d1-8eb0-922dafed91c7_SiteId">
    <vt:lpwstr>f5414736-f600-4e44-a822-d5ee52d92a70</vt:lpwstr>
  </property>
  <property fmtid="{D5CDD505-2E9C-101B-9397-08002B2CF9AE}" pid="7" name="MSIP_Label_b354ee3c-1803-44d1-8eb0-922dafed91c7_ActionId">
    <vt:lpwstr>fc2dcc2f-bedd-4327-b823-c5d22b6939e0</vt:lpwstr>
  </property>
  <property fmtid="{D5CDD505-2E9C-101B-9397-08002B2CF9AE}" pid="8" name="MSIP_Label_b354ee3c-1803-44d1-8eb0-922dafed91c7_ContentBits">
    <vt:lpwstr>2</vt:lpwstr>
  </property>
</Properties>
</file>