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24" r:id="rId5"/>
    <p:sldId id="302" r:id="rId6"/>
    <p:sldId id="315" r:id="rId7"/>
    <p:sldId id="294" r:id="rId8"/>
    <p:sldId id="310" r:id="rId9"/>
    <p:sldId id="325" r:id="rId10"/>
    <p:sldId id="326" r:id="rId11"/>
    <p:sldId id="327" r:id="rId12"/>
    <p:sldId id="328" r:id="rId13"/>
    <p:sldId id="311" r:id="rId14"/>
    <p:sldId id="31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5759"/>
    <a:srgbClr val="FF66CC"/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A6983-2B0C-4885-B8D0-A1A70CC19D91}" v="14" dt="2023-06-13T15:11:13.479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5033" autoAdjust="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Sathish" userId="bae7c3818e7e9c9b" providerId="LiveId" clId="{259A6983-2B0C-4885-B8D0-A1A70CC19D91}"/>
    <pc:docChg chg="undo custSel addSld delSld modSld sldOrd">
      <pc:chgData name="Suraj Sathish" userId="bae7c3818e7e9c9b" providerId="LiveId" clId="{259A6983-2B0C-4885-B8D0-A1A70CC19D91}" dt="2023-06-14T02:01:25.215" v="1342" actId="20577"/>
      <pc:docMkLst>
        <pc:docMk/>
      </pc:docMkLst>
      <pc:sldChg chg="modSp mod">
        <pc:chgData name="Suraj Sathish" userId="bae7c3818e7e9c9b" providerId="LiveId" clId="{259A6983-2B0C-4885-B8D0-A1A70CC19D91}" dt="2023-06-14T00:06:32.088" v="1339" actId="20577"/>
        <pc:sldMkLst>
          <pc:docMk/>
          <pc:sldMk cId="1341901065" sldId="302"/>
        </pc:sldMkLst>
        <pc:spChg chg="mod">
          <ac:chgData name="Suraj Sathish" userId="bae7c3818e7e9c9b" providerId="LiveId" clId="{259A6983-2B0C-4885-B8D0-A1A70CC19D91}" dt="2023-06-14T00:06:32.088" v="1339" actId="20577"/>
          <ac:spMkLst>
            <pc:docMk/>
            <pc:sldMk cId="1341901065" sldId="302"/>
            <ac:spMk id="7" creationId="{B21C28F5-3CA3-4B78-B5C9-550C00BB3174}"/>
          </ac:spMkLst>
        </pc:spChg>
      </pc:sldChg>
      <pc:sldChg chg="addSp delSp modSp mod">
        <pc:chgData name="Suraj Sathish" userId="bae7c3818e7e9c9b" providerId="LiveId" clId="{259A6983-2B0C-4885-B8D0-A1A70CC19D91}" dt="2023-06-13T15:11:45.985" v="1315" actId="14100"/>
        <pc:sldMkLst>
          <pc:docMk/>
          <pc:sldMk cId="3007378520" sldId="310"/>
        </pc:sldMkLst>
        <pc:spChg chg="mod">
          <ac:chgData name="Suraj Sathish" userId="bae7c3818e7e9c9b" providerId="LiveId" clId="{259A6983-2B0C-4885-B8D0-A1A70CC19D91}" dt="2023-06-13T14:52:19.922" v="1063" actId="1076"/>
          <ac:spMkLst>
            <pc:docMk/>
            <pc:sldMk cId="3007378520" sldId="310"/>
            <ac:spMk id="2" creationId="{5917E6D6-C63D-4A7C-B1F1-1E8117B25D1A}"/>
          </ac:spMkLst>
        </pc:spChg>
        <pc:spChg chg="add del mod">
          <ac:chgData name="Suraj Sathish" userId="bae7c3818e7e9c9b" providerId="LiveId" clId="{259A6983-2B0C-4885-B8D0-A1A70CC19D91}" dt="2023-06-13T14:01:36.900" v="175" actId="478"/>
          <ac:spMkLst>
            <pc:docMk/>
            <pc:sldMk cId="3007378520" sldId="310"/>
            <ac:spMk id="32" creationId="{89CB1314-EA4B-4E57-0596-3E1602DA5DB3}"/>
          </ac:spMkLst>
        </pc:spChg>
        <pc:spChg chg="add mod">
          <ac:chgData name="Suraj Sathish" userId="bae7c3818e7e9c9b" providerId="LiveId" clId="{259A6983-2B0C-4885-B8D0-A1A70CC19D91}" dt="2023-06-13T14:20:04.534" v="416"/>
          <ac:spMkLst>
            <pc:docMk/>
            <pc:sldMk cId="3007378520" sldId="310"/>
            <ac:spMk id="33" creationId="{4296AEBE-1B4A-9486-B979-008366213BA3}"/>
          </ac:spMkLst>
        </pc:spChg>
        <pc:spChg chg="add del mod">
          <ac:chgData name="Suraj Sathish" userId="bae7c3818e7e9c9b" providerId="LiveId" clId="{259A6983-2B0C-4885-B8D0-A1A70CC19D91}" dt="2023-06-13T15:08:42.836" v="1262" actId="478"/>
          <ac:spMkLst>
            <pc:docMk/>
            <pc:sldMk cId="3007378520" sldId="310"/>
            <ac:spMk id="34" creationId="{AC7B2D7F-151A-0B6C-CEC0-27ED423A8347}"/>
          </ac:spMkLst>
        </pc:spChg>
        <pc:spChg chg="add del">
          <ac:chgData name="Suraj Sathish" userId="bae7c3818e7e9c9b" providerId="LiveId" clId="{259A6983-2B0C-4885-B8D0-A1A70CC19D91}" dt="2023-06-13T15:09:21.988" v="1264" actId="478"/>
          <ac:spMkLst>
            <pc:docMk/>
            <pc:sldMk cId="3007378520" sldId="310"/>
            <ac:spMk id="35" creationId="{9C10E558-2253-EEDC-CA00-DF7EB19A6E8D}"/>
          </ac:spMkLst>
        </pc:spChg>
        <pc:spChg chg="add mod">
          <ac:chgData name="Suraj Sathish" userId="bae7c3818e7e9c9b" providerId="LiveId" clId="{259A6983-2B0C-4885-B8D0-A1A70CC19D91}" dt="2023-06-13T15:11:06.428" v="1289" actId="14100"/>
          <ac:spMkLst>
            <pc:docMk/>
            <pc:sldMk cId="3007378520" sldId="310"/>
            <ac:spMk id="36" creationId="{49764D23-CD62-651C-2566-F6B217E09F4D}"/>
          </ac:spMkLst>
        </pc:spChg>
        <pc:spChg chg="add mod">
          <ac:chgData name="Suraj Sathish" userId="bae7c3818e7e9c9b" providerId="LiveId" clId="{259A6983-2B0C-4885-B8D0-A1A70CC19D91}" dt="2023-06-13T15:11:45.985" v="1315" actId="14100"/>
          <ac:spMkLst>
            <pc:docMk/>
            <pc:sldMk cId="3007378520" sldId="310"/>
            <ac:spMk id="37" creationId="{631590B3-9AAF-21DD-3611-FFB98C5BAB9F}"/>
          </ac:spMkLst>
        </pc:spChg>
      </pc:sldChg>
      <pc:sldChg chg="addSp delSp modSp mod">
        <pc:chgData name="Suraj Sathish" userId="bae7c3818e7e9c9b" providerId="LiveId" clId="{259A6983-2B0C-4885-B8D0-A1A70CC19D91}" dt="2023-06-14T00:06:22.927" v="1328" actId="20577"/>
        <pc:sldMkLst>
          <pc:docMk/>
          <pc:sldMk cId="3903608907" sldId="311"/>
        </pc:sldMkLst>
        <pc:spChg chg="add del mod">
          <ac:chgData name="Suraj Sathish" userId="bae7c3818e7e9c9b" providerId="LiveId" clId="{259A6983-2B0C-4885-B8D0-A1A70CC19D91}" dt="2023-06-13T14:17:38.220" v="389" actId="478"/>
          <ac:spMkLst>
            <pc:docMk/>
            <pc:sldMk cId="3903608907" sldId="311"/>
            <ac:spMk id="3" creationId="{4BE068ED-35E0-09AD-A3B7-13BAFFB72FC8}"/>
          </ac:spMkLst>
        </pc:spChg>
        <pc:spChg chg="del">
          <ac:chgData name="Suraj Sathish" userId="bae7c3818e7e9c9b" providerId="LiveId" clId="{259A6983-2B0C-4885-B8D0-A1A70CC19D91}" dt="2023-06-13T14:17:35.861" v="387" actId="478"/>
          <ac:spMkLst>
            <pc:docMk/>
            <pc:sldMk cId="3903608907" sldId="311"/>
            <ac:spMk id="5" creationId="{960AED82-F4F3-044A-B30A-FD32531BD7DF}"/>
          </ac:spMkLst>
        </pc:spChg>
        <pc:spChg chg="add del mod">
          <ac:chgData name="Suraj Sathish" userId="bae7c3818e7e9c9b" providerId="LiveId" clId="{259A6983-2B0C-4885-B8D0-A1A70CC19D91}" dt="2023-06-13T14:17:37.220" v="388" actId="478"/>
          <ac:spMkLst>
            <pc:docMk/>
            <pc:sldMk cId="3903608907" sldId="311"/>
            <ac:spMk id="6" creationId="{D46B3B75-27C3-1B16-7355-3046DD405E48}"/>
          </ac:spMkLst>
        </pc:spChg>
        <pc:spChg chg="del">
          <ac:chgData name="Suraj Sathish" userId="bae7c3818e7e9c9b" providerId="LiveId" clId="{259A6983-2B0C-4885-B8D0-A1A70CC19D91}" dt="2023-06-13T14:17:34.102" v="386" actId="478"/>
          <ac:spMkLst>
            <pc:docMk/>
            <pc:sldMk cId="3903608907" sldId="311"/>
            <ac:spMk id="8" creationId="{EFCE041C-95BD-44D2-B6C1-24D83ADE17A2}"/>
          </ac:spMkLst>
        </pc:spChg>
        <pc:spChg chg="del">
          <ac:chgData name="Suraj Sathish" userId="bae7c3818e7e9c9b" providerId="LiveId" clId="{259A6983-2B0C-4885-B8D0-A1A70CC19D91}" dt="2023-06-13T14:17:45.261" v="394" actId="478"/>
          <ac:spMkLst>
            <pc:docMk/>
            <pc:sldMk cId="3903608907" sldId="311"/>
            <ac:spMk id="9" creationId="{5EB1EB18-010F-4370-A5A6-0A68EC2345C4}"/>
          </ac:spMkLst>
        </pc:spChg>
        <pc:spChg chg="add del mod">
          <ac:chgData name="Suraj Sathish" userId="bae7c3818e7e9c9b" providerId="LiveId" clId="{259A6983-2B0C-4885-B8D0-A1A70CC19D91}" dt="2023-06-13T14:17:41.468" v="391" actId="478"/>
          <ac:spMkLst>
            <pc:docMk/>
            <pc:sldMk cId="3903608907" sldId="311"/>
            <ac:spMk id="10" creationId="{9D8D7241-BC5D-14C6-C045-93FF4842353C}"/>
          </ac:spMkLst>
        </pc:spChg>
        <pc:spChg chg="del">
          <ac:chgData name="Suraj Sathish" userId="bae7c3818e7e9c9b" providerId="LiveId" clId="{259A6983-2B0C-4885-B8D0-A1A70CC19D91}" dt="2023-06-13T14:17:42.868" v="392" actId="478"/>
          <ac:spMkLst>
            <pc:docMk/>
            <pc:sldMk cId="3903608907" sldId="311"/>
            <ac:spMk id="11" creationId="{3F833AD6-5D57-BE44-8842-EAACC39A6BEE}"/>
          </ac:spMkLst>
        </pc:spChg>
        <pc:spChg chg="add del mod">
          <ac:chgData name="Suraj Sathish" userId="bae7c3818e7e9c9b" providerId="LiveId" clId="{259A6983-2B0C-4885-B8D0-A1A70CC19D91}" dt="2023-06-13T14:17:44.189" v="393" actId="478"/>
          <ac:spMkLst>
            <pc:docMk/>
            <pc:sldMk cId="3903608907" sldId="311"/>
            <ac:spMk id="13" creationId="{9F8946D1-E132-AA71-AAB5-F34085BE1FE3}"/>
          </ac:spMkLst>
        </pc:spChg>
        <pc:spChg chg="del">
          <ac:chgData name="Suraj Sathish" userId="bae7c3818e7e9c9b" providerId="LiveId" clId="{259A6983-2B0C-4885-B8D0-A1A70CC19D91}" dt="2023-06-13T14:17:47.957" v="396" actId="478"/>
          <ac:spMkLst>
            <pc:docMk/>
            <pc:sldMk cId="3903608907" sldId="311"/>
            <ac:spMk id="15" creationId="{69205F1B-456F-AF42-81AD-D646AEB4F714}"/>
          </ac:spMkLst>
        </pc:spChg>
        <pc:spChg chg="del">
          <ac:chgData name="Suraj Sathish" userId="bae7c3818e7e9c9b" providerId="LiveId" clId="{259A6983-2B0C-4885-B8D0-A1A70CC19D91}" dt="2023-06-13T14:17:39.877" v="390" actId="478"/>
          <ac:spMkLst>
            <pc:docMk/>
            <pc:sldMk cId="3903608907" sldId="311"/>
            <ac:spMk id="16" creationId="{F5DCF7EA-3411-4C0C-80B9-EA80529F6425}"/>
          </ac:spMkLst>
        </pc:spChg>
        <pc:spChg chg="add del mod">
          <ac:chgData name="Suraj Sathish" userId="bae7c3818e7e9c9b" providerId="LiveId" clId="{259A6983-2B0C-4885-B8D0-A1A70CC19D91}" dt="2023-06-13T14:17:46.620" v="395" actId="478"/>
          <ac:spMkLst>
            <pc:docMk/>
            <pc:sldMk cId="3903608907" sldId="311"/>
            <ac:spMk id="17" creationId="{5FE294A9-F7F1-6AF3-E1E1-8CD5DFACE545}"/>
          </ac:spMkLst>
        </pc:spChg>
        <pc:spChg chg="add del mod">
          <ac:chgData name="Suraj Sathish" userId="bae7c3818e7e9c9b" providerId="LiveId" clId="{259A6983-2B0C-4885-B8D0-A1A70CC19D91}" dt="2023-06-13T14:17:49.252" v="397" actId="478"/>
          <ac:spMkLst>
            <pc:docMk/>
            <pc:sldMk cId="3903608907" sldId="311"/>
            <ac:spMk id="19" creationId="{E299F259-12EB-1C85-EA80-B28247F9137B}"/>
          </ac:spMkLst>
        </pc:spChg>
        <pc:spChg chg="add mod">
          <ac:chgData name="Suraj Sathish" userId="bae7c3818e7e9c9b" providerId="LiveId" clId="{259A6983-2B0C-4885-B8D0-A1A70CC19D91}" dt="2023-06-13T14:19:45.800" v="413"/>
          <ac:spMkLst>
            <pc:docMk/>
            <pc:sldMk cId="3903608907" sldId="311"/>
            <ac:spMk id="20" creationId="{9CCB5D10-9E12-A81F-FBFE-33F559908B3D}"/>
          </ac:spMkLst>
        </pc:spChg>
        <pc:spChg chg="add mod">
          <ac:chgData name="Suraj Sathish" userId="bae7c3818e7e9c9b" providerId="LiveId" clId="{259A6983-2B0C-4885-B8D0-A1A70CC19D91}" dt="2023-06-13T14:59:17.999" v="1250" actId="1076"/>
          <ac:spMkLst>
            <pc:docMk/>
            <pc:sldMk cId="3903608907" sldId="311"/>
            <ac:spMk id="21" creationId="{1F60F0C5-60AF-4701-808A-13875BAAD5DB}"/>
          </ac:spMkLst>
        </pc:spChg>
        <pc:spChg chg="add mod">
          <ac:chgData name="Suraj Sathish" userId="bae7c3818e7e9c9b" providerId="LiveId" clId="{259A6983-2B0C-4885-B8D0-A1A70CC19D91}" dt="2023-06-13T14:59:22.524" v="1251" actId="1076"/>
          <ac:spMkLst>
            <pc:docMk/>
            <pc:sldMk cId="3903608907" sldId="311"/>
            <ac:spMk id="22" creationId="{240B28DC-34B2-B3C3-B701-6E1E3B9790E0}"/>
          </ac:spMkLst>
        </pc:spChg>
        <pc:spChg chg="mod">
          <ac:chgData name="Suraj Sathish" userId="bae7c3818e7e9c9b" providerId="LiveId" clId="{259A6983-2B0C-4885-B8D0-A1A70CC19D91}" dt="2023-06-14T00:06:22.927" v="1328" actId="20577"/>
          <ac:spMkLst>
            <pc:docMk/>
            <pc:sldMk cId="3903608907" sldId="311"/>
            <ac:spMk id="40" creationId="{B89E9C66-E38F-4FFF-B1A6-BA4E05DD831A}"/>
          </ac:spMkLst>
        </pc:spChg>
        <pc:picChg chg="add mod">
          <ac:chgData name="Suraj Sathish" userId="bae7c3818e7e9c9b" providerId="LiveId" clId="{259A6983-2B0C-4885-B8D0-A1A70CC19D91}" dt="2023-06-13T14:59:40.941" v="1253" actId="1076"/>
          <ac:picMkLst>
            <pc:docMk/>
            <pc:sldMk cId="3903608907" sldId="311"/>
            <ac:picMk id="24" creationId="{0258FF9E-8AB6-F5C4-3262-AAFF3C398AB6}"/>
          </ac:picMkLst>
        </pc:picChg>
        <pc:picChg chg="add mod">
          <ac:chgData name="Suraj Sathish" userId="bae7c3818e7e9c9b" providerId="LiveId" clId="{259A6983-2B0C-4885-B8D0-A1A70CC19D91}" dt="2023-06-13T15:01:04.568" v="1255" actId="1076"/>
          <ac:picMkLst>
            <pc:docMk/>
            <pc:sldMk cId="3903608907" sldId="311"/>
            <ac:picMk id="26" creationId="{628C0543-5A8A-DA87-C53D-C3C4795A0369}"/>
          </ac:picMkLst>
        </pc:picChg>
      </pc:sldChg>
      <pc:sldChg chg="addSp delSp modSp mod">
        <pc:chgData name="Suraj Sathish" userId="bae7c3818e7e9c9b" providerId="LiveId" clId="{259A6983-2B0C-4885-B8D0-A1A70CC19D91}" dt="2023-06-13T14:32:25.599" v="718" actId="1076"/>
        <pc:sldMkLst>
          <pc:docMk/>
          <pc:sldMk cId="4120671462" sldId="312"/>
        </pc:sldMkLst>
        <pc:spChg chg="mod">
          <ac:chgData name="Suraj Sathish" userId="bae7c3818e7e9c9b" providerId="LiveId" clId="{259A6983-2B0C-4885-B8D0-A1A70CC19D91}" dt="2023-06-13T14:29:13.512" v="690" actId="1076"/>
          <ac:spMkLst>
            <pc:docMk/>
            <pc:sldMk cId="4120671462" sldId="312"/>
            <ac:spMk id="2" creationId="{1B67F211-ED25-4BED-862A-17F84B323349}"/>
          </ac:spMkLst>
        </pc:spChg>
        <pc:spChg chg="add mod">
          <ac:chgData name="Suraj Sathish" userId="bae7c3818e7e9c9b" providerId="LiveId" clId="{259A6983-2B0C-4885-B8D0-A1A70CC19D91}" dt="2023-06-13T14:19:47.967" v="414"/>
          <ac:spMkLst>
            <pc:docMk/>
            <pc:sldMk cId="4120671462" sldId="312"/>
            <ac:spMk id="3" creationId="{C3B7292C-8C6D-3E3B-4A23-7F0161EFA4C5}"/>
          </ac:spMkLst>
        </pc:spChg>
        <pc:spChg chg="del">
          <ac:chgData name="Suraj Sathish" userId="bae7c3818e7e9c9b" providerId="LiveId" clId="{259A6983-2B0C-4885-B8D0-A1A70CC19D91}" dt="2023-06-13T14:29:16.471" v="691" actId="478"/>
          <ac:spMkLst>
            <pc:docMk/>
            <pc:sldMk cId="4120671462" sldId="312"/>
            <ac:spMk id="7" creationId="{64DBD184-BCBE-4A38-8DF2-C0C550ADE4C4}"/>
          </ac:spMkLst>
        </pc:spChg>
        <pc:spChg chg="del">
          <ac:chgData name="Suraj Sathish" userId="bae7c3818e7e9c9b" providerId="LiveId" clId="{259A6983-2B0C-4885-B8D0-A1A70CC19D91}" dt="2023-06-13T14:29:16.471" v="691" actId="478"/>
          <ac:spMkLst>
            <pc:docMk/>
            <pc:sldMk cId="4120671462" sldId="312"/>
            <ac:spMk id="9" creationId="{BBD1A11C-0D13-40D5-A96C-6C9C65FDED12}"/>
          </ac:spMkLst>
        </pc:spChg>
        <pc:spChg chg="mod">
          <ac:chgData name="Suraj Sathish" userId="bae7c3818e7e9c9b" providerId="LiveId" clId="{259A6983-2B0C-4885-B8D0-A1A70CC19D91}" dt="2023-06-13T14:30:02.700" v="697" actId="1076"/>
          <ac:spMkLst>
            <pc:docMk/>
            <pc:sldMk cId="4120671462" sldId="312"/>
            <ac:spMk id="11" creationId="{0A302878-D117-49D8-8CD3-093E34DF215B}"/>
          </ac:spMkLst>
        </pc:spChg>
        <pc:spChg chg="mod">
          <ac:chgData name="Suraj Sathish" userId="bae7c3818e7e9c9b" providerId="LiveId" clId="{259A6983-2B0C-4885-B8D0-A1A70CC19D91}" dt="2023-06-13T14:30:11.309" v="698" actId="1076"/>
          <ac:spMkLst>
            <pc:docMk/>
            <pc:sldMk cId="4120671462" sldId="312"/>
            <ac:spMk id="13" creationId="{E0A3F38B-310F-454B-9EF6-EF4B5FD017B0}"/>
          </ac:spMkLst>
        </pc:spChg>
        <pc:spChg chg="del">
          <ac:chgData name="Suraj Sathish" userId="bae7c3818e7e9c9b" providerId="LiveId" clId="{259A6983-2B0C-4885-B8D0-A1A70CC19D91}" dt="2023-06-13T14:29:16.471" v="691" actId="478"/>
          <ac:spMkLst>
            <pc:docMk/>
            <pc:sldMk cId="4120671462" sldId="312"/>
            <ac:spMk id="15" creationId="{802A63E6-17C3-4C42-AD30-C1D1236CE8C7}"/>
          </ac:spMkLst>
        </pc:spChg>
        <pc:spChg chg="mod">
          <ac:chgData name="Suraj Sathish" userId="bae7c3818e7e9c9b" providerId="LiveId" clId="{259A6983-2B0C-4885-B8D0-A1A70CC19D91}" dt="2023-06-13T14:30:27.226" v="701" actId="1076"/>
          <ac:spMkLst>
            <pc:docMk/>
            <pc:sldMk cId="4120671462" sldId="312"/>
            <ac:spMk id="17" creationId="{4B6D4D59-1662-44D5-B239-F9F86487BE32}"/>
          </ac:spMkLst>
        </pc:spChg>
        <pc:spChg chg="mod">
          <ac:chgData name="Suraj Sathish" userId="bae7c3818e7e9c9b" providerId="LiveId" clId="{259A6983-2B0C-4885-B8D0-A1A70CC19D91}" dt="2023-06-13T14:30:02.700" v="697" actId="1076"/>
          <ac:spMkLst>
            <pc:docMk/>
            <pc:sldMk cId="4120671462" sldId="312"/>
            <ac:spMk id="18" creationId="{F3A0DAD0-3E39-4BBF-88E4-5C3C306DCCBB}"/>
          </ac:spMkLst>
        </pc:spChg>
        <pc:spChg chg="mod">
          <ac:chgData name="Suraj Sathish" userId="bae7c3818e7e9c9b" providerId="LiveId" clId="{259A6983-2B0C-4885-B8D0-A1A70CC19D91}" dt="2023-06-13T14:30:11.309" v="698" actId="1076"/>
          <ac:spMkLst>
            <pc:docMk/>
            <pc:sldMk cId="4120671462" sldId="312"/>
            <ac:spMk id="19" creationId="{A6510D74-8CDF-4500-996B-40C07942D72B}"/>
          </ac:spMkLst>
        </pc:spChg>
        <pc:spChg chg="mod">
          <ac:chgData name="Suraj Sathish" userId="bae7c3818e7e9c9b" providerId="LiveId" clId="{259A6983-2B0C-4885-B8D0-A1A70CC19D91}" dt="2023-06-13T14:30:27.226" v="701" actId="1076"/>
          <ac:spMkLst>
            <pc:docMk/>
            <pc:sldMk cId="4120671462" sldId="312"/>
            <ac:spMk id="20" creationId="{E3AEA7C5-E53C-47EB-B54E-E09414923CE6}"/>
          </ac:spMkLst>
        </pc:spChg>
        <pc:spChg chg="del">
          <ac:chgData name="Suraj Sathish" userId="bae7c3818e7e9c9b" providerId="LiveId" clId="{259A6983-2B0C-4885-B8D0-A1A70CC19D91}" dt="2023-06-13T14:29:16.471" v="691" actId="478"/>
          <ac:spMkLst>
            <pc:docMk/>
            <pc:sldMk cId="4120671462" sldId="312"/>
            <ac:spMk id="24" creationId="{B8F5A225-0C56-4A56-9265-DBE9001CCCDC}"/>
          </ac:spMkLst>
        </pc:spChg>
        <pc:spChg chg="del">
          <ac:chgData name="Suraj Sathish" userId="bae7c3818e7e9c9b" providerId="LiveId" clId="{259A6983-2B0C-4885-B8D0-A1A70CC19D91}" dt="2023-06-13T14:29:16.471" v="691" actId="478"/>
          <ac:spMkLst>
            <pc:docMk/>
            <pc:sldMk cId="4120671462" sldId="312"/>
            <ac:spMk id="26" creationId="{F73E68A5-255F-4C3B-82E4-28F5CE1AA4BA}"/>
          </ac:spMkLst>
        </pc:spChg>
        <pc:spChg chg="del">
          <ac:chgData name="Suraj Sathish" userId="bae7c3818e7e9c9b" providerId="LiveId" clId="{259A6983-2B0C-4885-B8D0-A1A70CC19D91}" dt="2023-06-13T14:29:16.471" v="691" actId="478"/>
          <ac:spMkLst>
            <pc:docMk/>
            <pc:sldMk cId="4120671462" sldId="312"/>
            <ac:spMk id="28" creationId="{BC618CE4-6DEC-4D26-B202-8BAAA269727E}"/>
          </ac:spMkLst>
        </pc:spChg>
        <pc:picChg chg="add mod">
          <ac:chgData name="Suraj Sathish" userId="bae7c3818e7e9c9b" providerId="LiveId" clId="{259A6983-2B0C-4885-B8D0-A1A70CC19D91}" dt="2023-06-13T14:31:23.535" v="707" actId="1076"/>
          <ac:picMkLst>
            <pc:docMk/>
            <pc:sldMk cId="4120671462" sldId="312"/>
            <ac:picMk id="5" creationId="{3C8839A2-CF12-1888-8610-0CF8D6E4E47B}"/>
          </ac:picMkLst>
        </pc:picChg>
        <pc:picChg chg="add mod">
          <ac:chgData name="Suraj Sathish" userId="bae7c3818e7e9c9b" providerId="LiveId" clId="{259A6983-2B0C-4885-B8D0-A1A70CC19D91}" dt="2023-06-13T14:31:51.389" v="712" actId="1076"/>
          <ac:picMkLst>
            <pc:docMk/>
            <pc:sldMk cId="4120671462" sldId="312"/>
            <ac:picMk id="8" creationId="{504EFDC8-D973-614B-C468-A6894582131C}"/>
          </ac:picMkLst>
        </pc:picChg>
        <pc:picChg chg="add mod">
          <ac:chgData name="Suraj Sathish" userId="bae7c3818e7e9c9b" providerId="LiveId" clId="{259A6983-2B0C-4885-B8D0-A1A70CC19D91}" dt="2023-06-13T14:32:25.599" v="718" actId="1076"/>
          <ac:picMkLst>
            <pc:docMk/>
            <pc:sldMk cId="4120671462" sldId="312"/>
            <ac:picMk id="12" creationId="{41770A4B-D504-CD22-238A-FF9F81EE3905}"/>
          </ac:picMkLst>
        </pc:picChg>
        <pc:picChg chg="del mod">
          <ac:chgData name="Suraj Sathish" userId="bae7c3818e7e9c9b" providerId="LiveId" clId="{259A6983-2B0C-4885-B8D0-A1A70CC19D91}" dt="2023-06-13T14:31:18.397" v="704" actId="478"/>
          <ac:picMkLst>
            <pc:docMk/>
            <pc:sldMk cId="4120671462" sldId="312"/>
            <ac:picMk id="16" creationId="{C4663C19-45BD-46CB-AA38-6CE7C4522BC9}"/>
          </ac:picMkLst>
        </pc:picChg>
        <pc:picChg chg="del mod">
          <ac:chgData name="Suraj Sathish" userId="bae7c3818e7e9c9b" providerId="LiveId" clId="{259A6983-2B0C-4885-B8D0-A1A70CC19D91}" dt="2023-06-13T14:31:29.549" v="708" actId="478"/>
          <ac:picMkLst>
            <pc:docMk/>
            <pc:sldMk cId="4120671462" sldId="312"/>
            <ac:picMk id="30" creationId="{245749D8-5A06-44F2-B96E-6718BBEB6C47}"/>
          </ac:picMkLst>
        </pc:picChg>
        <pc:picChg chg="del mod">
          <ac:chgData name="Suraj Sathish" userId="bae7c3818e7e9c9b" providerId="LiveId" clId="{259A6983-2B0C-4885-B8D0-A1A70CC19D91}" dt="2023-06-13T14:31:55.141" v="713" actId="478"/>
          <ac:picMkLst>
            <pc:docMk/>
            <pc:sldMk cId="4120671462" sldId="312"/>
            <ac:picMk id="32" creationId="{B6919A3F-A031-4557-AAC9-0C948C6E4D6A}"/>
          </ac:picMkLst>
        </pc:picChg>
        <pc:picChg chg="del">
          <ac:chgData name="Suraj Sathish" userId="bae7c3818e7e9c9b" providerId="LiveId" clId="{259A6983-2B0C-4885-B8D0-A1A70CC19D91}" dt="2023-06-13T14:29:16.471" v="691" actId="478"/>
          <ac:picMkLst>
            <pc:docMk/>
            <pc:sldMk cId="4120671462" sldId="312"/>
            <ac:picMk id="34" creationId="{112CEB44-CF96-4193-8126-3EF3F89B2EA2}"/>
          </ac:picMkLst>
        </pc:picChg>
        <pc:picChg chg="del">
          <ac:chgData name="Suraj Sathish" userId="bae7c3818e7e9c9b" providerId="LiveId" clId="{259A6983-2B0C-4885-B8D0-A1A70CC19D91}" dt="2023-06-13T14:29:16.471" v="691" actId="478"/>
          <ac:picMkLst>
            <pc:docMk/>
            <pc:sldMk cId="4120671462" sldId="312"/>
            <ac:picMk id="36" creationId="{3F4B17BF-671E-4F42-AB1B-F84F52DCE251}"/>
          </ac:picMkLst>
        </pc:picChg>
        <pc:picChg chg="del">
          <ac:chgData name="Suraj Sathish" userId="bae7c3818e7e9c9b" providerId="LiveId" clId="{259A6983-2B0C-4885-B8D0-A1A70CC19D91}" dt="2023-06-13T14:29:16.471" v="691" actId="478"/>
          <ac:picMkLst>
            <pc:docMk/>
            <pc:sldMk cId="4120671462" sldId="312"/>
            <ac:picMk id="38" creationId="{44B68078-72CC-45F5-9CD3-20C37D3298D8}"/>
          </ac:picMkLst>
        </pc:picChg>
      </pc:sldChg>
      <pc:sldChg chg="del">
        <pc:chgData name="Suraj Sathish" userId="bae7c3818e7e9c9b" providerId="LiveId" clId="{259A6983-2B0C-4885-B8D0-A1A70CC19D91}" dt="2023-06-13T14:20:00.598" v="415" actId="2696"/>
        <pc:sldMkLst>
          <pc:docMk/>
          <pc:sldMk cId="715534863" sldId="313"/>
        </pc:sldMkLst>
      </pc:sldChg>
      <pc:sldChg chg="modSp mod">
        <pc:chgData name="Suraj Sathish" userId="bae7c3818e7e9c9b" providerId="LiveId" clId="{259A6983-2B0C-4885-B8D0-A1A70CC19D91}" dt="2023-06-14T02:01:25.215" v="1342" actId="20577"/>
        <pc:sldMkLst>
          <pc:docMk/>
          <pc:sldMk cId="3696770303" sldId="315"/>
        </pc:sldMkLst>
        <pc:spChg chg="mod">
          <ac:chgData name="Suraj Sathish" userId="bae7c3818e7e9c9b" providerId="LiveId" clId="{259A6983-2B0C-4885-B8D0-A1A70CC19D91}" dt="2023-06-14T02:01:25.215" v="1342" actId="20577"/>
          <ac:spMkLst>
            <pc:docMk/>
            <pc:sldMk cId="3696770303" sldId="315"/>
            <ac:spMk id="8" creationId="{6F03AADD-A4FE-4CE8-944C-3F9C9777F0AB}"/>
          </ac:spMkLst>
        </pc:spChg>
      </pc:sldChg>
      <pc:sldChg chg="addSp delSp modSp mod">
        <pc:chgData name="Suraj Sathish" userId="bae7c3818e7e9c9b" providerId="LiveId" clId="{259A6983-2B0C-4885-B8D0-A1A70CC19D91}" dt="2023-06-13T14:49:41.841" v="956" actId="404"/>
        <pc:sldMkLst>
          <pc:docMk/>
          <pc:sldMk cId="1304752999" sldId="325"/>
        </pc:sldMkLst>
        <pc:spChg chg="mod">
          <ac:chgData name="Suraj Sathish" userId="bae7c3818e7e9c9b" providerId="LiveId" clId="{259A6983-2B0C-4885-B8D0-A1A70CC19D91}" dt="2023-06-13T14:49:41.841" v="956" actId="404"/>
          <ac:spMkLst>
            <pc:docMk/>
            <pc:sldMk cId="1304752999" sldId="325"/>
            <ac:spMk id="8" creationId="{3FD6CD6D-6D55-C694-C4AF-CD7F038B64B7}"/>
          </ac:spMkLst>
        </pc:spChg>
        <pc:spChg chg="add mod">
          <ac:chgData name="Suraj Sathish" userId="bae7c3818e7e9c9b" providerId="LiveId" clId="{259A6983-2B0C-4885-B8D0-A1A70CC19D91}" dt="2023-06-13T14:00:01.213" v="167" actId="20577"/>
          <ac:spMkLst>
            <pc:docMk/>
            <pc:sldMk cId="1304752999" sldId="325"/>
            <ac:spMk id="9" creationId="{A9503E26-4181-9E73-D160-B83D9C735A9F}"/>
          </ac:spMkLst>
        </pc:spChg>
        <pc:picChg chg="del">
          <ac:chgData name="Suraj Sathish" userId="bae7c3818e7e9c9b" providerId="LiveId" clId="{259A6983-2B0C-4885-B8D0-A1A70CC19D91}" dt="2023-06-13T13:57:09.733" v="27" actId="478"/>
          <ac:picMkLst>
            <pc:docMk/>
            <pc:sldMk cId="1304752999" sldId="325"/>
            <ac:picMk id="4" creationId="{8C922C8B-BE47-9C8D-0771-7085A29578A9}"/>
          </ac:picMkLst>
        </pc:picChg>
        <pc:picChg chg="add mod">
          <ac:chgData name="Suraj Sathish" userId="bae7c3818e7e9c9b" providerId="LiveId" clId="{259A6983-2B0C-4885-B8D0-A1A70CC19D91}" dt="2023-06-13T13:57:49.787" v="34" actId="1076"/>
          <ac:picMkLst>
            <pc:docMk/>
            <pc:sldMk cId="1304752999" sldId="325"/>
            <ac:picMk id="11" creationId="{9C520680-24A3-BBE1-C27C-5312A377DF5C}"/>
          </ac:picMkLst>
        </pc:picChg>
      </pc:sldChg>
      <pc:sldChg chg="addSp modSp mod">
        <pc:chgData name="Suraj Sathish" userId="bae7c3818e7e9c9b" providerId="LiveId" clId="{259A6983-2B0C-4885-B8D0-A1A70CC19D91}" dt="2023-06-13T15:07:45.834" v="1257" actId="14100"/>
        <pc:sldMkLst>
          <pc:docMk/>
          <pc:sldMk cId="3406105830" sldId="326"/>
        </pc:sldMkLst>
        <pc:spChg chg="add mod">
          <ac:chgData name="Suraj Sathish" userId="bae7c3818e7e9c9b" providerId="LiveId" clId="{259A6983-2B0C-4885-B8D0-A1A70CC19D91}" dt="2023-06-13T15:07:45.834" v="1257" actId="14100"/>
          <ac:spMkLst>
            <pc:docMk/>
            <pc:sldMk cId="3406105830" sldId="326"/>
            <ac:spMk id="6" creationId="{8786012B-4BCA-8C00-09AF-4DB1E09EF457}"/>
          </ac:spMkLst>
        </pc:spChg>
        <pc:spChg chg="mod">
          <ac:chgData name="Suraj Sathish" userId="bae7c3818e7e9c9b" providerId="LiveId" clId="{259A6983-2B0C-4885-B8D0-A1A70CC19D91}" dt="2023-06-13T14:50:19.199" v="979" actId="1076"/>
          <ac:spMkLst>
            <pc:docMk/>
            <pc:sldMk cId="3406105830" sldId="326"/>
            <ac:spMk id="8" creationId="{3FD6CD6D-6D55-C694-C4AF-CD7F038B64B7}"/>
          </ac:spMkLst>
        </pc:spChg>
      </pc:sldChg>
      <pc:sldChg chg="modSp mod ord">
        <pc:chgData name="Suraj Sathish" userId="bae7c3818e7e9c9b" providerId="LiveId" clId="{259A6983-2B0C-4885-B8D0-A1A70CC19D91}" dt="2023-06-14T01:47:23.229" v="1341"/>
        <pc:sldMkLst>
          <pc:docMk/>
          <pc:sldMk cId="904534524" sldId="327"/>
        </pc:sldMkLst>
        <pc:spChg chg="mod">
          <ac:chgData name="Suraj Sathish" userId="bae7c3818e7e9c9b" providerId="LiveId" clId="{259A6983-2B0C-4885-B8D0-A1A70CC19D91}" dt="2023-06-13T14:51:50.554" v="1039" actId="1076"/>
          <ac:spMkLst>
            <pc:docMk/>
            <pc:sldMk cId="904534524" sldId="327"/>
            <ac:spMk id="8" creationId="{3FD6CD6D-6D55-C694-C4AF-CD7F038B64B7}"/>
          </ac:spMkLst>
        </pc:spChg>
        <pc:picChg chg="mod">
          <ac:chgData name="Suraj Sathish" userId="bae7c3818e7e9c9b" providerId="LiveId" clId="{259A6983-2B0C-4885-B8D0-A1A70CC19D91}" dt="2023-06-13T14:54:17.905" v="1065" actId="14100"/>
          <ac:picMkLst>
            <pc:docMk/>
            <pc:sldMk cId="904534524" sldId="327"/>
            <ac:picMk id="4" creationId="{85DA479B-208B-6C55-3F9A-CA5517281AC8}"/>
          </ac:picMkLst>
        </pc:picChg>
      </pc:sldChg>
      <pc:sldChg chg="addSp delSp modSp add mod ord">
        <pc:chgData name="Suraj Sathish" userId="bae7c3818e7e9c9b" providerId="LiveId" clId="{259A6983-2B0C-4885-B8D0-A1A70CC19D91}" dt="2023-06-13T15:07:39.068" v="1256" actId="14100"/>
        <pc:sldMkLst>
          <pc:docMk/>
          <pc:sldMk cId="1696722759" sldId="328"/>
        </pc:sldMkLst>
        <pc:spChg chg="add mod">
          <ac:chgData name="Suraj Sathish" userId="bae7c3818e7e9c9b" providerId="LiveId" clId="{259A6983-2B0C-4885-B8D0-A1A70CC19D91}" dt="2023-06-13T15:07:39.068" v="1256" actId="14100"/>
          <ac:spMkLst>
            <pc:docMk/>
            <pc:sldMk cId="1696722759" sldId="328"/>
            <ac:spMk id="4" creationId="{80C987D4-3DA9-6912-7AE3-17E557F8BDEC}"/>
          </ac:spMkLst>
        </pc:spChg>
        <pc:spChg chg="mod">
          <ac:chgData name="Suraj Sathish" userId="bae7c3818e7e9c9b" providerId="LiveId" clId="{259A6983-2B0C-4885-B8D0-A1A70CC19D91}" dt="2023-06-13T14:50:54.741" v="1006" actId="1076"/>
          <ac:spMkLst>
            <pc:docMk/>
            <pc:sldMk cId="1696722759" sldId="328"/>
            <ac:spMk id="8" creationId="{3FD6CD6D-6D55-C694-C4AF-CD7F038B64B7}"/>
          </ac:spMkLst>
        </pc:spChg>
        <pc:spChg chg="del mod">
          <ac:chgData name="Suraj Sathish" userId="bae7c3818e7e9c9b" providerId="LiveId" clId="{259A6983-2B0C-4885-B8D0-A1A70CC19D91}" dt="2023-06-13T14:25:28.477" v="447"/>
          <ac:spMkLst>
            <pc:docMk/>
            <pc:sldMk cId="1696722759" sldId="328"/>
            <ac:spMk id="9" creationId="{A9503E26-4181-9E73-D160-B83D9C735A9F}"/>
          </ac:spMkLst>
        </pc:spChg>
        <pc:picChg chg="add mod">
          <ac:chgData name="Suraj Sathish" userId="bae7c3818e7e9c9b" providerId="LiveId" clId="{259A6983-2B0C-4885-B8D0-A1A70CC19D91}" dt="2023-06-13T14:24:50.006" v="443" actId="1440"/>
          <ac:picMkLst>
            <pc:docMk/>
            <pc:sldMk cId="1696722759" sldId="328"/>
            <ac:picMk id="3" creationId="{62613374-B75B-CE51-090B-CDCA372DB34F}"/>
          </ac:picMkLst>
        </pc:picChg>
        <pc:picChg chg="del">
          <ac:chgData name="Suraj Sathish" userId="bae7c3818e7e9c9b" providerId="LiveId" clId="{259A6983-2B0C-4885-B8D0-A1A70CC19D91}" dt="2023-06-13T14:24:23.360" v="439" actId="478"/>
          <ac:picMkLst>
            <pc:docMk/>
            <pc:sldMk cId="1696722759" sldId="328"/>
            <ac:picMk id="11" creationId="{9C520680-24A3-BBE1-C27C-5312A377DF5C}"/>
          </ac:picMkLst>
        </pc:picChg>
      </pc:sldChg>
      <pc:sldChg chg="add del">
        <pc:chgData name="Suraj Sathish" userId="bae7c3818e7e9c9b" providerId="LiveId" clId="{259A6983-2B0C-4885-B8D0-A1A70CC19D91}" dt="2023-06-13T14:24:13.682" v="435" actId="2696"/>
        <pc:sldMkLst>
          <pc:docMk/>
          <pc:sldMk cId="2325376932" sldId="32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6/14/2023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44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6/14/2023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191" y="2738586"/>
            <a:ext cx="4704347" cy="1695637"/>
          </a:xfrm>
        </p:spPr>
        <p:txBody>
          <a:bodyPr/>
          <a:lstStyle/>
          <a:p>
            <a:r>
              <a:rPr lang="en-US" sz="3600" dirty="0"/>
              <a:t>Uncovering Patterns and Insights in Employee Turnover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25999" y="2132088"/>
            <a:ext cx="3924934" cy="490538"/>
          </a:xfrm>
        </p:spPr>
        <p:txBody>
          <a:bodyPr/>
          <a:lstStyle/>
          <a:p>
            <a:r>
              <a:rPr lang="en-US" sz="3200" dirty="0"/>
              <a:t>Attrition: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8947" y="4038146"/>
            <a:ext cx="3222836" cy="1168530"/>
          </a:xfrm>
        </p:spPr>
        <p:txBody>
          <a:bodyPr/>
          <a:lstStyle/>
          <a:p>
            <a:r>
              <a:rPr lang="en-US" dirty="0"/>
              <a:t>DAI06 </a:t>
            </a:r>
          </a:p>
          <a:p>
            <a:r>
              <a:rPr lang="en-US" dirty="0"/>
              <a:t>Suraj Sathish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B89E9C66-E38F-4FFF-B1A6-BA4E05DD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7767722" cy="830997"/>
          </a:xfrm>
        </p:spPr>
        <p:txBody>
          <a:bodyPr/>
          <a:lstStyle/>
          <a:p>
            <a:r>
              <a:rPr lang="en-US" dirty="0"/>
              <a:t>Strengths and Limitations</a:t>
            </a:r>
            <a:br>
              <a:rPr lang="en-US" dirty="0"/>
            </a:br>
            <a:endParaRPr lang="en-US" dirty="0"/>
          </a:p>
        </p:txBody>
      </p:sp>
      <p:pic>
        <p:nvPicPr>
          <p:cNvPr id="42" name="Picture Placeholder 3" descr="close up of building">
            <a:extLst>
              <a:ext uri="{FF2B5EF4-FFF2-40B4-BE49-F238E27FC236}">
                <a16:creationId xmlns:a16="http://schemas.microsoft.com/office/drawing/2014/main" id="{5A9FCEFE-ADCB-4861-8CEA-A074136512A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 t="13712" b="13712"/>
          <a:stretch>
            <a:fillRect/>
          </a:stretch>
        </p:blipFill>
        <p:spPr>
          <a:xfrm>
            <a:off x="9393238" y="0"/>
            <a:ext cx="2798762" cy="1354138"/>
          </a:xfrm>
          <a:custGeom>
            <a:avLst/>
            <a:gdLst>
              <a:gd name="connsiteX0" fmla="*/ 316595 w 2798762"/>
              <a:gd name="connsiteY0" fmla="*/ 369378 h 1635849"/>
              <a:gd name="connsiteX1" fmla="*/ 1152465 w 2798762"/>
              <a:gd name="connsiteY1" fmla="*/ 369378 h 1635849"/>
              <a:gd name="connsiteX2" fmla="*/ 1469083 w 2798762"/>
              <a:gd name="connsiteY2" fmla="*/ 1002614 h 1635849"/>
              <a:gd name="connsiteX3" fmla="*/ 1152465 w 2798762"/>
              <a:gd name="connsiteY3" fmla="*/ 1635849 h 1635849"/>
              <a:gd name="connsiteX4" fmla="*/ 316595 w 2798762"/>
              <a:gd name="connsiteY4" fmla="*/ 1635849 h 1635849"/>
              <a:gd name="connsiteX5" fmla="*/ 0 w 2798762"/>
              <a:gd name="connsiteY5" fmla="*/ 1002660 h 1635849"/>
              <a:gd name="connsiteX6" fmla="*/ 0 w 2798762"/>
              <a:gd name="connsiteY6" fmla="*/ 1002568 h 1635849"/>
              <a:gd name="connsiteX7" fmla="*/ 1193125 w 2798762"/>
              <a:gd name="connsiteY7" fmla="*/ 0 h 1635849"/>
              <a:gd name="connsiteX8" fmla="*/ 2798762 w 2798762"/>
              <a:gd name="connsiteY8" fmla="*/ 0 h 1635849"/>
              <a:gd name="connsiteX9" fmla="*/ 2798762 w 2798762"/>
              <a:gd name="connsiteY9" fmla="*/ 786966 h 1635849"/>
              <a:gd name="connsiteX10" fmla="*/ 2719777 w 2798762"/>
              <a:gd name="connsiteY10" fmla="*/ 944936 h 1635849"/>
              <a:gd name="connsiteX11" fmla="*/ 1582346 w 2798762"/>
              <a:gd name="connsiteY11" fmla="*/ 944936 h 1635849"/>
              <a:gd name="connsiteX12" fmla="*/ 1151501 w 2798762"/>
              <a:gd name="connsiteY12" fmla="*/ 83246 h 163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8762" h="1635849">
                <a:moveTo>
                  <a:pt x="316595" y="369378"/>
                </a:moveTo>
                <a:lnTo>
                  <a:pt x="1152465" y="369378"/>
                </a:lnTo>
                <a:lnTo>
                  <a:pt x="1469083" y="1002614"/>
                </a:lnTo>
                <a:lnTo>
                  <a:pt x="1152465" y="1635849"/>
                </a:lnTo>
                <a:lnTo>
                  <a:pt x="316595" y="1635849"/>
                </a:lnTo>
                <a:lnTo>
                  <a:pt x="0" y="1002660"/>
                </a:lnTo>
                <a:lnTo>
                  <a:pt x="0" y="1002568"/>
                </a:lnTo>
                <a:close/>
                <a:moveTo>
                  <a:pt x="1193125" y="0"/>
                </a:moveTo>
                <a:lnTo>
                  <a:pt x="2798762" y="0"/>
                </a:lnTo>
                <a:lnTo>
                  <a:pt x="2798762" y="786966"/>
                </a:lnTo>
                <a:lnTo>
                  <a:pt x="2719777" y="944936"/>
                </a:lnTo>
                <a:lnTo>
                  <a:pt x="1582346" y="944936"/>
                </a:lnTo>
                <a:lnTo>
                  <a:pt x="1151501" y="83246"/>
                </a:ln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CCB5D10-9E12-A81F-FBFE-33F559908B3D}"/>
              </a:ext>
            </a:extLst>
          </p:cNvPr>
          <p:cNvSpPr/>
          <p:nvPr/>
        </p:nvSpPr>
        <p:spPr>
          <a:xfrm>
            <a:off x="660400" y="6388768"/>
            <a:ext cx="1800058" cy="38501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60F0C5-60AF-4701-808A-13875BAAD5DB}"/>
              </a:ext>
            </a:extLst>
          </p:cNvPr>
          <p:cNvSpPr txBox="1"/>
          <p:nvPr/>
        </p:nvSpPr>
        <p:spPr>
          <a:xfrm>
            <a:off x="1235577" y="2949057"/>
            <a:ext cx="330868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Relevant and specific dataset for attrition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Comprehensive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Good sample size and clean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B28DC-34B2-B3C3-B701-6E1E3B9790E0}"/>
              </a:ext>
            </a:extLst>
          </p:cNvPr>
          <p:cNvSpPr txBox="1"/>
          <p:nvPr/>
        </p:nvSpPr>
        <p:spPr>
          <a:xfrm>
            <a:off x="6702928" y="2949057"/>
            <a:ext cx="3308683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Lack of external factors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Unknown timeframe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Potential Bias</a:t>
            </a:r>
          </a:p>
        </p:txBody>
      </p:sp>
      <p:pic>
        <p:nvPicPr>
          <p:cNvPr id="24" name="Graphic 23" descr="Muscular arm outline">
            <a:extLst>
              <a:ext uri="{FF2B5EF4-FFF2-40B4-BE49-F238E27FC236}">
                <a16:creationId xmlns:a16="http://schemas.microsoft.com/office/drawing/2014/main" id="{0258FF9E-8AB6-F5C4-3262-AAFF3C398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2718" y="1961148"/>
            <a:ext cx="914400" cy="914400"/>
          </a:xfrm>
          <a:prstGeom prst="rect">
            <a:avLst/>
          </a:prstGeom>
        </p:spPr>
      </p:pic>
      <p:pic>
        <p:nvPicPr>
          <p:cNvPr id="26" name="Graphic 25" descr="Empty battery outline">
            <a:extLst>
              <a:ext uri="{FF2B5EF4-FFF2-40B4-BE49-F238E27FC236}">
                <a16:creationId xmlns:a16="http://schemas.microsoft.com/office/drawing/2014/main" id="{628C0543-5A8A-DA87-C53D-C3C4795A03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47742" y="20346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0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F211-ED25-4BED-862A-17F84B32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F3A0DAD0-3E39-4BBF-88E4-5C3C306DC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2134" y="1905073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302878-D117-49D8-8CD3-093E34DF215B}"/>
              </a:ext>
            </a:extLst>
          </p:cNvPr>
          <p:cNvSpPr txBox="1"/>
          <p:nvPr/>
        </p:nvSpPr>
        <p:spPr>
          <a:xfrm>
            <a:off x="1411647" y="1925233"/>
            <a:ext cx="3657600" cy="91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Work-Life Balance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Flexible hours, remote work options, or other benefits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6510D74-8CDF-4500-996B-40C07942D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25625" y="312732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3F38B-310F-454B-9EF6-EF4B5FD017B0}"/>
              </a:ext>
            </a:extLst>
          </p:cNvPr>
          <p:cNvSpPr txBox="1"/>
          <p:nvPr/>
        </p:nvSpPr>
        <p:spPr>
          <a:xfrm>
            <a:off x="4765138" y="3148353"/>
            <a:ext cx="3657600" cy="91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Career Development and Growth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Mentorship programs, training initiatives, and defined career paths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E3AEA7C5-E53C-47EB-B54E-E09414923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42955" y="4425903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6D4D59-1662-44D5-B239-F9F86487BE32}"/>
              </a:ext>
            </a:extLst>
          </p:cNvPr>
          <p:cNvSpPr txBox="1"/>
          <p:nvPr/>
        </p:nvSpPr>
        <p:spPr>
          <a:xfrm>
            <a:off x="8582469" y="4371473"/>
            <a:ext cx="3657600" cy="91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Enhance Job Satisfaction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Positive work environment and recognition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B7292C-8C6D-3E3B-4A23-7F0161EFA4C5}"/>
              </a:ext>
            </a:extLst>
          </p:cNvPr>
          <p:cNvSpPr/>
          <p:nvPr/>
        </p:nvSpPr>
        <p:spPr>
          <a:xfrm>
            <a:off x="660400" y="6388768"/>
            <a:ext cx="1800058" cy="38501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Graphic 4" descr="Work from home Wi-Fi outline">
            <a:extLst>
              <a:ext uri="{FF2B5EF4-FFF2-40B4-BE49-F238E27FC236}">
                <a16:creationId xmlns:a16="http://schemas.microsoft.com/office/drawing/2014/main" id="{3C8839A2-CF12-1888-8610-0CF8D6E4E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544" y="1975392"/>
            <a:ext cx="623579" cy="623579"/>
          </a:xfrm>
          <a:prstGeom prst="rect">
            <a:avLst/>
          </a:prstGeom>
        </p:spPr>
      </p:pic>
      <p:pic>
        <p:nvPicPr>
          <p:cNvPr id="8" name="Graphic 7" descr="Business Growth outline">
            <a:extLst>
              <a:ext uri="{FF2B5EF4-FFF2-40B4-BE49-F238E27FC236}">
                <a16:creationId xmlns:a16="http://schemas.microsoft.com/office/drawing/2014/main" id="{504EFDC8-D973-614B-C468-A68945821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28925" y="3183745"/>
            <a:ext cx="707800" cy="707800"/>
          </a:xfrm>
          <a:prstGeom prst="rect">
            <a:avLst/>
          </a:prstGeom>
        </p:spPr>
      </p:pic>
      <p:pic>
        <p:nvPicPr>
          <p:cNvPr id="12" name="Graphic 11" descr="Grinning face outline outline">
            <a:extLst>
              <a:ext uri="{FF2B5EF4-FFF2-40B4-BE49-F238E27FC236}">
                <a16:creationId xmlns:a16="http://schemas.microsoft.com/office/drawing/2014/main" id="{41770A4B-D504-CD22-238A-FF9F81EE39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64274" y="4492127"/>
            <a:ext cx="671762" cy="6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7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Patterns and Insights</a:t>
            </a:r>
          </a:p>
          <a:p>
            <a:r>
              <a:rPr lang="en-US" dirty="0"/>
              <a:t>Strengths and Limitations</a:t>
            </a:r>
          </a:p>
          <a:p>
            <a:r>
              <a:rPr lang="en-US" dirty="0"/>
              <a:t>Recommendations</a:t>
            </a:r>
          </a:p>
        </p:txBody>
      </p:sp>
      <p:pic>
        <p:nvPicPr>
          <p:cNvPr id="11" name="Picture Placeholder 10" descr="close up of building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64A9DC-638F-BCDD-FF1C-7AD571C15941}"/>
              </a:ext>
            </a:extLst>
          </p:cNvPr>
          <p:cNvSpPr/>
          <p:nvPr/>
        </p:nvSpPr>
        <p:spPr>
          <a:xfrm>
            <a:off x="660400" y="6388768"/>
            <a:ext cx="1800058" cy="38501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2044700"/>
            <a:ext cx="5132805" cy="35607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High attrition rates can be detrimental to an organization.</a:t>
            </a:r>
          </a:p>
          <a:p>
            <a:pPr>
              <a:lnSpc>
                <a:spcPct val="150000"/>
              </a:lnSpc>
            </a:pPr>
            <a:r>
              <a:rPr lang="en-US" dirty="0"/>
              <a:t>Effectively managing attrition </a:t>
            </a:r>
            <a:r>
              <a:rPr lang="en-US"/>
              <a:t>helps organizations </a:t>
            </a:r>
            <a:r>
              <a:rPr lang="en-US" dirty="0"/>
              <a:t>retain top talent, enhance employee satisfaction, and build a strong employer brand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572B2A9-628E-6F8E-9A7F-174076AB527E}"/>
              </a:ext>
            </a:extLst>
          </p:cNvPr>
          <p:cNvSpPr/>
          <p:nvPr/>
        </p:nvSpPr>
        <p:spPr>
          <a:xfrm>
            <a:off x="660400" y="6388768"/>
            <a:ext cx="1800058" cy="38501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65B774-3BBB-85FE-8AA0-A2DCD88B9E75}"/>
              </a:ext>
            </a:extLst>
          </p:cNvPr>
          <p:cNvSpPr/>
          <p:nvPr/>
        </p:nvSpPr>
        <p:spPr>
          <a:xfrm>
            <a:off x="660400" y="6388768"/>
            <a:ext cx="1800058" cy="38501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289C27-8CE9-CE4E-DEEB-65E5EAAD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088"/>
          </a:xfrm>
        </p:spPr>
        <p:txBody>
          <a:bodyPr/>
          <a:lstStyle/>
          <a:p>
            <a:pPr algn="l"/>
            <a:r>
              <a:rPr lang="en-US" dirty="0"/>
              <a:t>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88638-0306-8D0D-4770-39DC56DA4C88}"/>
              </a:ext>
            </a:extLst>
          </p:cNvPr>
          <p:cNvSpPr txBox="1"/>
          <p:nvPr/>
        </p:nvSpPr>
        <p:spPr>
          <a:xfrm>
            <a:off x="838200" y="1764993"/>
            <a:ext cx="262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IBM HR Analytics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94C474-2F4A-2D0A-8336-BF09AAA3887F}"/>
              </a:ext>
            </a:extLst>
          </p:cNvPr>
          <p:cNvSpPr txBox="1"/>
          <p:nvPr/>
        </p:nvSpPr>
        <p:spPr>
          <a:xfrm>
            <a:off x="838200" y="2194898"/>
            <a:ext cx="6170195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dirty="0"/>
              <a:t>Data from 1470 employees with 33 key features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dirty="0"/>
              <a:t>Numerical and Categorical variables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dirty="0"/>
              <a:t>Provides insights into attrition status of employees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8580E7-7443-EDA0-6215-201DA4B3E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176" y="985044"/>
            <a:ext cx="1799985" cy="446973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87" y="518918"/>
            <a:ext cx="7791785" cy="830997"/>
          </a:xfrm>
        </p:spPr>
        <p:txBody>
          <a:bodyPr/>
          <a:lstStyle/>
          <a:p>
            <a:r>
              <a:rPr lang="en-US" sz="3600" dirty="0"/>
              <a:t>Patterns and Insights – Attrition Rates</a:t>
            </a:r>
          </a:p>
          <a:p>
            <a:endParaRPr lang="en-US" dirty="0"/>
          </a:p>
        </p:txBody>
      </p:sp>
      <p:pic>
        <p:nvPicPr>
          <p:cNvPr id="25" name="Picture Placeholder 4" descr="close up of building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>
            <a:off x="9261475" y="0"/>
            <a:ext cx="2930525" cy="1560513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19C9FF7-8A7B-AC04-5B7E-1E9C38ED2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156" y="2071263"/>
            <a:ext cx="5981629" cy="31806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68B1B18-A99A-013F-79D8-337351438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88" y="2071264"/>
            <a:ext cx="5676160" cy="31806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Graphic 21" descr="Man with solid fill">
            <a:extLst>
              <a:ext uri="{FF2B5EF4-FFF2-40B4-BE49-F238E27FC236}">
                <a16:creationId xmlns:a16="http://schemas.microsoft.com/office/drawing/2014/main" id="{11CF02B5-B167-C034-8110-D9950BA944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89920" y="2337816"/>
            <a:ext cx="914400" cy="914400"/>
          </a:xfrm>
          <a:prstGeom prst="rect">
            <a:avLst/>
          </a:prstGeom>
        </p:spPr>
      </p:pic>
      <p:pic>
        <p:nvPicPr>
          <p:cNvPr id="24" name="Graphic 23" descr="Woman with solid fill">
            <a:extLst>
              <a:ext uri="{FF2B5EF4-FFF2-40B4-BE49-F238E27FC236}">
                <a16:creationId xmlns:a16="http://schemas.microsoft.com/office/drawing/2014/main" id="{869A3DC0-0963-28C2-0516-F065F068E5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4770" y="4081272"/>
            <a:ext cx="914400" cy="914400"/>
          </a:xfrm>
          <a:prstGeom prst="rect">
            <a:avLst/>
          </a:prstGeom>
        </p:spPr>
      </p:pic>
      <p:pic>
        <p:nvPicPr>
          <p:cNvPr id="29" name="Graphic 28" descr="Sad face outline with solid fill">
            <a:extLst>
              <a:ext uri="{FF2B5EF4-FFF2-40B4-BE49-F238E27FC236}">
                <a16:creationId xmlns:a16="http://schemas.microsoft.com/office/drawing/2014/main" id="{36D2D1E8-FC18-3EC1-6D03-BE65151922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83792" y="3813048"/>
            <a:ext cx="914400" cy="914400"/>
          </a:xfrm>
          <a:prstGeom prst="rect">
            <a:avLst/>
          </a:prstGeom>
        </p:spPr>
      </p:pic>
      <p:pic>
        <p:nvPicPr>
          <p:cNvPr id="31" name="Graphic 30" descr="Smiling face outline with solid fill">
            <a:extLst>
              <a:ext uri="{FF2B5EF4-FFF2-40B4-BE49-F238E27FC236}">
                <a16:creationId xmlns:a16="http://schemas.microsoft.com/office/drawing/2014/main" id="{BF24CDCE-7F30-C02C-EB97-ED28A8132E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38081" y="2246376"/>
            <a:ext cx="914400" cy="9144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296AEBE-1B4A-9486-B979-008366213BA3}"/>
              </a:ext>
            </a:extLst>
          </p:cNvPr>
          <p:cNvSpPr/>
          <p:nvPr/>
        </p:nvSpPr>
        <p:spPr>
          <a:xfrm>
            <a:off x="660400" y="6388768"/>
            <a:ext cx="1800058" cy="38501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Callout: Line 35">
            <a:extLst>
              <a:ext uri="{FF2B5EF4-FFF2-40B4-BE49-F238E27FC236}">
                <a16:creationId xmlns:a16="http://schemas.microsoft.com/office/drawing/2014/main" id="{49764D23-CD62-651C-2566-F6B217E09F4D}"/>
              </a:ext>
            </a:extLst>
          </p:cNvPr>
          <p:cNvSpPr/>
          <p:nvPr/>
        </p:nvSpPr>
        <p:spPr>
          <a:xfrm>
            <a:off x="4132847" y="1606077"/>
            <a:ext cx="1203158" cy="267727"/>
          </a:xfrm>
          <a:prstGeom prst="borderCallout1">
            <a:avLst>
              <a:gd name="adj1" fmla="val 99817"/>
              <a:gd name="adj2" fmla="val 142"/>
              <a:gd name="adj3" fmla="val 395513"/>
              <a:gd name="adj4" fmla="val -8589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84% Retained</a:t>
            </a:r>
          </a:p>
        </p:txBody>
      </p:sp>
      <p:sp>
        <p:nvSpPr>
          <p:cNvPr id="37" name="Callout: Line 36">
            <a:extLst>
              <a:ext uri="{FF2B5EF4-FFF2-40B4-BE49-F238E27FC236}">
                <a16:creationId xmlns:a16="http://schemas.microsoft.com/office/drawing/2014/main" id="{631590B3-9AAF-21DD-3611-FFB98C5BAB9F}"/>
              </a:ext>
            </a:extLst>
          </p:cNvPr>
          <p:cNvSpPr/>
          <p:nvPr/>
        </p:nvSpPr>
        <p:spPr>
          <a:xfrm>
            <a:off x="1560429" y="5449382"/>
            <a:ext cx="1489576" cy="267727"/>
          </a:xfrm>
          <a:prstGeom prst="borderCallout1">
            <a:avLst>
              <a:gd name="adj1" fmla="val 3197"/>
              <a:gd name="adj2" fmla="val -358"/>
              <a:gd name="adj3" fmla="val -408908"/>
              <a:gd name="adj4" fmla="val -4587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16% Attrition rate</a:t>
            </a:r>
          </a:p>
        </p:txBody>
      </p:sp>
    </p:spTree>
    <p:extLst>
      <p:ext uri="{BB962C8B-B14F-4D97-AF65-F5344CB8AC3E}">
        <p14:creationId xmlns:p14="http://schemas.microsoft.com/office/powerpoint/2010/main" val="300737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4" descr="close up of building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89B411-4707-1586-E0E9-E0207A2A0F71}"/>
              </a:ext>
            </a:extLst>
          </p:cNvPr>
          <p:cNvSpPr/>
          <p:nvPr/>
        </p:nvSpPr>
        <p:spPr>
          <a:xfrm>
            <a:off x="660400" y="6388768"/>
            <a:ext cx="1800058" cy="38501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FD6CD6D-6D55-C694-C4AF-CD7F038B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78" y="642786"/>
            <a:ext cx="7285121" cy="830997"/>
          </a:xfrm>
        </p:spPr>
        <p:txBody>
          <a:bodyPr/>
          <a:lstStyle/>
          <a:p>
            <a:r>
              <a:rPr lang="en-US" sz="3600" dirty="0"/>
              <a:t>Patterns and Insights – Age Groups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503E26-4181-9E73-D160-B83D9C735A9F}"/>
              </a:ext>
            </a:extLst>
          </p:cNvPr>
          <p:cNvSpPr txBox="1"/>
          <p:nvPr/>
        </p:nvSpPr>
        <p:spPr>
          <a:xfrm>
            <a:off x="487279" y="2135606"/>
            <a:ext cx="3308683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Employee age spanning from 18 – 60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Highest observed attrition rates among 25–35-year-olds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As age increases, attrition rates, gradually decrease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520680-24A3-BBE1-C27C-5312A377D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406" y="1813616"/>
            <a:ext cx="7836414" cy="4575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475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4" descr="close up of building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89B411-4707-1586-E0E9-E0207A2A0F71}"/>
              </a:ext>
            </a:extLst>
          </p:cNvPr>
          <p:cNvSpPr/>
          <p:nvPr/>
        </p:nvSpPr>
        <p:spPr>
          <a:xfrm>
            <a:off x="660400" y="6388768"/>
            <a:ext cx="1800058" cy="38501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FD6CD6D-6D55-C694-C4AF-CD7F038B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20" y="642786"/>
            <a:ext cx="7975778" cy="830997"/>
          </a:xfrm>
        </p:spPr>
        <p:txBody>
          <a:bodyPr/>
          <a:lstStyle/>
          <a:p>
            <a:r>
              <a:rPr lang="en-US" sz="3600" dirty="0"/>
              <a:t>Patterns and Insights – Job Satisfaction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187B51-6632-E427-EA53-D52B8166F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31" y="1601027"/>
            <a:ext cx="7975778" cy="46604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86012B-4BCA-8C00-09AF-4DB1E09EF457}"/>
              </a:ext>
            </a:extLst>
          </p:cNvPr>
          <p:cNvSpPr txBox="1"/>
          <p:nvPr/>
        </p:nvSpPr>
        <p:spPr>
          <a:xfrm>
            <a:off x="8584532" y="2219909"/>
            <a:ext cx="3433011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Job satisfaction is measured on a scale of 1 to 4 with 1 indicating low satisfaction and 4 indicating high satisfaction</a:t>
            </a:r>
          </a:p>
        </p:txBody>
      </p:sp>
    </p:spTree>
    <p:extLst>
      <p:ext uri="{BB962C8B-B14F-4D97-AF65-F5344CB8AC3E}">
        <p14:creationId xmlns:p14="http://schemas.microsoft.com/office/powerpoint/2010/main" val="340610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4" descr="close up of building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89B411-4707-1586-E0E9-E0207A2A0F71}"/>
              </a:ext>
            </a:extLst>
          </p:cNvPr>
          <p:cNvSpPr/>
          <p:nvPr/>
        </p:nvSpPr>
        <p:spPr>
          <a:xfrm>
            <a:off x="660400" y="6388768"/>
            <a:ext cx="1800058" cy="38501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FD6CD6D-6D55-C694-C4AF-CD7F038B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77" y="364757"/>
            <a:ext cx="7966245" cy="830997"/>
          </a:xfrm>
        </p:spPr>
        <p:txBody>
          <a:bodyPr/>
          <a:lstStyle/>
          <a:p>
            <a:r>
              <a:rPr lang="en-US" sz="3600" dirty="0"/>
              <a:t>Patterns and Insights – Job Level/Satisfaction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A479B-208B-6C55-3F9A-CA5517281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77" y="1893539"/>
            <a:ext cx="11696034" cy="3142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53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4" descr="close up of building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89B411-4707-1586-E0E9-E0207A2A0F71}"/>
              </a:ext>
            </a:extLst>
          </p:cNvPr>
          <p:cNvSpPr/>
          <p:nvPr/>
        </p:nvSpPr>
        <p:spPr>
          <a:xfrm>
            <a:off x="660400" y="6388768"/>
            <a:ext cx="1800058" cy="38501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FD6CD6D-6D55-C694-C4AF-CD7F038B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69" y="641883"/>
            <a:ext cx="8495633" cy="830997"/>
          </a:xfrm>
        </p:spPr>
        <p:txBody>
          <a:bodyPr/>
          <a:lstStyle/>
          <a:p>
            <a:r>
              <a:rPr lang="en-US" sz="3600" dirty="0"/>
              <a:t>Patterns and Insights – Work-Life Balance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613374-B75B-CE51-090B-CDCA372DB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669" y="1810810"/>
            <a:ext cx="7449249" cy="44044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C987D4-3DA9-6912-7AE3-17E557F8BDEC}"/>
              </a:ext>
            </a:extLst>
          </p:cNvPr>
          <p:cNvSpPr txBox="1"/>
          <p:nvPr/>
        </p:nvSpPr>
        <p:spPr>
          <a:xfrm>
            <a:off x="432469" y="1742320"/>
            <a:ext cx="3610142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Work-Life Balance is classified on a scale of 1 to 4 with 1 being low satisfaction and 4 being high satisfaction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Higher proportion of </a:t>
            </a:r>
            <a:r>
              <a:rPr lang="en-AU" dirty="0" err="1"/>
              <a:t>attrited</a:t>
            </a:r>
            <a:r>
              <a:rPr lang="en-AU" dirty="0"/>
              <a:t> employees report dissatisfaction in their work-life dynamics </a:t>
            </a:r>
          </a:p>
        </p:txBody>
      </p:sp>
    </p:spTree>
    <p:extLst>
      <p:ext uri="{BB962C8B-B14F-4D97-AF65-F5344CB8AC3E}">
        <p14:creationId xmlns:p14="http://schemas.microsoft.com/office/powerpoint/2010/main" val="169672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402</TotalTime>
  <Words>255</Words>
  <Application>Microsoft Office PowerPoint</Application>
  <PresentationFormat>Widescreen</PresentationFormat>
  <Paragraphs>48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Wingdings</vt:lpstr>
      <vt:lpstr>Office Theme</vt:lpstr>
      <vt:lpstr>Uncovering Patterns and Insights in Employee Turnover</vt:lpstr>
      <vt:lpstr>Agenda</vt:lpstr>
      <vt:lpstr>Introduction</vt:lpstr>
      <vt:lpstr>Dataset</vt:lpstr>
      <vt:lpstr>Patterns and Insights – Attrition Rates </vt:lpstr>
      <vt:lpstr>Patterns and Insights – Age Groups </vt:lpstr>
      <vt:lpstr>Patterns and Insights – Job Satisfaction</vt:lpstr>
      <vt:lpstr>Patterns and Insights – Job Level/Satisfaction </vt:lpstr>
      <vt:lpstr>Patterns and Insights – Work-Life Balance </vt:lpstr>
      <vt:lpstr>Strengths and Limitations </vt:lpstr>
      <vt:lpstr>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Uncovering Patterns and Insights in Employee Turnover</dc:title>
  <dc:creator>Suraj Sathish</dc:creator>
  <cp:lastModifiedBy>Suraj Sathish</cp:lastModifiedBy>
  <cp:revision>1</cp:revision>
  <dcterms:created xsi:type="dcterms:W3CDTF">2023-06-13T10:25:09Z</dcterms:created>
  <dcterms:modified xsi:type="dcterms:W3CDTF">2023-06-14T02:01:36Z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