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7" r:id="rId4"/>
    <p:sldId id="274" r:id="rId5"/>
    <p:sldId id="340" r:id="rId6"/>
    <p:sldId id="293" r:id="rId7"/>
    <p:sldId id="286" r:id="rId8"/>
    <p:sldId id="339" r:id="rId9"/>
    <p:sldId id="301" r:id="rId10"/>
    <p:sldId id="273" r:id="rId11"/>
    <p:sldId id="341" r:id="rId12"/>
    <p:sldId id="271" r:id="rId13"/>
    <p:sldId id="300" r:id="rId14"/>
    <p:sldId id="280" r:id="rId15"/>
    <p:sldId id="294" r:id="rId16"/>
    <p:sldId id="282" r:id="rId17"/>
    <p:sldId id="279" r:id="rId18"/>
    <p:sldId id="303" r:id="rId19"/>
    <p:sldId id="295" r:id="rId20"/>
    <p:sldId id="344" r:id="rId21"/>
    <p:sldId id="345" r:id="rId22"/>
    <p:sldId id="283" r:id="rId23"/>
    <p:sldId id="346" r:id="rId24"/>
    <p:sldId id="311" r:id="rId25"/>
    <p:sldId id="347" r:id="rId26"/>
    <p:sldId id="342"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348979765713503E-2"/>
          <c:y val="0.17280297453143395"/>
          <c:w val="0.94322681721089185"/>
          <c:h val="0.69401890210075323"/>
        </c:manualLayout>
      </c:layout>
      <c:lineChart>
        <c:grouping val="standard"/>
        <c:varyColors val="0"/>
        <c:ser>
          <c:idx val="0"/>
          <c:order val="0"/>
          <c:tx>
            <c:strRef>
              <c:f>'Audi and BMW India'!$B$1</c:f>
              <c:strCache>
                <c:ptCount val="1"/>
                <c:pt idx="0">
                  <c:v>Mercedes India</c:v>
                </c:pt>
              </c:strCache>
            </c:strRef>
          </c:tx>
          <c:spPr>
            <a:ln w="57150" cap="rnd">
              <a:solidFill>
                <a:srgbClr val="7030A0"/>
              </a:solidFill>
              <a:round/>
            </a:ln>
            <a:effectLst/>
          </c:spPr>
          <c:marker>
            <c:symbol val="none"/>
          </c:marker>
          <c:cat>
            <c:strRef>
              <c:f>'Audi and BMW India'!$A$2:$A$13</c:f>
              <c:strCach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strCache>
            </c:strRef>
          </c:cat>
          <c:val>
            <c:numRef>
              <c:f>'Audi and BMW India'!$B$2:$B$13</c:f>
              <c:numCache>
                <c:formatCode>General</c:formatCode>
                <c:ptCount val="12"/>
                <c:pt idx="0">
                  <c:v>5819</c:v>
                </c:pt>
                <c:pt idx="1">
                  <c:v>7500</c:v>
                </c:pt>
                <c:pt idx="2">
                  <c:v>6840</c:v>
                </c:pt>
                <c:pt idx="3">
                  <c:v>9003</c:v>
                </c:pt>
                <c:pt idx="4">
                  <c:v>10201</c:v>
                </c:pt>
                <c:pt idx="5">
                  <c:v>13502</c:v>
                </c:pt>
                <c:pt idx="6">
                  <c:v>13231</c:v>
                </c:pt>
                <c:pt idx="7">
                  <c:v>15330</c:v>
                </c:pt>
                <c:pt idx="8">
                  <c:v>15538</c:v>
                </c:pt>
                <c:pt idx="9">
                  <c:v>13786</c:v>
                </c:pt>
                <c:pt idx="10">
                  <c:v>7893</c:v>
                </c:pt>
                <c:pt idx="11">
                  <c:v>11242</c:v>
                </c:pt>
              </c:numCache>
            </c:numRef>
          </c:val>
          <c:smooth val="0"/>
          <c:extLst>
            <c:ext xmlns:c16="http://schemas.microsoft.com/office/drawing/2014/chart" uri="{C3380CC4-5D6E-409C-BE32-E72D297353CC}">
              <c16:uniqueId val="{00000000-C6A4-465D-A0FE-47FBB0A83C08}"/>
            </c:ext>
          </c:extLst>
        </c:ser>
        <c:ser>
          <c:idx val="1"/>
          <c:order val="1"/>
          <c:tx>
            <c:strRef>
              <c:f>'Audi and BMW India'!$C$1</c:f>
              <c:strCache>
                <c:ptCount val="1"/>
                <c:pt idx="0">
                  <c:v>BMW India</c:v>
                </c:pt>
              </c:strCache>
            </c:strRef>
          </c:tx>
          <c:spPr>
            <a:ln w="57150" cap="rnd">
              <a:solidFill>
                <a:schemeClr val="accent2"/>
              </a:solidFill>
              <a:round/>
            </a:ln>
            <a:effectLst/>
          </c:spPr>
          <c:marker>
            <c:symbol val="none"/>
          </c:marker>
          <c:cat>
            <c:strRef>
              <c:f>'Audi and BMW India'!$A$2:$A$13</c:f>
              <c:strCach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strCache>
            </c:strRef>
          </c:cat>
          <c:val>
            <c:numRef>
              <c:f>'Audi and BMW India'!$C$2:$C$13</c:f>
              <c:numCache>
                <c:formatCode>General</c:formatCode>
                <c:ptCount val="12"/>
                <c:pt idx="0">
                  <c:v>6246</c:v>
                </c:pt>
                <c:pt idx="1">
                  <c:v>9371</c:v>
                </c:pt>
                <c:pt idx="2">
                  <c:v>9375</c:v>
                </c:pt>
                <c:pt idx="3">
                  <c:v>7327</c:v>
                </c:pt>
                <c:pt idx="4">
                  <c:v>6409</c:v>
                </c:pt>
                <c:pt idx="5">
                  <c:v>6550</c:v>
                </c:pt>
                <c:pt idx="6">
                  <c:v>7500</c:v>
                </c:pt>
                <c:pt idx="7">
                  <c:v>9379</c:v>
                </c:pt>
                <c:pt idx="8">
                  <c:v>10405</c:v>
                </c:pt>
                <c:pt idx="9">
                  <c:v>9000</c:v>
                </c:pt>
                <c:pt idx="10">
                  <c:v>6092</c:v>
                </c:pt>
                <c:pt idx="11">
                  <c:v>8236</c:v>
                </c:pt>
              </c:numCache>
            </c:numRef>
          </c:val>
          <c:smooth val="0"/>
          <c:extLst>
            <c:ext xmlns:c16="http://schemas.microsoft.com/office/drawing/2014/chart" uri="{C3380CC4-5D6E-409C-BE32-E72D297353CC}">
              <c16:uniqueId val="{00000001-C6A4-465D-A0FE-47FBB0A83C08}"/>
            </c:ext>
          </c:extLst>
        </c:ser>
        <c:ser>
          <c:idx val="2"/>
          <c:order val="2"/>
          <c:tx>
            <c:strRef>
              <c:f>'Audi and BMW India'!$D$1</c:f>
              <c:strCache>
                <c:ptCount val="1"/>
                <c:pt idx="0">
                  <c:v>Audi India</c:v>
                </c:pt>
              </c:strCache>
            </c:strRef>
          </c:tx>
          <c:spPr>
            <a:ln w="57150" cap="rnd">
              <a:solidFill>
                <a:schemeClr val="accent3"/>
              </a:solidFill>
              <a:round/>
            </a:ln>
            <a:effectLst/>
          </c:spPr>
          <c:marker>
            <c:symbol val="none"/>
          </c:marker>
          <c:cat>
            <c:strRef>
              <c:f>'Audi and BMW India'!$A$2:$A$13</c:f>
              <c:strCach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strCache>
            </c:strRef>
          </c:cat>
          <c:val>
            <c:numRef>
              <c:f>'Audi and BMW India'!$D$2:$D$13</c:f>
              <c:numCache>
                <c:formatCode>General</c:formatCode>
                <c:ptCount val="12"/>
                <c:pt idx="0">
                  <c:v>3003</c:v>
                </c:pt>
                <c:pt idx="1">
                  <c:v>5511</c:v>
                </c:pt>
                <c:pt idx="2">
                  <c:v>9003</c:v>
                </c:pt>
                <c:pt idx="3">
                  <c:v>10003</c:v>
                </c:pt>
                <c:pt idx="4">
                  <c:v>10851</c:v>
                </c:pt>
                <c:pt idx="5">
                  <c:v>11192</c:v>
                </c:pt>
                <c:pt idx="6">
                  <c:v>7720</c:v>
                </c:pt>
                <c:pt idx="7">
                  <c:v>7876</c:v>
                </c:pt>
                <c:pt idx="8">
                  <c:v>6463</c:v>
                </c:pt>
                <c:pt idx="9">
                  <c:v>4594</c:v>
                </c:pt>
                <c:pt idx="10">
                  <c:v>1693</c:v>
                </c:pt>
                <c:pt idx="11">
                  <c:v>3293</c:v>
                </c:pt>
              </c:numCache>
            </c:numRef>
          </c:val>
          <c:smooth val="0"/>
          <c:extLst>
            <c:ext xmlns:c16="http://schemas.microsoft.com/office/drawing/2014/chart" uri="{C3380CC4-5D6E-409C-BE32-E72D297353CC}">
              <c16:uniqueId val="{00000002-C6A4-465D-A0FE-47FBB0A83C08}"/>
            </c:ext>
          </c:extLst>
        </c:ser>
        <c:dLbls>
          <c:showLegendKey val="0"/>
          <c:showVal val="0"/>
          <c:showCatName val="0"/>
          <c:showSerName val="0"/>
          <c:showPercent val="0"/>
          <c:showBubbleSize val="0"/>
        </c:dLbls>
        <c:smooth val="0"/>
        <c:axId val="1748853359"/>
        <c:axId val="1748849615"/>
      </c:lineChart>
      <c:catAx>
        <c:axId val="174885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849615"/>
        <c:crosses val="autoZero"/>
        <c:auto val="1"/>
        <c:lblAlgn val="ctr"/>
        <c:lblOffset val="100"/>
        <c:noMultiLvlLbl val="0"/>
      </c:catAx>
      <c:valAx>
        <c:axId val="174884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853359"/>
        <c:crosses val="autoZero"/>
        <c:crossBetween val="between"/>
      </c:valAx>
      <c:spPr>
        <a:noFill/>
        <a:ln>
          <a:noFill/>
        </a:ln>
        <a:effectLst/>
      </c:spPr>
    </c:plotArea>
    <c:legend>
      <c:legendPos val="b"/>
      <c:layout>
        <c:manualLayout>
          <c:xMode val="edge"/>
          <c:yMode val="edge"/>
          <c:x val="0.17297292057350191"/>
          <c:y val="1.1841264748766102E-2"/>
          <c:w val="0.6314646098755784"/>
          <c:h val="0.112017338065542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4725C-8C89-420C-A8BF-98F2BA3CEE85}" type="doc">
      <dgm:prSet loTypeId="urn:microsoft.com/office/officeart/2005/8/layout/hierarchy6" loCatId="hierarchy" qsTypeId="urn:microsoft.com/office/officeart/2005/8/quickstyle/simple1" qsCatId="simple" csTypeId="urn:microsoft.com/office/officeart/2005/8/colors/accent3_2" csCatId="accent3" phldr="1"/>
      <dgm:spPr/>
      <dgm:t>
        <a:bodyPr/>
        <a:lstStyle/>
        <a:p>
          <a:endParaRPr lang="en-IN"/>
        </a:p>
      </dgm:t>
    </dgm:pt>
    <dgm:pt modelId="{87FBD124-DBF6-4917-95FB-7D91BE336C8E}">
      <dgm:prSet phldrT="[Text]" custT="1"/>
      <dgm:spPr/>
      <dgm:t>
        <a:bodyPr/>
        <a:lstStyle/>
        <a:p>
          <a:r>
            <a:rPr lang="en-US" sz="1400" dirty="0"/>
            <a:t>1.4 bn</a:t>
          </a:r>
          <a:endParaRPr lang="en-IN" sz="1400" dirty="0"/>
        </a:p>
      </dgm:t>
    </dgm:pt>
    <dgm:pt modelId="{CFEE6842-3A26-44B3-9CE0-631C5CAE451A}" type="parTrans" cxnId="{537EE340-48D4-432B-9CAE-28722970EA5B}">
      <dgm:prSet/>
      <dgm:spPr/>
      <dgm:t>
        <a:bodyPr/>
        <a:lstStyle/>
        <a:p>
          <a:endParaRPr lang="en-IN"/>
        </a:p>
      </dgm:t>
    </dgm:pt>
    <dgm:pt modelId="{8702BEB5-2FC6-48BB-8ED5-934F9F8B0DAD}" type="sibTrans" cxnId="{537EE340-48D4-432B-9CAE-28722970EA5B}">
      <dgm:prSet/>
      <dgm:spPr/>
      <dgm:t>
        <a:bodyPr/>
        <a:lstStyle/>
        <a:p>
          <a:endParaRPr lang="en-IN"/>
        </a:p>
      </dgm:t>
    </dgm:pt>
    <dgm:pt modelId="{E1BA1307-831E-4E0F-A44B-8E7E971F8397}">
      <dgm:prSet phldrT="[Text]" custT="1"/>
      <dgm:spPr/>
      <dgm:t>
        <a:bodyPr/>
        <a:lstStyle/>
        <a:p>
          <a:r>
            <a:rPr lang="en-US" sz="1400" dirty="0"/>
            <a:t>Urban</a:t>
          </a:r>
        </a:p>
        <a:p>
          <a:r>
            <a:rPr lang="en-US" sz="1400" dirty="0"/>
            <a:t> (0.40)*(0.50)</a:t>
          </a:r>
          <a:endParaRPr lang="en-IN" sz="1400" dirty="0"/>
        </a:p>
      </dgm:t>
    </dgm:pt>
    <dgm:pt modelId="{38D8CC3F-2EA3-4BFD-ABF1-9EE4C96D9DFE}" type="parTrans" cxnId="{3F5DD651-314D-4615-B4D8-DF54A5EF7667}">
      <dgm:prSet/>
      <dgm:spPr/>
      <dgm:t>
        <a:bodyPr/>
        <a:lstStyle/>
        <a:p>
          <a:endParaRPr lang="en-IN"/>
        </a:p>
      </dgm:t>
    </dgm:pt>
    <dgm:pt modelId="{16333B39-1AC5-416F-A583-84C85D775700}" type="sibTrans" cxnId="{3F5DD651-314D-4615-B4D8-DF54A5EF7667}">
      <dgm:prSet/>
      <dgm:spPr/>
      <dgm:t>
        <a:bodyPr/>
        <a:lstStyle/>
        <a:p>
          <a:endParaRPr lang="en-IN"/>
        </a:p>
      </dgm:t>
    </dgm:pt>
    <dgm:pt modelId="{22718A1C-E921-4476-A945-506FF83975AE}">
      <dgm:prSet phldrT="[Text]" custT="1"/>
      <dgm:spPr/>
      <dgm:t>
        <a:bodyPr/>
        <a:lstStyle/>
        <a:p>
          <a:r>
            <a:rPr lang="en-US" sz="1400" dirty="0"/>
            <a:t>Rural (0.60)</a:t>
          </a:r>
          <a:endParaRPr lang="en-IN" sz="1400" dirty="0"/>
        </a:p>
      </dgm:t>
    </dgm:pt>
    <dgm:pt modelId="{7F12F881-C305-42F5-9238-B5A822A63467}" type="parTrans" cxnId="{BBD79C4F-0546-4E46-B6E6-E279B36D8849}">
      <dgm:prSet/>
      <dgm:spPr/>
      <dgm:t>
        <a:bodyPr/>
        <a:lstStyle/>
        <a:p>
          <a:endParaRPr lang="en-IN"/>
        </a:p>
      </dgm:t>
    </dgm:pt>
    <dgm:pt modelId="{F00B1C17-3BA5-46DB-90D4-69470EE9447C}" type="sibTrans" cxnId="{BBD79C4F-0546-4E46-B6E6-E279B36D8849}">
      <dgm:prSet/>
      <dgm:spPr/>
      <dgm:t>
        <a:bodyPr/>
        <a:lstStyle/>
        <a:p>
          <a:endParaRPr lang="en-IN"/>
        </a:p>
      </dgm:t>
    </dgm:pt>
    <dgm:pt modelId="{6885336B-EB5C-4731-BAEC-25E9912F506E}">
      <dgm:prSet phldrT="[Text]" custT="1"/>
      <dgm:spPr/>
      <dgm:t>
        <a:bodyPr/>
        <a:lstStyle/>
        <a:p>
          <a:r>
            <a:rPr lang="en-US" sz="1400" dirty="0"/>
            <a:t>Nil</a:t>
          </a:r>
          <a:endParaRPr lang="en-IN" sz="1400" dirty="0"/>
        </a:p>
      </dgm:t>
    </dgm:pt>
    <dgm:pt modelId="{5AD5E00C-A7D9-471D-A939-DEF4758D2ABE}" type="parTrans" cxnId="{EF4A6853-F94B-4633-892D-81296D4F6777}">
      <dgm:prSet/>
      <dgm:spPr/>
      <dgm:t>
        <a:bodyPr/>
        <a:lstStyle/>
        <a:p>
          <a:endParaRPr lang="en-IN"/>
        </a:p>
      </dgm:t>
    </dgm:pt>
    <dgm:pt modelId="{52726DE6-6D2E-4F1F-B4B0-923BDC7B0166}" type="sibTrans" cxnId="{EF4A6853-F94B-4633-892D-81296D4F6777}">
      <dgm:prSet/>
      <dgm:spPr/>
      <dgm:t>
        <a:bodyPr/>
        <a:lstStyle/>
        <a:p>
          <a:endParaRPr lang="en-IN"/>
        </a:p>
      </dgm:t>
    </dgm:pt>
    <dgm:pt modelId="{C81315A3-68CC-4698-BD21-9F7E131C7EA0}">
      <dgm:prSet phldrT="[Text]"/>
      <dgm:spPr/>
      <dgm:t>
        <a:bodyPr/>
        <a:lstStyle/>
        <a:p>
          <a:r>
            <a:rPr lang="en-US" dirty="0"/>
            <a:t>Indian Population</a:t>
          </a:r>
          <a:endParaRPr lang="en-IN" dirty="0"/>
        </a:p>
      </dgm:t>
    </dgm:pt>
    <dgm:pt modelId="{E495DC65-F2ED-467B-8DFD-9A1F0FCF3A3B}" type="parTrans" cxnId="{1F9FB508-19F6-4783-84B9-F15439638CB2}">
      <dgm:prSet/>
      <dgm:spPr/>
      <dgm:t>
        <a:bodyPr/>
        <a:lstStyle/>
        <a:p>
          <a:endParaRPr lang="en-IN"/>
        </a:p>
      </dgm:t>
    </dgm:pt>
    <dgm:pt modelId="{7DD471AA-8BE1-48CE-978D-40E68D9818F9}" type="sibTrans" cxnId="{1F9FB508-19F6-4783-84B9-F15439638CB2}">
      <dgm:prSet/>
      <dgm:spPr/>
      <dgm:t>
        <a:bodyPr/>
        <a:lstStyle/>
        <a:p>
          <a:endParaRPr lang="en-IN"/>
        </a:p>
      </dgm:t>
    </dgm:pt>
    <dgm:pt modelId="{3174A489-FF26-4829-8862-1F98B8C31CAA}">
      <dgm:prSet phldrT="[Text]"/>
      <dgm:spPr/>
      <dgm:t>
        <a:bodyPr/>
        <a:lstStyle/>
        <a:p>
          <a:r>
            <a:rPr lang="en-US" dirty="0"/>
            <a:t>Geographic Location</a:t>
          </a:r>
          <a:endParaRPr lang="en-IN" dirty="0"/>
        </a:p>
      </dgm:t>
    </dgm:pt>
    <dgm:pt modelId="{EAC475F4-A8F5-40BF-B342-B77161AFF934}" type="parTrans" cxnId="{907EB85D-3341-4FC4-A987-25B40E086515}">
      <dgm:prSet/>
      <dgm:spPr/>
      <dgm:t>
        <a:bodyPr/>
        <a:lstStyle/>
        <a:p>
          <a:endParaRPr lang="en-IN"/>
        </a:p>
      </dgm:t>
    </dgm:pt>
    <dgm:pt modelId="{2FF3B088-B857-4F69-8259-578E6EBBA42B}" type="sibTrans" cxnId="{907EB85D-3341-4FC4-A987-25B40E086515}">
      <dgm:prSet/>
      <dgm:spPr/>
      <dgm:t>
        <a:bodyPr/>
        <a:lstStyle/>
        <a:p>
          <a:endParaRPr lang="en-IN"/>
        </a:p>
      </dgm:t>
    </dgm:pt>
    <dgm:pt modelId="{C2185B59-E568-419F-B07B-4BC21726EC02}">
      <dgm:prSet phldrT="[Text]"/>
      <dgm:spPr/>
      <dgm:t>
        <a:bodyPr/>
        <a:lstStyle/>
        <a:p>
          <a:r>
            <a:rPr lang="en-US" dirty="0"/>
            <a:t>Age Distribution</a:t>
          </a:r>
          <a:endParaRPr lang="en-IN" dirty="0"/>
        </a:p>
      </dgm:t>
    </dgm:pt>
    <dgm:pt modelId="{160BA4BC-D927-4707-B373-F611C942B36D}" type="parTrans" cxnId="{BBD7CFD3-D0BE-41DF-8957-E6294D9E149E}">
      <dgm:prSet/>
      <dgm:spPr/>
      <dgm:t>
        <a:bodyPr/>
        <a:lstStyle/>
        <a:p>
          <a:endParaRPr lang="en-IN"/>
        </a:p>
      </dgm:t>
    </dgm:pt>
    <dgm:pt modelId="{D490D89E-256E-4DAA-93C8-C3D9EE34C425}" type="sibTrans" cxnId="{BBD7CFD3-D0BE-41DF-8957-E6294D9E149E}">
      <dgm:prSet/>
      <dgm:spPr/>
      <dgm:t>
        <a:bodyPr/>
        <a:lstStyle/>
        <a:p>
          <a:endParaRPr lang="en-IN"/>
        </a:p>
      </dgm:t>
    </dgm:pt>
    <dgm:pt modelId="{7C0333A3-E91D-4D96-A136-FC3F41006C15}">
      <dgm:prSet phldrT="[Text]"/>
      <dgm:spPr/>
      <dgm:t>
        <a:bodyPr/>
        <a:lstStyle/>
        <a:p>
          <a:endParaRPr lang="en-IN" dirty="0"/>
        </a:p>
      </dgm:t>
    </dgm:pt>
    <dgm:pt modelId="{B1880AFB-21EC-408A-8121-393101A504E8}" type="parTrans" cxnId="{43A1B9CC-E65F-48E2-BE8F-2F0D5F795915}">
      <dgm:prSet/>
      <dgm:spPr/>
      <dgm:t>
        <a:bodyPr/>
        <a:lstStyle/>
        <a:p>
          <a:endParaRPr lang="en-IN"/>
        </a:p>
      </dgm:t>
    </dgm:pt>
    <dgm:pt modelId="{E104DC04-2A8E-4A64-AC0E-2313DB8EF2AC}" type="sibTrans" cxnId="{43A1B9CC-E65F-48E2-BE8F-2F0D5F795915}">
      <dgm:prSet/>
      <dgm:spPr/>
      <dgm:t>
        <a:bodyPr/>
        <a:lstStyle/>
        <a:p>
          <a:endParaRPr lang="en-IN"/>
        </a:p>
      </dgm:t>
    </dgm:pt>
    <dgm:pt modelId="{872D9D90-DBBB-4FD4-90ED-89F7EC578AC5}">
      <dgm:prSet phldrT="[Text]" custT="1"/>
      <dgm:spPr/>
      <dgm:t>
        <a:bodyPr/>
        <a:lstStyle/>
        <a:p>
          <a:r>
            <a:rPr lang="en-US" sz="1400" dirty="0"/>
            <a:t>0.28 bn</a:t>
          </a:r>
          <a:endParaRPr lang="en-IN" sz="1400" dirty="0"/>
        </a:p>
      </dgm:t>
    </dgm:pt>
    <dgm:pt modelId="{1E355A84-0302-4854-8007-5C77E06D9010}" type="parTrans" cxnId="{67E1B652-E0FA-4F4F-8225-73C206BA46CF}">
      <dgm:prSet/>
      <dgm:spPr/>
      <dgm:t>
        <a:bodyPr/>
        <a:lstStyle/>
        <a:p>
          <a:endParaRPr lang="en-IN"/>
        </a:p>
      </dgm:t>
    </dgm:pt>
    <dgm:pt modelId="{57273630-9860-423C-BDCC-AFF6A78B093A}" type="sibTrans" cxnId="{67E1B652-E0FA-4F4F-8225-73C206BA46CF}">
      <dgm:prSet/>
      <dgm:spPr/>
      <dgm:t>
        <a:bodyPr/>
        <a:lstStyle/>
        <a:p>
          <a:endParaRPr lang="en-IN"/>
        </a:p>
      </dgm:t>
    </dgm:pt>
    <dgm:pt modelId="{B883A69A-77A1-4ED5-8B04-9522EF8232DF}">
      <dgm:prSet phldrT="[Text]" custT="1"/>
      <dgm:spPr/>
      <dgm:t>
        <a:bodyPr/>
        <a:lstStyle/>
        <a:p>
          <a:r>
            <a:rPr lang="en-US" sz="1400" dirty="0"/>
            <a:t>Age 18 - 50 (0.50)</a:t>
          </a:r>
          <a:endParaRPr lang="en-IN" sz="1400" dirty="0"/>
        </a:p>
      </dgm:t>
    </dgm:pt>
    <dgm:pt modelId="{AD376136-2B1F-410A-804F-726168E1A538}" type="parTrans" cxnId="{9BA5B119-17A7-48FB-BEB3-A640D351A47F}">
      <dgm:prSet/>
      <dgm:spPr/>
      <dgm:t>
        <a:bodyPr/>
        <a:lstStyle/>
        <a:p>
          <a:endParaRPr lang="en-IN"/>
        </a:p>
      </dgm:t>
    </dgm:pt>
    <dgm:pt modelId="{32FCC582-6C96-42D2-A58F-9CDBD6BB2350}" type="sibTrans" cxnId="{9BA5B119-17A7-48FB-BEB3-A640D351A47F}">
      <dgm:prSet/>
      <dgm:spPr/>
      <dgm:t>
        <a:bodyPr/>
        <a:lstStyle/>
        <a:p>
          <a:endParaRPr lang="en-IN"/>
        </a:p>
      </dgm:t>
    </dgm:pt>
    <dgm:pt modelId="{05471A66-4D29-4863-BC97-76414D2D6CF5}">
      <dgm:prSet phldrT="[Text]" custT="1"/>
      <dgm:spPr/>
      <dgm:t>
        <a:bodyPr/>
        <a:lstStyle/>
        <a:p>
          <a:r>
            <a:rPr lang="en-US" sz="1400" dirty="0"/>
            <a:t>Age 18 below (0.30)</a:t>
          </a:r>
          <a:endParaRPr lang="en-IN" sz="1400" dirty="0"/>
        </a:p>
      </dgm:t>
    </dgm:pt>
    <dgm:pt modelId="{28118424-62C0-4EDC-BCE7-635FED42E7A3}" type="parTrans" cxnId="{075DC6AB-6428-4515-A783-079D484E0F7D}">
      <dgm:prSet/>
      <dgm:spPr/>
      <dgm:t>
        <a:bodyPr/>
        <a:lstStyle/>
        <a:p>
          <a:endParaRPr lang="en-IN"/>
        </a:p>
      </dgm:t>
    </dgm:pt>
    <dgm:pt modelId="{19E5F053-9E34-40C7-A612-C2378DECC633}" type="sibTrans" cxnId="{075DC6AB-6428-4515-A783-079D484E0F7D}">
      <dgm:prSet/>
      <dgm:spPr/>
      <dgm:t>
        <a:bodyPr/>
        <a:lstStyle/>
        <a:p>
          <a:endParaRPr lang="en-IN"/>
        </a:p>
      </dgm:t>
    </dgm:pt>
    <dgm:pt modelId="{C9262C6B-D2A3-49F0-968A-93F0449A6152}">
      <dgm:prSet phldrT="[Text]"/>
      <dgm:spPr/>
      <dgm:t>
        <a:bodyPr/>
        <a:lstStyle/>
        <a:p>
          <a:r>
            <a:rPr lang="en-US" dirty="0"/>
            <a:t>Income Distribution</a:t>
          </a:r>
          <a:endParaRPr lang="en-IN" dirty="0"/>
        </a:p>
      </dgm:t>
    </dgm:pt>
    <dgm:pt modelId="{37281669-10D5-423D-ABA6-85677FC39E13}" type="parTrans" cxnId="{B047BC53-07DA-42BA-9595-AE669EDFC901}">
      <dgm:prSet/>
      <dgm:spPr/>
      <dgm:t>
        <a:bodyPr/>
        <a:lstStyle/>
        <a:p>
          <a:endParaRPr lang="en-IN"/>
        </a:p>
      </dgm:t>
    </dgm:pt>
    <dgm:pt modelId="{8935FB7B-1962-4F7C-98B5-91949B448330}" type="sibTrans" cxnId="{B047BC53-07DA-42BA-9595-AE669EDFC901}">
      <dgm:prSet/>
      <dgm:spPr/>
      <dgm:t>
        <a:bodyPr/>
        <a:lstStyle/>
        <a:p>
          <a:endParaRPr lang="en-IN"/>
        </a:p>
      </dgm:t>
    </dgm:pt>
    <dgm:pt modelId="{FCCAEC53-6105-4379-8C8C-92BE93137B2F}">
      <dgm:prSet phldrT="[Text]" custT="1"/>
      <dgm:spPr/>
      <dgm:t>
        <a:bodyPr/>
        <a:lstStyle/>
        <a:p>
          <a:r>
            <a:rPr lang="en-US" sz="1400" dirty="0"/>
            <a:t>0.14 bn</a:t>
          </a:r>
          <a:endParaRPr lang="en-IN" sz="1400" dirty="0"/>
        </a:p>
      </dgm:t>
    </dgm:pt>
    <dgm:pt modelId="{C724A44B-FB40-4DDC-AD6B-B93E4B540776}" type="parTrans" cxnId="{9B4306ED-3DA9-4126-8A46-0D70B686DFF3}">
      <dgm:prSet/>
      <dgm:spPr/>
      <dgm:t>
        <a:bodyPr/>
        <a:lstStyle/>
        <a:p>
          <a:endParaRPr lang="en-IN"/>
        </a:p>
      </dgm:t>
    </dgm:pt>
    <dgm:pt modelId="{B5F53B21-DE12-416A-B802-5B87522B7139}" type="sibTrans" cxnId="{9B4306ED-3DA9-4126-8A46-0D70B686DFF3}">
      <dgm:prSet/>
      <dgm:spPr/>
      <dgm:t>
        <a:bodyPr/>
        <a:lstStyle/>
        <a:p>
          <a:endParaRPr lang="en-IN"/>
        </a:p>
      </dgm:t>
    </dgm:pt>
    <dgm:pt modelId="{FDBB8FD8-FB61-4F87-84C1-62461920E1BD}">
      <dgm:prSet phldrT="[Text]" custT="1"/>
      <dgm:spPr/>
      <dgm:t>
        <a:bodyPr/>
        <a:lstStyle/>
        <a:p>
          <a:r>
            <a:rPr lang="en-US" sz="1400" dirty="0"/>
            <a:t>Nil</a:t>
          </a:r>
          <a:endParaRPr lang="en-IN" sz="1400" dirty="0"/>
        </a:p>
      </dgm:t>
    </dgm:pt>
    <dgm:pt modelId="{D63489C0-7815-4488-A624-265729B2EDDB}" type="parTrans" cxnId="{2D8F0A4F-1022-4F69-AF67-DDDFAEF75386}">
      <dgm:prSet/>
      <dgm:spPr/>
      <dgm:t>
        <a:bodyPr/>
        <a:lstStyle/>
        <a:p>
          <a:endParaRPr lang="en-IN"/>
        </a:p>
      </dgm:t>
    </dgm:pt>
    <dgm:pt modelId="{7DA3BD59-853C-43C8-BC2D-69E86529226E}" type="sibTrans" cxnId="{2D8F0A4F-1022-4F69-AF67-DDDFAEF75386}">
      <dgm:prSet/>
      <dgm:spPr/>
      <dgm:t>
        <a:bodyPr/>
        <a:lstStyle/>
        <a:p>
          <a:endParaRPr lang="en-IN"/>
        </a:p>
      </dgm:t>
    </dgm:pt>
    <dgm:pt modelId="{C1261CC7-690A-4CFB-8D16-DF1AF6D178B2}">
      <dgm:prSet phldrT="[Text]"/>
      <dgm:spPr/>
      <dgm:t>
        <a:bodyPr/>
        <a:lstStyle/>
        <a:p>
          <a:endParaRPr lang="en-IN" dirty="0"/>
        </a:p>
      </dgm:t>
    </dgm:pt>
    <dgm:pt modelId="{159E54D3-7265-4EB3-94C9-BA63F6D36FCA}" type="parTrans" cxnId="{48195304-9329-4A04-B446-8E768161F39C}">
      <dgm:prSet/>
      <dgm:spPr/>
      <dgm:t>
        <a:bodyPr/>
        <a:lstStyle/>
        <a:p>
          <a:endParaRPr lang="en-IN"/>
        </a:p>
      </dgm:t>
    </dgm:pt>
    <dgm:pt modelId="{D0798003-76CC-4B5C-8858-40A7BB3B27ED}" type="sibTrans" cxnId="{48195304-9329-4A04-B446-8E768161F39C}">
      <dgm:prSet/>
      <dgm:spPr/>
      <dgm:t>
        <a:bodyPr/>
        <a:lstStyle/>
        <a:p>
          <a:endParaRPr lang="en-IN"/>
        </a:p>
      </dgm:t>
    </dgm:pt>
    <dgm:pt modelId="{D97C7904-EF73-4511-B000-8DA0DB045675}">
      <dgm:prSet phldrT="[Text]" custT="1"/>
      <dgm:spPr/>
      <dgm:t>
        <a:bodyPr/>
        <a:lstStyle/>
        <a:p>
          <a:r>
            <a:rPr lang="en-US" sz="1400" dirty="0"/>
            <a:t>High (0.20)</a:t>
          </a:r>
          <a:endParaRPr lang="en-IN" sz="1400" dirty="0"/>
        </a:p>
      </dgm:t>
    </dgm:pt>
    <dgm:pt modelId="{EFE0B253-8C02-4E5E-92A5-BEF9226FA686}" type="parTrans" cxnId="{8ED16E7F-F521-42E7-B0D3-BAF3356EF834}">
      <dgm:prSet/>
      <dgm:spPr/>
      <dgm:t>
        <a:bodyPr/>
        <a:lstStyle/>
        <a:p>
          <a:endParaRPr lang="en-IN"/>
        </a:p>
      </dgm:t>
    </dgm:pt>
    <dgm:pt modelId="{2EC29435-485A-4E6C-8B2B-01F1F6C12C35}" type="sibTrans" cxnId="{8ED16E7F-F521-42E7-B0D3-BAF3356EF834}">
      <dgm:prSet/>
      <dgm:spPr/>
      <dgm:t>
        <a:bodyPr/>
        <a:lstStyle/>
        <a:p>
          <a:endParaRPr lang="en-IN"/>
        </a:p>
      </dgm:t>
    </dgm:pt>
    <dgm:pt modelId="{C7F94D48-A7D4-4770-A90C-17071537D94F}">
      <dgm:prSet phldrT="[Text]"/>
      <dgm:spPr/>
      <dgm:t>
        <a:bodyPr/>
        <a:lstStyle/>
        <a:p>
          <a:r>
            <a:rPr lang="en-US" dirty="0"/>
            <a:t>28 </a:t>
          </a:r>
          <a:r>
            <a:rPr lang="en-US" dirty="0" err="1"/>
            <a:t>mn</a:t>
          </a:r>
          <a:endParaRPr lang="en-IN" dirty="0"/>
        </a:p>
      </dgm:t>
    </dgm:pt>
    <dgm:pt modelId="{D46B1F41-AAC9-44D3-863F-776F2004F477}" type="parTrans" cxnId="{A3BECAAC-A8AE-4D59-AD3F-50CCF0A912B9}">
      <dgm:prSet/>
      <dgm:spPr/>
      <dgm:t>
        <a:bodyPr/>
        <a:lstStyle/>
        <a:p>
          <a:endParaRPr lang="en-IN"/>
        </a:p>
      </dgm:t>
    </dgm:pt>
    <dgm:pt modelId="{DE6BFA38-4454-45A8-BB11-9D15BE3A776F}" type="sibTrans" cxnId="{A3BECAAC-A8AE-4D59-AD3F-50CCF0A912B9}">
      <dgm:prSet/>
      <dgm:spPr/>
      <dgm:t>
        <a:bodyPr/>
        <a:lstStyle/>
        <a:p>
          <a:endParaRPr lang="en-IN"/>
        </a:p>
      </dgm:t>
    </dgm:pt>
    <dgm:pt modelId="{2998D90B-7E47-4FA8-86C5-EDC2C6CBADA4}">
      <dgm:prSet phldrT="[Text]"/>
      <dgm:spPr/>
      <dgm:t>
        <a:bodyPr/>
        <a:lstStyle/>
        <a:p>
          <a:endParaRPr lang="en-IN" dirty="0"/>
        </a:p>
      </dgm:t>
    </dgm:pt>
    <dgm:pt modelId="{021822C5-6DA5-492E-8E9A-121D439A53F5}" type="parTrans" cxnId="{8EE6EF14-1598-4D7A-800F-3364992BA2E8}">
      <dgm:prSet/>
      <dgm:spPr/>
      <dgm:t>
        <a:bodyPr/>
        <a:lstStyle/>
        <a:p>
          <a:endParaRPr lang="en-IN"/>
        </a:p>
      </dgm:t>
    </dgm:pt>
    <dgm:pt modelId="{A69FD643-43D1-48E0-AA5F-3C0A37275BFB}" type="sibTrans" cxnId="{8EE6EF14-1598-4D7A-800F-3364992BA2E8}">
      <dgm:prSet/>
      <dgm:spPr/>
      <dgm:t>
        <a:bodyPr/>
        <a:lstStyle/>
        <a:p>
          <a:endParaRPr lang="en-IN"/>
        </a:p>
      </dgm:t>
    </dgm:pt>
    <dgm:pt modelId="{E0E429A4-5B3A-41DB-B1B6-35F94F6BD167}">
      <dgm:prSet phldrT="[Text]" custT="1"/>
      <dgm:spPr/>
      <dgm:t>
        <a:bodyPr/>
        <a:lstStyle/>
        <a:p>
          <a:r>
            <a:rPr lang="en-US" sz="1400" dirty="0"/>
            <a:t>Middle  and Low (0.8)</a:t>
          </a:r>
          <a:endParaRPr lang="en-IN" sz="1400" dirty="0"/>
        </a:p>
      </dgm:t>
    </dgm:pt>
    <dgm:pt modelId="{70907666-47A9-4CBA-81EF-72A77BC526BC}" type="parTrans" cxnId="{625CEC6E-9E0A-4D66-A29B-33516E66F75E}">
      <dgm:prSet/>
      <dgm:spPr/>
      <dgm:t>
        <a:bodyPr/>
        <a:lstStyle/>
        <a:p>
          <a:endParaRPr lang="en-IN"/>
        </a:p>
      </dgm:t>
    </dgm:pt>
    <dgm:pt modelId="{F1D5F8E5-4678-44B7-ADAF-9B373EDA5A11}" type="sibTrans" cxnId="{625CEC6E-9E0A-4D66-A29B-33516E66F75E}">
      <dgm:prSet/>
      <dgm:spPr/>
      <dgm:t>
        <a:bodyPr/>
        <a:lstStyle/>
        <a:p>
          <a:endParaRPr lang="en-IN"/>
        </a:p>
      </dgm:t>
    </dgm:pt>
    <dgm:pt modelId="{5708A7EE-CBC3-4170-A993-45A32F89B7AF}">
      <dgm:prSet phldrT="[Text]"/>
      <dgm:spPr/>
      <dgm:t>
        <a:bodyPr/>
        <a:lstStyle/>
        <a:p>
          <a:r>
            <a:rPr lang="en-US" dirty="0"/>
            <a:t>Nil</a:t>
          </a:r>
          <a:endParaRPr lang="en-IN" dirty="0"/>
        </a:p>
      </dgm:t>
    </dgm:pt>
    <dgm:pt modelId="{C5691559-795C-4513-A666-67E6357C43BA}" type="parTrans" cxnId="{BB58380D-5829-4368-92EB-6F548641174D}">
      <dgm:prSet/>
      <dgm:spPr/>
      <dgm:t>
        <a:bodyPr/>
        <a:lstStyle/>
        <a:p>
          <a:endParaRPr lang="en-IN"/>
        </a:p>
      </dgm:t>
    </dgm:pt>
    <dgm:pt modelId="{1FDE0258-5CAB-4031-9441-4C08E2D13A88}" type="sibTrans" cxnId="{BB58380D-5829-4368-92EB-6F548641174D}">
      <dgm:prSet/>
      <dgm:spPr/>
      <dgm:t>
        <a:bodyPr/>
        <a:lstStyle/>
        <a:p>
          <a:endParaRPr lang="en-IN"/>
        </a:p>
      </dgm:t>
    </dgm:pt>
    <dgm:pt modelId="{4DD27E6D-93EA-4A58-8A0A-FFC6B1C68B5F}">
      <dgm:prSet phldrT="[Text]" custT="1"/>
      <dgm:spPr/>
      <dgm:t>
        <a:bodyPr/>
        <a:lstStyle/>
        <a:p>
          <a:r>
            <a:rPr lang="en-US" sz="1400" dirty="0"/>
            <a:t>Age 50+ (0.20)</a:t>
          </a:r>
          <a:endParaRPr lang="en-IN" sz="1400" dirty="0"/>
        </a:p>
      </dgm:t>
    </dgm:pt>
    <dgm:pt modelId="{7C1B3134-5897-49BD-B033-E24CB362FD13}" type="parTrans" cxnId="{89DB6059-3C75-4060-968E-538B145D467B}">
      <dgm:prSet/>
      <dgm:spPr/>
      <dgm:t>
        <a:bodyPr/>
        <a:lstStyle/>
        <a:p>
          <a:endParaRPr lang="en-IN"/>
        </a:p>
      </dgm:t>
    </dgm:pt>
    <dgm:pt modelId="{74E4C425-A507-4668-933E-3185F8CD5905}" type="sibTrans" cxnId="{89DB6059-3C75-4060-968E-538B145D467B}">
      <dgm:prSet/>
      <dgm:spPr/>
      <dgm:t>
        <a:bodyPr/>
        <a:lstStyle/>
        <a:p>
          <a:endParaRPr lang="en-IN"/>
        </a:p>
      </dgm:t>
    </dgm:pt>
    <dgm:pt modelId="{6C02CB7D-835B-44AA-B017-DD0CF8267AE4}" type="pres">
      <dgm:prSet presAssocID="{F344725C-8C89-420C-A8BF-98F2BA3CEE85}" presName="mainComposite" presStyleCnt="0">
        <dgm:presLayoutVars>
          <dgm:chPref val="1"/>
          <dgm:dir/>
          <dgm:animOne val="branch"/>
          <dgm:animLvl val="lvl"/>
          <dgm:resizeHandles val="exact"/>
        </dgm:presLayoutVars>
      </dgm:prSet>
      <dgm:spPr/>
    </dgm:pt>
    <dgm:pt modelId="{905AADAB-8A56-4399-AA7E-6A184710B764}" type="pres">
      <dgm:prSet presAssocID="{F344725C-8C89-420C-A8BF-98F2BA3CEE85}" presName="hierFlow" presStyleCnt="0"/>
      <dgm:spPr/>
    </dgm:pt>
    <dgm:pt modelId="{B0E7A67D-D245-462D-B493-392D16D7A068}" type="pres">
      <dgm:prSet presAssocID="{F344725C-8C89-420C-A8BF-98F2BA3CEE85}" presName="firstBuf" presStyleCnt="0"/>
      <dgm:spPr/>
    </dgm:pt>
    <dgm:pt modelId="{F52B8B05-29BB-49F6-9B29-13E35614917F}" type="pres">
      <dgm:prSet presAssocID="{F344725C-8C89-420C-A8BF-98F2BA3CEE85}" presName="hierChild1" presStyleCnt="0">
        <dgm:presLayoutVars>
          <dgm:chPref val="1"/>
          <dgm:animOne val="branch"/>
          <dgm:animLvl val="lvl"/>
        </dgm:presLayoutVars>
      </dgm:prSet>
      <dgm:spPr/>
    </dgm:pt>
    <dgm:pt modelId="{42A76D8F-70CF-4353-A542-1DB108D866C3}" type="pres">
      <dgm:prSet presAssocID="{87FBD124-DBF6-4917-95FB-7D91BE336C8E}" presName="Name14" presStyleCnt="0"/>
      <dgm:spPr/>
    </dgm:pt>
    <dgm:pt modelId="{AEEB75F5-07AD-41EB-AE0A-4CC957769EBF}" type="pres">
      <dgm:prSet presAssocID="{87FBD124-DBF6-4917-95FB-7D91BE336C8E}" presName="level1Shape" presStyleLbl="node0" presStyleIdx="0" presStyleCnt="1">
        <dgm:presLayoutVars>
          <dgm:chPref val="3"/>
        </dgm:presLayoutVars>
      </dgm:prSet>
      <dgm:spPr/>
    </dgm:pt>
    <dgm:pt modelId="{FA99E17D-D15B-42A1-B307-A5C09B1DB906}" type="pres">
      <dgm:prSet presAssocID="{87FBD124-DBF6-4917-95FB-7D91BE336C8E}" presName="hierChild2" presStyleCnt="0"/>
      <dgm:spPr/>
    </dgm:pt>
    <dgm:pt modelId="{39F46694-1C79-4012-B6C7-758293A39AB3}" type="pres">
      <dgm:prSet presAssocID="{38D8CC3F-2EA3-4BFD-ABF1-9EE4C96D9DFE}" presName="Name19" presStyleLbl="parChTrans1D2" presStyleIdx="0" presStyleCnt="2"/>
      <dgm:spPr/>
    </dgm:pt>
    <dgm:pt modelId="{99566D4E-9069-4396-B0B4-7149DAFEBD97}" type="pres">
      <dgm:prSet presAssocID="{E1BA1307-831E-4E0F-A44B-8E7E971F8397}" presName="Name21" presStyleCnt="0"/>
      <dgm:spPr/>
    </dgm:pt>
    <dgm:pt modelId="{024E0E75-D81A-497A-8A3C-06BE97DCBCCD}" type="pres">
      <dgm:prSet presAssocID="{E1BA1307-831E-4E0F-A44B-8E7E971F8397}" presName="level2Shape" presStyleLbl="node2" presStyleIdx="0" presStyleCnt="2" custScaleX="247571" custLinFactNeighborX="-1397" custLinFactNeighborY="-3449"/>
      <dgm:spPr/>
    </dgm:pt>
    <dgm:pt modelId="{43520C9C-6B39-4568-9420-7AC5289BD566}" type="pres">
      <dgm:prSet presAssocID="{E1BA1307-831E-4E0F-A44B-8E7E971F8397}" presName="hierChild3" presStyleCnt="0"/>
      <dgm:spPr/>
    </dgm:pt>
    <dgm:pt modelId="{EFCB1C55-A705-49C4-9362-4E86C659DD7D}" type="pres">
      <dgm:prSet presAssocID="{1E355A84-0302-4854-8007-5C77E06D9010}" presName="Name19" presStyleLbl="parChTrans1D3" presStyleIdx="0" presStyleCnt="2"/>
      <dgm:spPr/>
    </dgm:pt>
    <dgm:pt modelId="{B309CA79-8EDD-46BA-BED9-367D35DCEA2B}" type="pres">
      <dgm:prSet presAssocID="{872D9D90-DBBB-4FD4-90ED-89F7EC578AC5}" presName="Name21" presStyleCnt="0"/>
      <dgm:spPr/>
    </dgm:pt>
    <dgm:pt modelId="{316DEB2C-8AA9-470E-AA4E-96E36E799E2C}" type="pres">
      <dgm:prSet presAssocID="{872D9D90-DBBB-4FD4-90ED-89F7EC578AC5}" presName="level2Shape" presStyleLbl="node3" presStyleIdx="0" presStyleCnt="2"/>
      <dgm:spPr/>
    </dgm:pt>
    <dgm:pt modelId="{431BCBF4-6E76-4742-894A-1ECBF8AD48B4}" type="pres">
      <dgm:prSet presAssocID="{872D9D90-DBBB-4FD4-90ED-89F7EC578AC5}" presName="hierChild3" presStyleCnt="0"/>
      <dgm:spPr/>
    </dgm:pt>
    <dgm:pt modelId="{F8346510-4AE3-436B-A04A-0A965C45BADB}" type="pres">
      <dgm:prSet presAssocID="{AD376136-2B1F-410A-804F-726168E1A538}" presName="Name19" presStyleLbl="parChTrans1D4" presStyleIdx="0" presStyleCnt="9"/>
      <dgm:spPr/>
    </dgm:pt>
    <dgm:pt modelId="{3EA23CEC-EB1F-466E-BFC3-A266AC1C4863}" type="pres">
      <dgm:prSet presAssocID="{B883A69A-77A1-4ED5-8B04-9522EF8232DF}" presName="Name21" presStyleCnt="0"/>
      <dgm:spPr/>
    </dgm:pt>
    <dgm:pt modelId="{A32B97D4-9555-4D8D-BE33-C7A1EEE6F1C6}" type="pres">
      <dgm:prSet presAssocID="{B883A69A-77A1-4ED5-8B04-9522EF8232DF}" presName="level2Shape" presStyleLbl="node4" presStyleIdx="0" presStyleCnt="9" custScaleX="192577"/>
      <dgm:spPr/>
    </dgm:pt>
    <dgm:pt modelId="{0CC9B87C-1281-4E14-B3A5-175C678A0DCB}" type="pres">
      <dgm:prSet presAssocID="{B883A69A-77A1-4ED5-8B04-9522EF8232DF}" presName="hierChild3" presStyleCnt="0"/>
      <dgm:spPr/>
    </dgm:pt>
    <dgm:pt modelId="{AF3D0459-B6B9-4CE2-A234-B4A5CF5C77B8}" type="pres">
      <dgm:prSet presAssocID="{C724A44B-FB40-4DDC-AD6B-B93E4B540776}" presName="Name19" presStyleLbl="parChTrans1D4" presStyleIdx="1" presStyleCnt="9"/>
      <dgm:spPr/>
    </dgm:pt>
    <dgm:pt modelId="{6FE770F7-45EA-425C-9633-1994886AEA52}" type="pres">
      <dgm:prSet presAssocID="{FCCAEC53-6105-4379-8C8C-92BE93137B2F}" presName="Name21" presStyleCnt="0"/>
      <dgm:spPr/>
    </dgm:pt>
    <dgm:pt modelId="{D7017E84-B67C-4A42-8ABB-EC155ABFE888}" type="pres">
      <dgm:prSet presAssocID="{FCCAEC53-6105-4379-8C8C-92BE93137B2F}" presName="level2Shape" presStyleLbl="node4" presStyleIdx="1" presStyleCnt="9"/>
      <dgm:spPr/>
    </dgm:pt>
    <dgm:pt modelId="{642F36E4-2789-486C-97B9-5921B8153E6C}" type="pres">
      <dgm:prSet presAssocID="{FCCAEC53-6105-4379-8C8C-92BE93137B2F}" presName="hierChild3" presStyleCnt="0"/>
      <dgm:spPr/>
    </dgm:pt>
    <dgm:pt modelId="{59C7BC0F-A9A5-43C8-A039-5EEFCEB13700}" type="pres">
      <dgm:prSet presAssocID="{EFE0B253-8C02-4E5E-92A5-BEF9226FA686}" presName="Name19" presStyleLbl="parChTrans1D4" presStyleIdx="2" presStyleCnt="9"/>
      <dgm:spPr/>
    </dgm:pt>
    <dgm:pt modelId="{C7717C50-8C43-471B-AFE3-C62A9F2458BD}" type="pres">
      <dgm:prSet presAssocID="{D97C7904-EF73-4511-B000-8DA0DB045675}" presName="Name21" presStyleCnt="0"/>
      <dgm:spPr/>
    </dgm:pt>
    <dgm:pt modelId="{3C4AF08E-776E-4FB3-8296-6136E77A426B}" type="pres">
      <dgm:prSet presAssocID="{D97C7904-EF73-4511-B000-8DA0DB045675}" presName="level2Shape" presStyleLbl="node4" presStyleIdx="2" presStyleCnt="9"/>
      <dgm:spPr/>
    </dgm:pt>
    <dgm:pt modelId="{8FDE016C-38FE-4E46-9732-5C98A6A39F38}" type="pres">
      <dgm:prSet presAssocID="{D97C7904-EF73-4511-B000-8DA0DB045675}" presName="hierChild3" presStyleCnt="0"/>
      <dgm:spPr/>
    </dgm:pt>
    <dgm:pt modelId="{81322AE1-41A3-463F-A850-6FB8E55F62CC}" type="pres">
      <dgm:prSet presAssocID="{D46B1F41-AAC9-44D3-863F-776F2004F477}" presName="Name19" presStyleLbl="parChTrans1D4" presStyleIdx="3" presStyleCnt="9"/>
      <dgm:spPr/>
    </dgm:pt>
    <dgm:pt modelId="{9E001FD9-ADB4-4FE2-A8B6-B8528DF28AE4}" type="pres">
      <dgm:prSet presAssocID="{C7F94D48-A7D4-4770-A90C-17071537D94F}" presName="Name21" presStyleCnt="0"/>
      <dgm:spPr/>
    </dgm:pt>
    <dgm:pt modelId="{9705D247-8E12-4A18-A750-14ADEC539042}" type="pres">
      <dgm:prSet presAssocID="{C7F94D48-A7D4-4770-A90C-17071537D94F}" presName="level2Shape" presStyleLbl="node4" presStyleIdx="3" presStyleCnt="9"/>
      <dgm:spPr/>
    </dgm:pt>
    <dgm:pt modelId="{41B07BB8-1745-4E5F-9DE6-4178CE2AA18C}" type="pres">
      <dgm:prSet presAssocID="{C7F94D48-A7D4-4770-A90C-17071537D94F}" presName="hierChild3" presStyleCnt="0"/>
      <dgm:spPr/>
    </dgm:pt>
    <dgm:pt modelId="{41F7270A-1F46-4F93-8DA7-15996B8E6C44}" type="pres">
      <dgm:prSet presAssocID="{70907666-47A9-4CBA-81EF-72A77BC526BC}" presName="Name19" presStyleLbl="parChTrans1D4" presStyleIdx="4" presStyleCnt="9"/>
      <dgm:spPr/>
    </dgm:pt>
    <dgm:pt modelId="{B8C4D2E5-B410-4DEF-9E32-5F0794C597E6}" type="pres">
      <dgm:prSet presAssocID="{E0E429A4-5B3A-41DB-B1B6-35F94F6BD167}" presName="Name21" presStyleCnt="0"/>
      <dgm:spPr/>
    </dgm:pt>
    <dgm:pt modelId="{93DF732D-17A1-4FE8-9998-A86BA60F9266}" type="pres">
      <dgm:prSet presAssocID="{E0E429A4-5B3A-41DB-B1B6-35F94F6BD167}" presName="level2Shape" presStyleLbl="node4" presStyleIdx="4" presStyleCnt="9" custScaleX="157069"/>
      <dgm:spPr/>
    </dgm:pt>
    <dgm:pt modelId="{422A1EF2-7864-44A7-90DC-B750EA332649}" type="pres">
      <dgm:prSet presAssocID="{E0E429A4-5B3A-41DB-B1B6-35F94F6BD167}" presName="hierChild3" presStyleCnt="0"/>
      <dgm:spPr/>
    </dgm:pt>
    <dgm:pt modelId="{9CF353B5-446D-476C-A15F-07D4B8616800}" type="pres">
      <dgm:prSet presAssocID="{C5691559-795C-4513-A666-67E6357C43BA}" presName="Name19" presStyleLbl="parChTrans1D4" presStyleIdx="5" presStyleCnt="9"/>
      <dgm:spPr/>
    </dgm:pt>
    <dgm:pt modelId="{3DB71FB3-6EDD-4EC9-8495-FE9F78C26D95}" type="pres">
      <dgm:prSet presAssocID="{5708A7EE-CBC3-4170-A993-45A32F89B7AF}" presName="Name21" presStyleCnt="0"/>
      <dgm:spPr/>
    </dgm:pt>
    <dgm:pt modelId="{9B610227-3E7D-4AD4-8D00-DDDFECFDBBFF}" type="pres">
      <dgm:prSet presAssocID="{5708A7EE-CBC3-4170-A993-45A32F89B7AF}" presName="level2Shape" presStyleLbl="node4" presStyleIdx="5" presStyleCnt="9"/>
      <dgm:spPr/>
    </dgm:pt>
    <dgm:pt modelId="{43198CB4-0CAC-433F-B20D-656A382783ED}" type="pres">
      <dgm:prSet presAssocID="{5708A7EE-CBC3-4170-A993-45A32F89B7AF}" presName="hierChild3" presStyleCnt="0"/>
      <dgm:spPr/>
    </dgm:pt>
    <dgm:pt modelId="{FAFCA00B-2CBB-4BA2-A6B0-F0BC45F52C59}" type="pres">
      <dgm:prSet presAssocID="{28118424-62C0-4EDC-BCE7-635FED42E7A3}" presName="Name19" presStyleLbl="parChTrans1D4" presStyleIdx="6" presStyleCnt="9"/>
      <dgm:spPr/>
    </dgm:pt>
    <dgm:pt modelId="{833A24B7-EEB0-451F-83A8-75F32542FEFB}" type="pres">
      <dgm:prSet presAssocID="{05471A66-4D29-4863-BC97-76414D2D6CF5}" presName="Name21" presStyleCnt="0"/>
      <dgm:spPr/>
    </dgm:pt>
    <dgm:pt modelId="{2B62605C-E478-41CA-89BE-50008B82E162}" type="pres">
      <dgm:prSet presAssocID="{05471A66-4D29-4863-BC97-76414D2D6CF5}" presName="level2Shape" presStyleLbl="node4" presStyleIdx="6" presStyleCnt="9" custScaleX="163538"/>
      <dgm:spPr/>
    </dgm:pt>
    <dgm:pt modelId="{FA69377A-3DD9-4966-AA6A-9BBAA42B5224}" type="pres">
      <dgm:prSet presAssocID="{05471A66-4D29-4863-BC97-76414D2D6CF5}" presName="hierChild3" presStyleCnt="0"/>
      <dgm:spPr/>
    </dgm:pt>
    <dgm:pt modelId="{4786A447-A689-4F55-8577-7BFC450572CE}" type="pres">
      <dgm:prSet presAssocID="{D63489C0-7815-4488-A624-265729B2EDDB}" presName="Name19" presStyleLbl="parChTrans1D4" presStyleIdx="7" presStyleCnt="9"/>
      <dgm:spPr/>
    </dgm:pt>
    <dgm:pt modelId="{D491D8FD-5D5D-4A5C-91CC-4BE227163F12}" type="pres">
      <dgm:prSet presAssocID="{FDBB8FD8-FB61-4F87-84C1-62461920E1BD}" presName="Name21" presStyleCnt="0"/>
      <dgm:spPr/>
    </dgm:pt>
    <dgm:pt modelId="{D4189912-F075-42B7-B5A6-0E343E79AC9B}" type="pres">
      <dgm:prSet presAssocID="{FDBB8FD8-FB61-4F87-84C1-62461920E1BD}" presName="level2Shape" presStyleLbl="node4" presStyleIdx="7" presStyleCnt="9"/>
      <dgm:spPr/>
    </dgm:pt>
    <dgm:pt modelId="{C732EEBD-9A0C-4C63-831B-1EBBDC51614A}" type="pres">
      <dgm:prSet presAssocID="{FDBB8FD8-FB61-4F87-84C1-62461920E1BD}" presName="hierChild3" presStyleCnt="0"/>
      <dgm:spPr/>
    </dgm:pt>
    <dgm:pt modelId="{A9E8F5E3-E6CA-40E4-9FFB-BF3DA1CBD213}" type="pres">
      <dgm:prSet presAssocID="{7C1B3134-5897-49BD-B033-E24CB362FD13}" presName="Name19" presStyleLbl="parChTrans1D4" presStyleIdx="8" presStyleCnt="9"/>
      <dgm:spPr/>
    </dgm:pt>
    <dgm:pt modelId="{4A5B2DB2-8BA6-4ADD-AAC2-F7DC4201201C}" type="pres">
      <dgm:prSet presAssocID="{4DD27E6D-93EA-4A58-8A0A-FFC6B1C68B5F}" presName="Name21" presStyleCnt="0"/>
      <dgm:spPr/>
    </dgm:pt>
    <dgm:pt modelId="{ABDC2DB8-6F57-4A1B-964A-450287D72E95}" type="pres">
      <dgm:prSet presAssocID="{4DD27E6D-93EA-4A58-8A0A-FFC6B1C68B5F}" presName="level2Shape" presStyleLbl="node4" presStyleIdx="8" presStyleCnt="9" custScaleX="153502" custScaleY="95663"/>
      <dgm:spPr/>
    </dgm:pt>
    <dgm:pt modelId="{89E4F838-4374-4123-97F2-3AF0636351D8}" type="pres">
      <dgm:prSet presAssocID="{4DD27E6D-93EA-4A58-8A0A-FFC6B1C68B5F}" presName="hierChild3" presStyleCnt="0"/>
      <dgm:spPr/>
    </dgm:pt>
    <dgm:pt modelId="{8A708D17-B222-4365-A778-3732C8E9B32A}" type="pres">
      <dgm:prSet presAssocID="{7F12F881-C305-42F5-9238-B5A822A63467}" presName="Name19" presStyleLbl="parChTrans1D2" presStyleIdx="1" presStyleCnt="2"/>
      <dgm:spPr/>
    </dgm:pt>
    <dgm:pt modelId="{FD8D0258-7D29-447F-B5FF-3AD3BFB2E1A8}" type="pres">
      <dgm:prSet presAssocID="{22718A1C-E921-4476-A945-506FF83975AE}" presName="Name21" presStyleCnt="0"/>
      <dgm:spPr/>
    </dgm:pt>
    <dgm:pt modelId="{58FCF4A5-B4D0-4B50-AA09-391C81236414}" type="pres">
      <dgm:prSet presAssocID="{22718A1C-E921-4476-A945-506FF83975AE}" presName="level2Shape" presStyleLbl="node2" presStyleIdx="1" presStyleCnt="2"/>
      <dgm:spPr/>
    </dgm:pt>
    <dgm:pt modelId="{4A7439B8-74F5-44FF-B307-FFDC503FA78D}" type="pres">
      <dgm:prSet presAssocID="{22718A1C-E921-4476-A945-506FF83975AE}" presName="hierChild3" presStyleCnt="0"/>
      <dgm:spPr/>
    </dgm:pt>
    <dgm:pt modelId="{6550FAB8-310C-4078-97EE-EE18504AEBD9}" type="pres">
      <dgm:prSet presAssocID="{5AD5E00C-A7D9-471D-A939-DEF4758D2ABE}" presName="Name19" presStyleLbl="parChTrans1D3" presStyleIdx="1" presStyleCnt="2"/>
      <dgm:spPr/>
    </dgm:pt>
    <dgm:pt modelId="{5109632B-7BFB-44A1-B6BB-2810E93F5B35}" type="pres">
      <dgm:prSet presAssocID="{6885336B-EB5C-4731-BAEC-25E9912F506E}" presName="Name21" presStyleCnt="0"/>
      <dgm:spPr/>
    </dgm:pt>
    <dgm:pt modelId="{FC1653B1-C833-4DB2-B39F-C6615597FB36}" type="pres">
      <dgm:prSet presAssocID="{6885336B-EB5C-4731-BAEC-25E9912F506E}" presName="level2Shape" presStyleLbl="node3" presStyleIdx="1" presStyleCnt="2"/>
      <dgm:spPr/>
    </dgm:pt>
    <dgm:pt modelId="{547E6234-6EE9-44B0-97FD-6B33B6D3B50E}" type="pres">
      <dgm:prSet presAssocID="{6885336B-EB5C-4731-BAEC-25E9912F506E}" presName="hierChild3" presStyleCnt="0"/>
      <dgm:spPr/>
    </dgm:pt>
    <dgm:pt modelId="{F1BBB5F4-C7C6-4968-9447-61C368496EE6}" type="pres">
      <dgm:prSet presAssocID="{F344725C-8C89-420C-A8BF-98F2BA3CEE85}" presName="bgShapesFlow" presStyleCnt="0"/>
      <dgm:spPr/>
    </dgm:pt>
    <dgm:pt modelId="{E65C31BE-2728-47AA-99C2-FCCD8E1B3605}" type="pres">
      <dgm:prSet presAssocID="{C81315A3-68CC-4698-BD21-9F7E131C7EA0}" presName="rectComp" presStyleCnt="0"/>
      <dgm:spPr/>
    </dgm:pt>
    <dgm:pt modelId="{61B69930-4B43-429F-A95F-C412E5C15601}" type="pres">
      <dgm:prSet presAssocID="{C81315A3-68CC-4698-BD21-9F7E131C7EA0}" presName="bgRect" presStyleLbl="bgShp" presStyleIdx="0" presStyleCnt="7"/>
      <dgm:spPr/>
    </dgm:pt>
    <dgm:pt modelId="{62B6F9D4-A1B4-451D-AE7A-5D09403B9A68}" type="pres">
      <dgm:prSet presAssocID="{C81315A3-68CC-4698-BD21-9F7E131C7EA0}" presName="bgRectTx" presStyleLbl="bgShp" presStyleIdx="0" presStyleCnt="7">
        <dgm:presLayoutVars>
          <dgm:bulletEnabled val="1"/>
        </dgm:presLayoutVars>
      </dgm:prSet>
      <dgm:spPr/>
    </dgm:pt>
    <dgm:pt modelId="{EE2DC651-70C3-4950-A991-6486367D89F3}" type="pres">
      <dgm:prSet presAssocID="{C81315A3-68CC-4698-BD21-9F7E131C7EA0}" presName="spComp" presStyleCnt="0"/>
      <dgm:spPr/>
    </dgm:pt>
    <dgm:pt modelId="{1C7521F1-93BA-4DAD-B690-0B68EAE05669}" type="pres">
      <dgm:prSet presAssocID="{C81315A3-68CC-4698-BD21-9F7E131C7EA0}" presName="vSp" presStyleCnt="0"/>
      <dgm:spPr/>
    </dgm:pt>
    <dgm:pt modelId="{4BBE92E5-F04D-4A6A-8D91-CE904D81FE64}" type="pres">
      <dgm:prSet presAssocID="{3174A489-FF26-4829-8862-1F98B8C31CAA}" presName="rectComp" presStyleCnt="0"/>
      <dgm:spPr/>
    </dgm:pt>
    <dgm:pt modelId="{D61D80C8-6716-4CF9-8B3F-AF9A5F13FE2A}" type="pres">
      <dgm:prSet presAssocID="{3174A489-FF26-4829-8862-1F98B8C31CAA}" presName="bgRect" presStyleLbl="bgShp" presStyleIdx="1" presStyleCnt="7"/>
      <dgm:spPr/>
    </dgm:pt>
    <dgm:pt modelId="{9CFE38D5-BEA6-4853-8AC0-E4148297B50B}" type="pres">
      <dgm:prSet presAssocID="{3174A489-FF26-4829-8862-1F98B8C31CAA}" presName="bgRectTx" presStyleLbl="bgShp" presStyleIdx="1" presStyleCnt="7">
        <dgm:presLayoutVars>
          <dgm:bulletEnabled val="1"/>
        </dgm:presLayoutVars>
      </dgm:prSet>
      <dgm:spPr/>
    </dgm:pt>
    <dgm:pt modelId="{07CE0243-1DCE-42C6-A8C7-5B01AF35D74A}" type="pres">
      <dgm:prSet presAssocID="{3174A489-FF26-4829-8862-1F98B8C31CAA}" presName="spComp" presStyleCnt="0"/>
      <dgm:spPr/>
    </dgm:pt>
    <dgm:pt modelId="{1A429C43-0D78-4FE9-B822-94503BB376EB}" type="pres">
      <dgm:prSet presAssocID="{3174A489-FF26-4829-8862-1F98B8C31CAA}" presName="vSp" presStyleCnt="0"/>
      <dgm:spPr/>
    </dgm:pt>
    <dgm:pt modelId="{1497556F-2A98-4038-B85C-0BAF5C8D3B51}" type="pres">
      <dgm:prSet presAssocID="{7C0333A3-E91D-4D96-A136-FC3F41006C15}" presName="rectComp" presStyleCnt="0"/>
      <dgm:spPr/>
    </dgm:pt>
    <dgm:pt modelId="{CF7132FB-B91E-4D18-8AE2-404F6EE402D7}" type="pres">
      <dgm:prSet presAssocID="{7C0333A3-E91D-4D96-A136-FC3F41006C15}" presName="bgRect" presStyleLbl="bgShp" presStyleIdx="2" presStyleCnt="7"/>
      <dgm:spPr/>
    </dgm:pt>
    <dgm:pt modelId="{4B3ED98B-F67B-4AF1-8384-794A7EC2FFB8}" type="pres">
      <dgm:prSet presAssocID="{7C0333A3-E91D-4D96-A136-FC3F41006C15}" presName="bgRectTx" presStyleLbl="bgShp" presStyleIdx="2" presStyleCnt="7">
        <dgm:presLayoutVars>
          <dgm:bulletEnabled val="1"/>
        </dgm:presLayoutVars>
      </dgm:prSet>
      <dgm:spPr/>
    </dgm:pt>
    <dgm:pt modelId="{59F6D422-B634-4AA8-A828-68842E0B18C5}" type="pres">
      <dgm:prSet presAssocID="{7C0333A3-E91D-4D96-A136-FC3F41006C15}" presName="spComp" presStyleCnt="0"/>
      <dgm:spPr/>
    </dgm:pt>
    <dgm:pt modelId="{555ABDC0-31B8-4646-9795-DC58DB0E3A1A}" type="pres">
      <dgm:prSet presAssocID="{7C0333A3-E91D-4D96-A136-FC3F41006C15}" presName="vSp" presStyleCnt="0"/>
      <dgm:spPr/>
    </dgm:pt>
    <dgm:pt modelId="{9BF684F9-5308-4AC8-9E00-45E2969F39D5}" type="pres">
      <dgm:prSet presAssocID="{C2185B59-E568-419F-B07B-4BC21726EC02}" presName="rectComp" presStyleCnt="0"/>
      <dgm:spPr/>
    </dgm:pt>
    <dgm:pt modelId="{B927C503-B9C5-4482-B4D4-3187B4FF5E41}" type="pres">
      <dgm:prSet presAssocID="{C2185B59-E568-419F-B07B-4BC21726EC02}" presName="bgRect" presStyleLbl="bgShp" presStyleIdx="3" presStyleCnt="7"/>
      <dgm:spPr/>
    </dgm:pt>
    <dgm:pt modelId="{45D9B2D0-F3DC-414A-8DDD-EE87039FD650}" type="pres">
      <dgm:prSet presAssocID="{C2185B59-E568-419F-B07B-4BC21726EC02}" presName="bgRectTx" presStyleLbl="bgShp" presStyleIdx="3" presStyleCnt="7">
        <dgm:presLayoutVars>
          <dgm:bulletEnabled val="1"/>
        </dgm:presLayoutVars>
      </dgm:prSet>
      <dgm:spPr/>
    </dgm:pt>
    <dgm:pt modelId="{8976F8E1-F86A-4556-A34B-24A822A699A5}" type="pres">
      <dgm:prSet presAssocID="{C2185B59-E568-419F-B07B-4BC21726EC02}" presName="spComp" presStyleCnt="0"/>
      <dgm:spPr/>
    </dgm:pt>
    <dgm:pt modelId="{85009BBA-9F1D-4A5C-8FE8-B52FF63AF723}" type="pres">
      <dgm:prSet presAssocID="{C2185B59-E568-419F-B07B-4BC21726EC02}" presName="vSp" presStyleCnt="0"/>
      <dgm:spPr/>
    </dgm:pt>
    <dgm:pt modelId="{4C13A55B-12C8-4DCD-89AD-6C8AFA8D3615}" type="pres">
      <dgm:prSet presAssocID="{C1261CC7-690A-4CFB-8D16-DF1AF6D178B2}" presName="rectComp" presStyleCnt="0"/>
      <dgm:spPr/>
    </dgm:pt>
    <dgm:pt modelId="{DFD27C77-7F56-41A2-A696-41A4F3B63E67}" type="pres">
      <dgm:prSet presAssocID="{C1261CC7-690A-4CFB-8D16-DF1AF6D178B2}" presName="bgRect" presStyleLbl="bgShp" presStyleIdx="4" presStyleCnt="7"/>
      <dgm:spPr/>
    </dgm:pt>
    <dgm:pt modelId="{AA89A520-0999-405E-ABB3-1D237BE094EC}" type="pres">
      <dgm:prSet presAssocID="{C1261CC7-690A-4CFB-8D16-DF1AF6D178B2}" presName="bgRectTx" presStyleLbl="bgShp" presStyleIdx="4" presStyleCnt="7">
        <dgm:presLayoutVars>
          <dgm:bulletEnabled val="1"/>
        </dgm:presLayoutVars>
      </dgm:prSet>
      <dgm:spPr/>
    </dgm:pt>
    <dgm:pt modelId="{DA4E4A15-CD54-4CF6-9596-25D0515ABC26}" type="pres">
      <dgm:prSet presAssocID="{C1261CC7-690A-4CFB-8D16-DF1AF6D178B2}" presName="spComp" presStyleCnt="0"/>
      <dgm:spPr/>
    </dgm:pt>
    <dgm:pt modelId="{800B5055-E5E0-41E6-8140-963E649135DE}" type="pres">
      <dgm:prSet presAssocID="{C1261CC7-690A-4CFB-8D16-DF1AF6D178B2}" presName="vSp" presStyleCnt="0"/>
      <dgm:spPr/>
    </dgm:pt>
    <dgm:pt modelId="{5441D7A1-928C-44A3-A81B-9B3B4D7D5F9C}" type="pres">
      <dgm:prSet presAssocID="{C9262C6B-D2A3-49F0-968A-93F0449A6152}" presName="rectComp" presStyleCnt="0"/>
      <dgm:spPr/>
    </dgm:pt>
    <dgm:pt modelId="{3A378060-3FF2-49E0-84AC-2E005D19A559}" type="pres">
      <dgm:prSet presAssocID="{C9262C6B-D2A3-49F0-968A-93F0449A6152}" presName="bgRect" presStyleLbl="bgShp" presStyleIdx="5" presStyleCnt="7"/>
      <dgm:spPr/>
    </dgm:pt>
    <dgm:pt modelId="{0E4DAFB6-3511-45E6-8B20-0D6FA6E00545}" type="pres">
      <dgm:prSet presAssocID="{C9262C6B-D2A3-49F0-968A-93F0449A6152}" presName="bgRectTx" presStyleLbl="bgShp" presStyleIdx="5" presStyleCnt="7">
        <dgm:presLayoutVars>
          <dgm:bulletEnabled val="1"/>
        </dgm:presLayoutVars>
      </dgm:prSet>
      <dgm:spPr/>
    </dgm:pt>
    <dgm:pt modelId="{7C98D457-6026-4F1B-B476-3B0011CD94B9}" type="pres">
      <dgm:prSet presAssocID="{C9262C6B-D2A3-49F0-968A-93F0449A6152}" presName="spComp" presStyleCnt="0"/>
      <dgm:spPr/>
    </dgm:pt>
    <dgm:pt modelId="{A74C2CAA-B10C-4093-8F29-F9996B64B0B7}" type="pres">
      <dgm:prSet presAssocID="{C9262C6B-D2A3-49F0-968A-93F0449A6152}" presName="vSp" presStyleCnt="0"/>
      <dgm:spPr/>
    </dgm:pt>
    <dgm:pt modelId="{BFCCACEF-6D01-4CEB-ACC4-63B93A8C0154}" type="pres">
      <dgm:prSet presAssocID="{2998D90B-7E47-4FA8-86C5-EDC2C6CBADA4}" presName="rectComp" presStyleCnt="0"/>
      <dgm:spPr/>
    </dgm:pt>
    <dgm:pt modelId="{0693EBBD-CFF3-40E1-B09E-7ABD05239FBA}" type="pres">
      <dgm:prSet presAssocID="{2998D90B-7E47-4FA8-86C5-EDC2C6CBADA4}" presName="bgRect" presStyleLbl="bgShp" presStyleIdx="6" presStyleCnt="7"/>
      <dgm:spPr/>
    </dgm:pt>
    <dgm:pt modelId="{1D7DC117-928A-438B-ACCA-C3CFBFB9C9A8}" type="pres">
      <dgm:prSet presAssocID="{2998D90B-7E47-4FA8-86C5-EDC2C6CBADA4}" presName="bgRectTx" presStyleLbl="bgShp" presStyleIdx="6" presStyleCnt="7">
        <dgm:presLayoutVars>
          <dgm:bulletEnabled val="1"/>
        </dgm:presLayoutVars>
      </dgm:prSet>
      <dgm:spPr/>
    </dgm:pt>
  </dgm:ptLst>
  <dgm:cxnLst>
    <dgm:cxn modelId="{48195304-9329-4A04-B446-8E768161F39C}" srcId="{F344725C-8C89-420C-A8BF-98F2BA3CEE85}" destId="{C1261CC7-690A-4CFB-8D16-DF1AF6D178B2}" srcOrd="5" destOrd="0" parTransId="{159E54D3-7265-4EB3-94C9-BA63F6D36FCA}" sibTransId="{D0798003-76CC-4B5C-8858-40A7BB3B27ED}"/>
    <dgm:cxn modelId="{1F9FB508-19F6-4783-84B9-F15439638CB2}" srcId="{F344725C-8C89-420C-A8BF-98F2BA3CEE85}" destId="{C81315A3-68CC-4698-BD21-9F7E131C7EA0}" srcOrd="1" destOrd="0" parTransId="{E495DC65-F2ED-467B-8DFD-9A1F0FCF3A3B}" sibTransId="{7DD471AA-8BE1-48CE-978D-40E68D9818F9}"/>
    <dgm:cxn modelId="{960EA70A-0088-4DDF-AB94-3F3D1793FEEF}" type="presOf" srcId="{7C1B3134-5897-49BD-B033-E24CB362FD13}" destId="{A9E8F5E3-E6CA-40E4-9FFB-BF3DA1CBD213}" srcOrd="0" destOrd="0" presId="urn:microsoft.com/office/officeart/2005/8/layout/hierarchy6"/>
    <dgm:cxn modelId="{BB58380D-5829-4368-92EB-6F548641174D}" srcId="{E0E429A4-5B3A-41DB-B1B6-35F94F6BD167}" destId="{5708A7EE-CBC3-4170-A993-45A32F89B7AF}" srcOrd="0" destOrd="0" parTransId="{C5691559-795C-4513-A666-67E6357C43BA}" sibTransId="{1FDE0258-5CAB-4031-9441-4C08E2D13A88}"/>
    <dgm:cxn modelId="{35089011-2C11-4A67-B33D-C8CB8119BB7C}" type="presOf" srcId="{3174A489-FF26-4829-8862-1F98B8C31CAA}" destId="{D61D80C8-6716-4CF9-8B3F-AF9A5F13FE2A}" srcOrd="0" destOrd="0" presId="urn:microsoft.com/office/officeart/2005/8/layout/hierarchy6"/>
    <dgm:cxn modelId="{0619D812-B889-4707-A2FB-369AD88A2FC6}" type="presOf" srcId="{C81315A3-68CC-4698-BD21-9F7E131C7EA0}" destId="{62B6F9D4-A1B4-451D-AE7A-5D09403B9A68}" srcOrd="1" destOrd="0" presId="urn:microsoft.com/office/officeart/2005/8/layout/hierarchy6"/>
    <dgm:cxn modelId="{8EE6EF14-1598-4D7A-800F-3364992BA2E8}" srcId="{F344725C-8C89-420C-A8BF-98F2BA3CEE85}" destId="{2998D90B-7E47-4FA8-86C5-EDC2C6CBADA4}" srcOrd="7" destOrd="0" parTransId="{021822C5-6DA5-492E-8E9A-121D439A53F5}" sibTransId="{A69FD643-43D1-48E0-AA5F-3C0A37275BFB}"/>
    <dgm:cxn modelId="{9BA5B119-17A7-48FB-BEB3-A640D351A47F}" srcId="{872D9D90-DBBB-4FD4-90ED-89F7EC578AC5}" destId="{B883A69A-77A1-4ED5-8B04-9522EF8232DF}" srcOrd="0" destOrd="0" parTransId="{AD376136-2B1F-410A-804F-726168E1A538}" sibTransId="{32FCC582-6C96-42D2-A58F-9CDBD6BB2350}"/>
    <dgm:cxn modelId="{81C7BA23-412B-498C-910B-9E32A2236EFE}" type="presOf" srcId="{7F12F881-C305-42F5-9238-B5A822A63467}" destId="{8A708D17-B222-4365-A778-3732C8E9B32A}" srcOrd="0" destOrd="0" presId="urn:microsoft.com/office/officeart/2005/8/layout/hierarchy6"/>
    <dgm:cxn modelId="{6213DC2B-031F-4A52-B1B3-8477A2F2E61B}" type="presOf" srcId="{E0E429A4-5B3A-41DB-B1B6-35F94F6BD167}" destId="{93DF732D-17A1-4FE8-9998-A86BA60F9266}" srcOrd="0" destOrd="0" presId="urn:microsoft.com/office/officeart/2005/8/layout/hierarchy6"/>
    <dgm:cxn modelId="{8EC72330-5EE8-4BAF-846F-42E2ABC18231}" type="presOf" srcId="{3174A489-FF26-4829-8862-1F98B8C31CAA}" destId="{9CFE38D5-BEA6-4853-8AC0-E4148297B50B}" srcOrd="1" destOrd="0" presId="urn:microsoft.com/office/officeart/2005/8/layout/hierarchy6"/>
    <dgm:cxn modelId="{02017236-F157-4CFE-A0E8-2C3207FD6D77}" type="presOf" srcId="{C9262C6B-D2A3-49F0-968A-93F0449A6152}" destId="{0E4DAFB6-3511-45E6-8B20-0D6FA6E00545}" srcOrd="1" destOrd="0" presId="urn:microsoft.com/office/officeart/2005/8/layout/hierarchy6"/>
    <dgm:cxn modelId="{58DBF938-D60D-483A-8B4E-2169A5BF9827}" type="presOf" srcId="{2998D90B-7E47-4FA8-86C5-EDC2C6CBADA4}" destId="{0693EBBD-CFF3-40E1-B09E-7ABD05239FBA}" srcOrd="0" destOrd="0" presId="urn:microsoft.com/office/officeart/2005/8/layout/hierarchy6"/>
    <dgm:cxn modelId="{DC72383D-2BB2-4AA6-ABF6-3F5ADD759C2C}" type="presOf" srcId="{05471A66-4D29-4863-BC97-76414D2D6CF5}" destId="{2B62605C-E478-41CA-89BE-50008B82E162}" srcOrd="0" destOrd="0" presId="urn:microsoft.com/office/officeart/2005/8/layout/hierarchy6"/>
    <dgm:cxn modelId="{537EE340-48D4-432B-9CAE-28722970EA5B}" srcId="{F344725C-8C89-420C-A8BF-98F2BA3CEE85}" destId="{87FBD124-DBF6-4917-95FB-7D91BE336C8E}" srcOrd="0" destOrd="0" parTransId="{CFEE6842-3A26-44B3-9CE0-631C5CAE451A}" sibTransId="{8702BEB5-2FC6-48BB-8ED5-934F9F8B0DAD}"/>
    <dgm:cxn modelId="{907EB85D-3341-4FC4-A987-25B40E086515}" srcId="{F344725C-8C89-420C-A8BF-98F2BA3CEE85}" destId="{3174A489-FF26-4829-8862-1F98B8C31CAA}" srcOrd="2" destOrd="0" parTransId="{EAC475F4-A8F5-40BF-B342-B77161AFF934}" sibTransId="{2FF3B088-B857-4F69-8259-578E6EBBA42B}"/>
    <dgm:cxn modelId="{8EFD6762-C97F-4207-8315-0CBC7C69F204}" type="presOf" srcId="{C81315A3-68CC-4698-BD21-9F7E131C7EA0}" destId="{61B69930-4B43-429F-A95F-C412E5C15601}" srcOrd="0" destOrd="0" presId="urn:microsoft.com/office/officeart/2005/8/layout/hierarchy6"/>
    <dgm:cxn modelId="{93277844-7BA1-43A6-B99F-F33F8E931AF4}" type="presOf" srcId="{872D9D90-DBBB-4FD4-90ED-89F7EC578AC5}" destId="{316DEB2C-8AA9-470E-AA4E-96E36E799E2C}" srcOrd="0" destOrd="0" presId="urn:microsoft.com/office/officeart/2005/8/layout/hierarchy6"/>
    <dgm:cxn modelId="{87DFFB44-994E-4381-A0BE-0B4679555B0C}" type="presOf" srcId="{C5691559-795C-4513-A666-67E6357C43BA}" destId="{9CF353B5-446D-476C-A15F-07D4B8616800}" srcOrd="0" destOrd="0" presId="urn:microsoft.com/office/officeart/2005/8/layout/hierarchy6"/>
    <dgm:cxn modelId="{EF75C146-1896-4FC7-A774-9E35FFD8D9E3}" type="presOf" srcId="{22718A1C-E921-4476-A945-506FF83975AE}" destId="{58FCF4A5-B4D0-4B50-AA09-391C81236414}" srcOrd="0" destOrd="0" presId="urn:microsoft.com/office/officeart/2005/8/layout/hierarchy6"/>
    <dgm:cxn modelId="{2063E048-FCD0-48AC-A3B1-B6A2AAF2688B}" type="presOf" srcId="{D97C7904-EF73-4511-B000-8DA0DB045675}" destId="{3C4AF08E-776E-4FB3-8296-6136E77A426B}" srcOrd="0" destOrd="0" presId="urn:microsoft.com/office/officeart/2005/8/layout/hierarchy6"/>
    <dgm:cxn modelId="{E3193349-7AF4-4798-92D1-B44297C0A620}" type="presOf" srcId="{FCCAEC53-6105-4379-8C8C-92BE93137B2F}" destId="{D7017E84-B67C-4A42-8ABB-EC155ABFE888}" srcOrd="0" destOrd="0" presId="urn:microsoft.com/office/officeart/2005/8/layout/hierarchy6"/>
    <dgm:cxn modelId="{9BB05F6A-ADF5-4A9A-95AA-7CE3B8075540}" type="presOf" srcId="{FDBB8FD8-FB61-4F87-84C1-62461920E1BD}" destId="{D4189912-F075-42B7-B5A6-0E343E79AC9B}" srcOrd="0" destOrd="0" presId="urn:microsoft.com/office/officeart/2005/8/layout/hierarchy6"/>
    <dgm:cxn modelId="{2ED53D4C-B574-4BE5-9649-1BFAFDD891B3}" type="presOf" srcId="{7C0333A3-E91D-4D96-A136-FC3F41006C15}" destId="{CF7132FB-B91E-4D18-8AE2-404F6EE402D7}" srcOrd="0" destOrd="0" presId="urn:microsoft.com/office/officeart/2005/8/layout/hierarchy6"/>
    <dgm:cxn modelId="{7737444C-9DFC-4E63-945B-35EAA12E3896}" type="presOf" srcId="{C2185B59-E568-419F-B07B-4BC21726EC02}" destId="{B927C503-B9C5-4482-B4D4-3187B4FF5E41}" srcOrd="0" destOrd="0" presId="urn:microsoft.com/office/officeart/2005/8/layout/hierarchy6"/>
    <dgm:cxn modelId="{625CEC6E-9E0A-4D66-A29B-33516E66F75E}" srcId="{FCCAEC53-6105-4379-8C8C-92BE93137B2F}" destId="{E0E429A4-5B3A-41DB-B1B6-35F94F6BD167}" srcOrd="1" destOrd="0" parTransId="{70907666-47A9-4CBA-81EF-72A77BC526BC}" sibTransId="{F1D5F8E5-4678-44B7-ADAF-9B373EDA5A11}"/>
    <dgm:cxn modelId="{2D8F0A4F-1022-4F69-AF67-DDDFAEF75386}" srcId="{05471A66-4D29-4863-BC97-76414D2D6CF5}" destId="{FDBB8FD8-FB61-4F87-84C1-62461920E1BD}" srcOrd="0" destOrd="0" parTransId="{D63489C0-7815-4488-A624-265729B2EDDB}" sibTransId="{7DA3BD59-853C-43C8-BC2D-69E86529226E}"/>
    <dgm:cxn modelId="{BBD79C4F-0546-4E46-B6E6-E279B36D8849}" srcId="{87FBD124-DBF6-4917-95FB-7D91BE336C8E}" destId="{22718A1C-E921-4476-A945-506FF83975AE}" srcOrd="1" destOrd="0" parTransId="{7F12F881-C305-42F5-9238-B5A822A63467}" sibTransId="{F00B1C17-3BA5-46DB-90D4-69470EE9447C}"/>
    <dgm:cxn modelId="{5BBA2E71-7A15-47C6-9926-F43F9C93FBD9}" type="presOf" srcId="{7C0333A3-E91D-4D96-A136-FC3F41006C15}" destId="{4B3ED98B-F67B-4AF1-8384-794A7EC2FFB8}" srcOrd="1" destOrd="0" presId="urn:microsoft.com/office/officeart/2005/8/layout/hierarchy6"/>
    <dgm:cxn modelId="{3F5DD651-314D-4615-B4D8-DF54A5EF7667}" srcId="{87FBD124-DBF6-4917-95FB-7D91BE336C8E}" destId="{E1BA1307-831E-4E0F-A44B-8E7E971F8397}" srcOrd="0" destOrd="0" parTransId="{38D8CC3F-2EA3-4BFD-ABF1-9EE4C96D9DFE}" sibTransId="{16333B39-1AC5-416F-A583-84C85D775700}"/>
    <dgm:cxn modelId="{67E1B652-E0FA-4F4F-8225-73C206BA46CF}" srcId="{E1BA1307-831E-4E0F-A44B-8E7E971F8397}" destId="{872D9D90-DBBB-4FD4-90ED-89F7EC578AC5}" srcOrd="0" destOrd="0" parTransId="{1E355A84-0302-4854-8007-5C77E06D9010}" sibTransId="{57273630-9860-423C-BDCC-AFF6A78B093A}"/>
    <dgm:cxn modelId="{EF4A6853-F94B-4633-892D-81296D4F6777}" srcId="{22718A1C-E921-4476-A945-506FF83975AE}" destId="{6885336B-EB5C-4731-BAEC-25E9912F506E}" srcOrd="0" destOrd="0" parTransId="{5AD5E00C-A7D9-471D-A939-DEF4758D2ABE}" sibTransId="{52726DE6-6D2E-4F1F-B4B0-923BDC7B0166}"/>
    <dgm:cxn modelId="{B047BC53-07DA-42BA-9595-AE669EDFC901}" srcId="{F344725C-8C89-420C-A8BF-98F2BA3CEE85}" destId="{C9262C6B-D2A3-49F0-968A-93F0449A6152}" srcOrd="6" destOrd="0" parTransId="{37281669-10D5-423D-ABA6-85677FC39E13}" sibTransId="{8935FB7B-1962-4F7C-98B5-91949B448330}"/>
    <dgm:cxn modelId="{ECFC8854-CDF4-4272-A27E-AAF828AD7794}" type="presOf" srcId="{28118424-62C0-4EDC-BCE7-635FED42E7A3}" destId="{FAFCA00B-2CBB-4BA2-A6B0-F0BC45F52C59}" srcOrd="0" destOrd="0" presId="urn:microsoft.com/office/officeart/2005/8/layout/hierarchy6"/>
    <dgm:cxn modelId="{05487255-2FCE-478A-A71B-05F010E759D0}" type="presOf" srcId="{C7F94D48-A7D4-4770-A90C-17071537D94F}" destId="{9705D247-8E12-4A18-A750-14ADEC539042}" srcOrd="0" destOrd="0" presId="urn:microsoft.com/office/officeart/2005/8/layout/hierarchy6"/>
    <dgm:cxn modelId="{4D667E57-0916-4595-8A69-6DFDD877D388}" type="presOf" srcId="{6885336B-EB5C-4731-BAEC-25E9912F506E}" destId="{FC1653B1-C833-4DB2-B39F-C6615597FB36}" srcOrd="0" destOrd="0" presId="urn:microsoft.com/office/officeart/2005/8/layout/hierarchy6"/>
    <dgm:cxn modelId="{89DB6059-3C75-4060-968E-538B145D467B}" srcId="{872D9D90-DBBB-4FD4-90ED-89F7EC578AC5}" destId="{4DD27E6D-93EA-4A58-8A0A-FFC6B1C68B5F}" srcOrd="2" destOrd="0" parTransId="{7C1B3134-5897-49BD-B033-E24CB362FD13}" sibTransId="{74E4C425-A507-4668-933E-3185F8CD5905}"/>
    <dgm:cxn modelId="{217D5659-B77D-42F6-BD5B-60DC08548CF3}" type="presOf" srcId="{C1261CC7-690A-4CFB-8D16-DF1AF6D178B2}" destId="{AA89A520-0999-405E-ABB3-1D237BE094EC}" srcOrd="1" destOrd="0" presId="urn:microsoft.com/office/officeart/2005/8/layout/hierarchy6"/>
    <dgm:cxn modelId="{9B9C867C-1356-4B3C-BF26-A72178348145}" type="presOf" srcId="{38D8CC3F-2EA3-4BFD-ABF1-9EE4C96D9DFE}" destId="{39F46694-1C79-4012-B6C7-758293A39AB3}" srcOrd="0" destOrd="0" presId="urn:microsoft.com/office/officeart/2005/8/layout/hierarchy6"/>
    <dgm:cxn modelId="{8ED16E7F-F521-42E7-B0D3-BAF3356EF834}" srcId="{FCCAEC53-6105-4379-8C8C-92BE93137B2F}" destId="{D97C7904-EF73-4511-B000-8DA0DB045675}" srcOrd="0" destOrd="0" parTransId="{EFE0B253-8C02-4E5E-92A5-BEF9226FA686}" sibTransId="{2EC29435-485A-4E6C-8B2B-01F1F6C12C35}"/>
    <dgm:cxn modelId="{D114388D-7FE9-4AB7-B9EF-10C37D36714B}" type="presOf" srcId="{70907666-47A9-4CBA-81EF-72A77BC526BC}" destId="{41F7270A-1F46-4F93-8DA7-15996B8E6C44}" srcOrd="0" destOrd="0" presId="urn:microsoft.com/office/officeart/2005/8/layout/hierarchy6"/>
    <dgm:cxn modelId="{CA18D095-A4EC-4E55-BD0B-F94532777612}" type="presOf" srcId="{D63489C0-7815-4488-A624-265729B2EDDB}" destId="{4786A447-A689-4F55-8577-7BFC450572CE}" srcOrd="0" destOrd="0" presId="urn:microsoft.com/office/officeart/2005/8/layout/hierarchy6"/>
    <dgm:cxn modelId="{7ABD589D-104D-45B3-BAF7-732D0B312F11}" type="presOf" srcId="{EFE0B253-8C02-4E5E-92A5-BEF9226FA686}" destId="{59C7BC0F-A9A5-43C8-A039-5EEFCEB13700}" srcOrd="0" destOrd="0" presId="urn:microsoft.com/office/officeart/2005/8/layout/hierarchy6"/>
    <dgm:cxn modelId="{402679A5-4DF4-443D-BE11-DBEEF36A480E}" type="presOf" srcId="{E1BA1307-831E-4E0F-A44B-8E7E971F8397}" destId="{024E0E75-D81A-497A-8A3C-06BE97DCBCCD}" srcOrd="0" destOrd="0" presId="urn:microsoft.com/office/officeart/2005/8/layout/hierarchy6"/>
    <dgm:cxn modelId="{075DC6AB-6428-4515-A783-079D484E0F7D}" srcId="{872D9D90-DBBB-4FD4-90ED-89F7EC578AC5}" destId="{05471A66-4D29-4863-BC97-76414D2D6CF5}" srcOrd="1" destOrd="0" parTransId="{28118424-62C0-4EDC-BCE7-635FED42E7A3}" sibTransId="{19E5F053-9E34-40C7-A612-C2378DECC633}"/>
    <dgm:cxn modelId="{B61319AC-3746-46D9-8248-4A8924D5276C}" type="presOf" srcId="{B883A69A-77A1-4ED5-8B04-9522EF8232DF}" destId="{A32B97D4-9555-4D8D-BE33-C7A1EEE6F1C6}" srcOrd="0" destOrd="0" presId="urn:microsoft.com/office/officeart/2005/8/layout/hierarchy6"/>
    <dgm:cxn modelId="{A3BECAAC-A8AE-4D59-AD3F-50CCF0A912B9}" srcId="{D97C7904-EF73-4511-B000-8DA0DB045675}" destId="{C7F94D48-A7D4-4770-A90C-17071537D94F}" srcOrd="0" destOrd="0" parTransId="{D46B1F41-AAC9-44D3-863F-776F2004F477}" sibTransId="{DE6BFA38-4454-45A8-BB11-9D15BE3A776F}"/>
    <dgm:cxn modelId="{19B485AD-F5D7-4E22-9671-711D60CCDAF2}" type="presOf" srcId="{F344725C-8C89-420C-A8BF-98F2BA3CEE85}" destId="{6C02CB7D-835B-44AA-B017-DD0CF8267AE4}" srcOrd="0" destOrd="0" presId="urn:microsoft.com/office/officeart/2005/8/layout/hierarchy6"/>
    <dgm:cxn modelId="{8DA031B3-681B-4D16-AF2C-2938FE86BC98}" type="presOf" srcId="{D46B1F41-AAC9-44D3-863F-776F2004F477}" destId="{81322AE1-41A3-463F-A850-6FB8E55F62CC}" srcOrd="0" destOrd="0" presId="urn:microsoft.com/office/officeart/2005/8/layout/hierarchy6"/>
    <dgm:cxn modelId="{898917BD-3D19-4F48-9D62-C8DA121C07CD}" type="presOf" srcId="{C724A44B-FB40-4DDC-AD6B-B93E4B540776}" destId="{AF3D0459-B6B9-4CE2-A234-B4A5CF5C77B8}" srcOrd="0" destOrd="0" presId="urn:microsoft.com/office/officeart/2005/8/layout/hierarchy6"/>
    <dgm:cxn modelId="{A1DBABC1-40DD-44B4-BA10-FEFE76849AEA}" type="presOf" srcId="{C9262C6B-D2A3-49F0-968A-93F0449A6152}" destId="{3A378060-3FF2-49E0-84AC-2E005D19A559}" srcOrd="0" destOrd="0" presId="urn:microsoft.com/office/officeart/2005/8/layout/hierarchy6"/>
    <dgm:cxn modelId="{63EDD2C6-2FF9-44A0-9B5D-890D06AA7A32}" type="presOf" srcId="{5AD5E00C-A7D9-471D-A939-DEF4758D2ABE}" destId="{6550FAB8-310C-4078-97EE-EE18504AEBD9}" srcOrd="0" destOrd="0" presId="urn:microsoft.com/office/officeart/2005/8/layout/hierarchy6"/>
    <dgm:cxn modelId="{43A1B9CC-E65F-48E2-BE8F-2F0D5F795915}" srcId="{F344725C-8C89-420C-A8BF-98F2BA3CEE85}" destId="{7C0333A3-E91D-4D96-A136-FC3F41006C15}" srcOrd="3" destOrd="0" parTransId="{B1880AFB-21EC-408A-8121-393101A504E8}" sibTransId="{E104DC04-2A8E-4A64-AC0E-2313DB8EF2AC}"/>
    <dgm:cxn modelId="{B08E2FD0-0EFC-495E-930A-831F5DCA5F8F}" type="presOf" srcId="{87FBD124-DBF6-4917-95FB-7D91BE336C8E}" destId="{AEEB75F5-07AD-41EB-AE0A-4CC957769EBF}" srcOrd="0" destOrd="0" presId="urn:microsoft.com/office/officeart/2005/8/layout/hierarchy6"/>
    <dgm:cxn modelId="{299FABD3-B700-4573-86AB-7FF35A68256C}" type="presOf" srcId="{2998D90B-7E47-4FA8-86C5-EDC2C6CBADA4}" destId="{1D7DC117-928A-438B-ACCA-C3CFBFB9C9A8}" srcOrd="1" destOrd="0" presId="urn:microsoft.com/office/officeart/2005/8/layout/hierarchy6"/>
    <dgm:cxn modelId="{BBD7CFD3-D0BE-41DF-8957-E6294D9E149E}" srcId="{F344725C-8C89-420C-A8BF-98F2BA3CEE85}" destId="{C2185B59-E568-419F-B07B-4BC21726EC02}" srcOrd="4" destOrd="0" parTransId="{160BA4BC-D927-4707-B373-F611C942B36D}" sibTransId="{D490D89E-256E-4DAA-93C8-C3D9EE34C425}"/>
    <dgm:cxn modelId="{85074DE6-BE37-4E56-9A15-C272362D31C6}" type="presOf" srcId="{1E355A84-0302-4854-8007-5C77E06D9010}" destId="{EFCB1C55-A705-49C4-9362-4E86C659DD7D}" srcOrd="0" destOrd="0" presId="urn:microsoft.com/office/officeart/2005/8/layout/hierarchy6"/>
    <dgm:cxn modelId="{9B4306ED-3DA9-4126-8A46-0D70B686DFF3}" srcId="{B883A69A-77A1-4ED5-8B04-9522EF8232DF}" destId="{FCCAEC53-6105-4379-8C8C-92BE93137B2F}" srcOrd="0" destOrd="0" parTransId="{C724A44B-FB40-4DDC-AD6B-B93E4B540776}" sibTransId="{B5F53B21-DE12-416A-B802-5B87522B7139}"/>
    <dgm:cxn modelId="{DC2283ED-2098-49E9-8855-DB00510E7ADC}" type="presOf" srcId="{4DD27E6D-93EA-4A58-8A0A-FFC6B1C68B5F}" destId="{ABDC2DB8-6F57-4A1B-964A-450287D72E95}" srcOrd="0" destOrd="0" presId="urn:microsoft.com/office/officeart/2005/8/layout/hierarchy6"/>
    <dgm:cxn modelId="{1D3D79F4-7A6E-4D60-AE47-57F0577F25FC}" type="presOf" srcId="{C1261CC7-690A-4CFB-8D16-DF1AF6D178B2}" destId="{DFD27C77-7F56-41A2-A696-41A4F3B63E67}" srcOrd="0" destOrd="0" presId="urn:microsoft.com/office/officeart/2005/8/layout/hierarchy6"/>
    <dgm:cxn modelId="{EE5A13FA-1A46-4CE3-87E8-E4763F74CD55}" type="presOf" srcId="{AD376136-2B1F-410A-804F-726168E1A538}" destId="{F8346510-4AE3-436B-A04A-0A965C45BADB}" srcOrd="0" destOrd="0" presId="urn:microsoft.com/office/officeart/2005/8/layout/hierarchy6"/>
    <dgm:cxn modelId="{F8C5BAFA-471A-4C59-B7FF-383ECF40DAFE}" type="presOf" srcId="{5708A7EE-CBC3-4170-A993-45A32F89B7AF}" destId="{9B610227-3E7D-4AD4-8D00-DDDFECFDBBFF}" srcOrd="0" destOrd="0" presId="urn:microsoft.com/office/officeart/2005/8/layout/hierarchy6"/>
    <dgm:cxn modelId="{BD3FF5FB-B723-4C08-B679-7C3FBFF9C7C9}" type="presOf" srcId="{C2185B59-E568-419F-B07B-4BC21726EC02}" destId="{45D9B2D0-F3DC-414A-8DDD-EE87039FD650}" srcOrd="1" destOrd="0" presId="urn:microsoft.com/office/officeart/2005/8/layout/hierarchy6"/>
    <dgm:cxn modelId="{677FA920-F46E-4A2F-9A2B-9BDE856D701E}" type="presParOf" srcId="{6C02CB7D-835B-44AA-B017-DD0CF8267AE4}" destId="{905AADAB-8A56-4399-AA7E-6A184710B764}" srcOrd="0" destOrd="0" presId="urn:microsoft.com/office/officeart/2005/8/layout/hierarchy6"/>
    <dgm:cxn modelId="{C8AFEEC5-68CA-4F91-9B67-2CA42341E332}" type="presParOf" srcId="{905AADAB-8A56-4399-AA7E-6A184710B764}" destId="{B0E7A67D-D245-462D-B493-392D16D7A068}" srcOrd="0" destOrd="0" presId="urn:microsoft.com/office/officeart/2005/8/layout/hierarchy6"/>
    <dgm:cxn modelId="{2618A850-3A15-4F12-80E3-ED4525CE96DF}" type="presParOf" srcId="{905AADAB-8A56-4399-AA7E-6A184710B764}" destId="{F52B8B05-29BB-49F6-9B29-13E35614917F}" srcOrd="1" destOrd="0" presId="urn:microsoft.com/office/officeart/2005/8/layout/hierarchy6"/>
    <dgm:cxn modelId="{04E7D4B9-B0D4-48CC-9D9A-2E43BAC64B48}" type="presParOf" srcId="{F52B8B05-29BB-49F6-9B29-13E35614917F}" destId="{42A76D8F-70CF-4353-A542-1DB108D866C3}" srcOrd="0" destOrd="0" presId="urn:microsoft.com/office/officeart/2005/8/layout/hierarchy6"/>
    <dgm:cxn modelId="{72DF9D04-6658-4ECC-AC76-C1611B793F72}" type="presParOf" srcId="{42A76D8F-70CF-4353-A542-1DB108D866C3}" destId="{AEEB75F5-07AD-41EB-AE0A-4CC957769EBF}" srcOrd="0" destOrd="0" presId="urn:microsoft.com/office/officeart/2005/8/layout/hierarchy6"/>
    <dgm:cxn modelId="{85AC46E4-55DD-4A4E-9A5B-0E7C9FE87573}" type="presParOf" srcId="{42A76D8F-70CF-4353-A542-1DB108D866C3}" destId="{FA99E17D-D15B-42A1-B307-A5C09B1DB906}" srcOrd="1" destOrd="0" presId="urn:microsoft.com/office/officeart/2005/8/layout/hierarchy6"/>
    <dgm:cxn modelId="{74B0A2AF-E179-4401-89DE-EE3A2FBC931B}" type="presParOf" srcId="{FA99E17D-D15B-42A1-B307-A5C09B1DB906}" destId="{39F46694-1C79-4012-B6C7-758293A39AB3}" srcOrd="0" destOrd="0" presId="urn:microsoft.com/office/officeart/2005/8/layout/hierarchy6"/>
    <dgm:cxn modelId="{0F76A43D-DCF3-4AA8-A50E-9FEBE41896D1}" type="presParOf" srcId="{FA99E17D-D15B-42A1-B307-A5C09B1DB906}" destId="{99566D4E-9069-4396-B0B4-7149DAFEBD97}" srcOrd="1" destOrd="0" presId="urn:microsoft.com/office/officeart/2005/8/layout/hierarchy6"/>
    <dgm:cxn modelId="{F38C156A-B3E4-4098-AE09-0F3C3761C8A4}" type="presParOf" srcId="{99566D4E-9069-4396-B0B4-7149DAFEBD97}" destId="{024E0E75-D81A-497A-8A3C-06BE97DCBCCD}" srcOrd="0" destOrd="0" presId="urn:microsoft.com/office/officeart/2005/8/layout/hierarchy6"/>
    <dgm:cxn modelId="{8FEB8529-F737-47D7-9002-C8D0F52134AA}" type="presParOf" srcId="{99566D4E-9069-4396-B0B4-7149DAFEBD97}" destId="{43520C9C-6B39-4568-9420-7AC5289BD566}" srcOrd="1" destOrd="0" presId="urn:microsoft.com/office/officeart/2005/8/layout/hierarchy6"/>
    <dgm:cxn modelId="{0ECD2ED9-5251-43C6-B2B2-DE5958C8BDA9}" type="presParOf" srcId="{43520C9C-6B39-4568-9420-7AC5289BD566}" destId="{EFCB1C55-A705-49C4-9362-4E86C659DD7D}" srcOrd="0" destOrd="0" presId="urn:microsoft.com/office/officeart/2005/8/layout/hierarchy6"/>
    <dgm:cxn modelId="{7C450FA5-AF81-44E7-9F39-576BC8445345}" type="presParOf" srcId="{43520C9C-6B39-4568-9420-7AC5289BD566}" destId="{B309CA79-8EDD-46BA-BED9-367D35DCEA2B}" srcOrd="1" destOrd="0" presId="urn:microsoft.com/office/officeart/2005/8/layout/hierarchy6"/>
    <dgm:cxn modelId="{05FAF1D6-118D-490F-93CE-6628C730C6D3}" type="presParOf" srcId="{B309CA79-8EDD-46BA-BED9-367D35DCEA2B}" destId="{316DEB2C-8AA9-470E-AA4E-96E36E799E2C}" srcOrd="0" destOrd="0" presId="urn:microsoft.com/office/officeart/2005/8/layout/hierarchy6"/>
    <dgm:cxn modelId="{61037B2E-FFCF-4557-AE28-559056C27038}" type="presParOf" srcId="{B309CA79-8EDD-46BA-BED9-367D35DCEA2B}" destId="{431BCBF4-6E76-4742-894A-1ECBF8AD48B4}" srcOrd="1" destOrd="0" presId="urn:microsoft.com/office/officeart/2005/8/layout/hierarchy6"/>
    <dgm:cxn modelId="{8567CFFF-B044-43EC-A7C1-057346BDFF36}" type="presParOf" srcId="{431BCBF4-6E76-4742-894A-1ECBF8AD48B4}" destId="{F8346510-4AE3-436B-A04A-0A965C45BADB}" srcOrd="0" destOrd="0" presId="urn:microsoft.com/office/officeart/2005/8/layout/hierarchy6"/>
    <dgm:cxn modelId="{C50AE34B-8CFD-487E-A422-B9F4C99EAB7A}" type="presParOf" srcId="{431BCBF4-6E76-4742-894A-1ECBF8AD48B4}" destId="{3EA23CEC-EB1F-466E-BFC3-A266AC1C4863}" srcOrd="1" destOrd="0" presId="urn:microsoft.com/office/officeart/2005/8/layout/hierarchy6"/>
    <dgm:cxn modelId="{882B67EB-80CF-44F3-9506-E3400D8BE96E}" type="presParOf" srcId="{3EA23CEC-EB1F-466E-BFC3-A266AC1C4863}" destId="{A32B97D4-9555-4D8D-BE33-C7A1EEE6F1C6}" srcOrd="0" destOrd="0" presId="urn:microsoft.com/office/officeart/2005/8/layout/hierarchy6"/>
    <dgm:cxn modelId="{F182A075-D4C5-401E-B47A-4B776A0D558F}" type="presParOf" srcId="{3EA23CEC-EB1F-466E-BFC3-A266AC1C4863}" destId="{0CC9B87C-1281-4E14-B3A5-175C678A0DCB}" srcOrd="1" destOrd="0" presId="urn:microsoft.com/office/officeart/2005/8/layout/hierarchy6"/>
    <dgm:cxn modelId="{F0BFEDCB-D195-44B4-B665-5F4AEC4F777F}" type="presParOf" srcId="{0CC9B87C-1281-4E14-B3A5-175C678A0DCB}" destId="{AF3D0459-B6B9-4CE2-A234-B4A5CF5C77B8}" srcOrd="0" destOrd="0" presId="urn:microsoft.com/office/officeart/2005/8/layout/hierarchy6"/>
    <dgm:cxn modelId="{1C8961F8-524F-4164-BB35-E4B63ED7711E}" type="presParOf" srcId="{0CC9B87C-1281-4E14-B3A5-175C678A0DCB}" destId="{6FE770F7-45EA-425C-9633-1994886AEA52}" srcOrd="1" destOrd="0" presId="urn:microsoft.com/office/officeart/2005/8/layout/hierarchy6"/>
    <dgm:cxn modelId="{385260BA-DF0C-4099-903E-CA4435D8D811}" type="presParOf" srcId="{6FE770F7-45EA-425C-9633-1994886AEA52}" destId="{D7017E84-B67C-4A42-8ABB-EC155ABFE888}" srcOrd="0" destOrd="0" presId="urn:microsoft.com/office/officeart/2005/8/layout/hierarchy6"/>
    <dgm:cxn modelId="{23BE4A77-896C-4C6A-AFF3-EBFFA9DB9800}" type="presParOf" srcId="{6FE770F7-45EA-425C-9633-1994886AEA52}" destId="{642F36E4-2789-486C-97B9-5921B8153E6C}" srcOrd="1" destOrd="0" presId="urn:microsoft.com/office/officeart/2005/8/layout/hierarchy6"/>
    <dgm:cxn modelId="{E84D0196-5D49-4286-BA6C-A2D3E302BC0F}" type="presParOf" srcId="{642F36E4-2789-486C-97B9-5921B8153E6C}" destId="{59C7BC0F-A9A5-43C8-A039-5EEFCEB13700}" srcOrd="0" destOrd="0" presId="urn:microsoft.com/office/officeart/2005/8/layout/hierarchy6"/>
    <dgm:cxn modelId="{63F2EEC4-1F65-4825-88AF-87AD53DB0403}" type="presParOf" srcId="{642F36E4-2789-486C-97B9-5921B8153E6C}" destId="{C7717C50-8C43-471B-AFE3-C62A9F2458BD}" srcOrd="1" destOrd="0" presId="urn:microsoft.com/office/officeart/2005/8/layout/hierarchy6"/>
    <dgm:cxn modelId="{523080DD-4372-4EB4-84C0-58FD710807AE}" type="presParOf" srcId="{C7717C50-8C43-471B-AFE3-C62A9F2458BD}" destId="{3C4AF08E-776E-4FB3-8296-6136E77A426B}" srcOrd="0" destOrd="0" presId="urn:microsoft.com/office/officeart/2005/8/layout/hierarchy6"/>
    <dgm:cxn modelId="{E8DF65E6-18CE-4AB6-B48D-797FDBD826BE}" type="presParOf" srcId="{C7717C50-8C43-471B-AFE3-C62A9F2458BD}" destId="{8FDE016C-38FE-4E46-9732-5C98A6A39F38}" srcOrd="1" destOrd="0" presId="urn:microsoft.com/office/officeart/2005/8/layout/hierarchy6"/>
    <dgm:cxn modelId="{4CC32D79-C4A3-463D-94D3-C03A7AA883CD}" type="presParOf" srcId="{8FDE016C-38FE-4E46-9732-5C98A6A39F38}" destId="{81322AE1-41A3-463F-A850-6FB8E55F62CC}" srcOrd="0" destOrd="0" presId="urn:microsoft.com/office/officeart/2005/8/layout/hierarchy6"/>
    <dgm:cxn modelId="{CCB5D970-5196-4EFA-93E0-498C40801E20}" type="presParOf" srcId="{8FDE016C-38FE-4E46-9732-5C98A6A39F38}" destId="{9E001FD9-ADB4-4FE2-A8B6-B8528DF28AE4}" srcOrd="1" destOrd="0" presId="urn:microsoft.com/office/officeart/2005/8/layout/hierarchy6"/>
    <dgm:cxn modelId="{81C2BD8B-5882-4AB0-BFA6-D28B1D5137CF}" type="presParOf" srcId="{9E001FD9-ADB4-4FE2-A8B6-B8528DF28AE4}" destId="{9705D247-8E12-4A18-A750-14ADEC539042}" srcOrd="0" destOrd="0" presId="urn:microsoft.com/office/officeart/2005/8/layout/hierarchy6"/>
    <dgm:cxn modelId="{3F0F8983-9A7D-4359-B6D8-B04B393B14CD}" type="presParOf" srcId="{9E001FD9-ADB4-4FE2-A8B6-B8528DF28AE4}" destId="{41B07BB8-1745-4E5F-9DE6-4178CE2AA18C}" srcOrd="1" destOrd="0" presId="urn:microsoft.com/office/officeart/2005/8/layout/hierarchy6"/>
    <dgm:cxn modelId="{FCF5B7B6-5972-40AB-82BA-57AB34079996}" type="presParOf" srcId="{642F36E4-2789-486C-97B9-5921B8153E6C}" destId="{41F7270A-1F46-4F93-8DA7-15996B8E6C44}" srcOrd="2" destOrd="0" presId="urn:microsoft.com/office/officeart/2005/8/layout/hierarchy6"/>
    <dgm:cxn modelId="{11DF26C4-0235-4350-A58A-984D0F88869A}" type="presParOf" srcId="{642F36E4-2789-486C-97B9-5921B8153E6C}" destId="{B8C4D2E5-B410-4DEF-9E32-5F0794C597E6}" srcOrd="3" destOrd="0" presId="urn:microsoft.com/office/officeart/2005/8/layout/hierarchy6"/>
    <dgm:cxn modelId="{47CD8FA6-E770-4B40-A2DF-B3332A30F32F}" type="presParOf" srcId="{B8C4D2E5-B410-4DEF-9E32-5F0794C597E6}" destId="{93DF732D-17A1-4FE8-9998-A86BA60F9266}" srcOrd="0" destOrd="0" presId="urn:microsoft.com/office/officeart/2005/8/layout/hierarchy6"/>
    <dgm:cxn modelId="{B0A56B01-CFD1-4F58-8028-933B02E972A2}" type="presParOf" srcId="{B8C4D2E5-B410-4DEF-9E32-5F0794C597E6}" destId="{422A1EF2-7864-44A7-90DC-B750EA332649}" srcOrd="1" destOrd="0" presId="urn:microsoft.com/office/officeart/2005/8/layout/hierarchy6"/>
    <dgm:cxn modelId="{CA9DDA96-DBB1-40B6-BD46-2A8B46DDCE79}" type="presParOf" srcId="{422A1EF2-7864-44A7-90DC-B750EA332649}" destId="{9CF353B5-446D-476C-A15F-07D4B8616800}" srcOrd="0" destOrd="0" presId="urn:microsoft.com/office/officeart/2005/8/layout/hierarchy6"/>
    <dgm:cxn modelId="{5C5D8077-5EF6-49CD-996C-23CA6C864886}" type="presParOf" srcId="{422A1EF2-7864-44A7-90DC-B750EA332649}" destId="{3DB71FB3-6EDD-4EC9-8495-FE9F78C26D95}" srcOrd="1" destOrd="0" presId="urn:microsoft.com/office/officeart/2005/8/layout/hierarchy6"/>
    <dgm:cxn modelId="{C7E6AA0A-AD77-4927-B55A-73867A3A2CAC}" type="presParOf" srcId="{3DB71FB3-6EDD-4EC9-8495-FE9F78C26D95}" destId="{9B610227-3E7D-4AD4-8D00-DDDFECFDBBFF}" srcOrd="0" destOrd="0" presId="urn:microsoft.com/office/officeart/2005/8/layout/hierarchy6"/>
    <dgm:cxn modelId="{20942A3E-6771-42C5-BA8E-BB83AFF15D0E}" type="presParOf" srcId="{3DB71FB3-6EDD-4EC9-8495-FE9F78C26D95}" destId="{43198CB4-0CAC-433F-B20D-656A382783ED}" srcOrd="1" destOrd="0" presId="urn:microsoft.com/office/officeart/2005/8/layout/hierarchy6"/>
    <dgm:cxn modelId="{FC4FD35D-06B9-4639-894A-708FA18203AB}" type="presParOf" srcId="{431BCBF4-6E76-4742-894A-1ECBF8AD48B4}" destId="{FAFCA00B-2CBB-4BA2-A6B0-F0BC45F52C59}" srcOrd="2" destOrd="0" presId="urn:microsoft.com/office/officeart/2005/8/layout/hierarchy6"/>
    <dgm:cxn modelId="{B71A31E0-13BF-4006-A7D2-4A6EECD094C6}" type="presParOf" srcId="{431BCBF4-6E76-4742-894A-1ECBF8AD48B4}" destId="{833A24B7-EEB0-451F-83A8-75F32542FEFB}" srcOrd="3" destOrd="0" presId="urn:microsoft.com/office/officeart/2005/8/layout/hierarchy6"/>
    <dgm:cxn modelId="{8F8D0CA9-9177-46E9-8FD2-CB0740199465}" type="presParOf" srcId="{833A24B7-EEB0-451F-83A8-75F32542FEFB}" destId="{2B62605C-E478-41CA-89BE-50008B82E162}" srcOrd="0" destOrd="0" presId="urn:microsoft.com/office/officeart/2005/8/layout/hierarchy6"/>
    <dgm:cxn modelId="{C2A1967A-3085-46FD-9234-262365734A3D}" type="presParOf" srcId="{833A24B7-EEB0-451F-83A8-75F32542FEFB}" destId="{FA69377A-3DD9-4966-AA6A-9BBAA42B5224}" srcOrd="1" destOrd="0" presId="urn:microsoft.com/office/officeart/2005/8/layout/hierarchy6"/>
    <dgm:cxn modelId="{07793643-23AA-4273-BD49-16A3F47AE893}" type="presParOf" srcId="{FA69377A-3DD9-4966-AA6A-9BBAA42B5224}" destId="{4786A447-A689-4F55-8577-7BFC450572CE}" srcOrd="0" destOrd="0" presId="urn:microsoft.com/office/officeart/2005/8/layout/hierarchy6"/>
    <dgm:cxn modelId="{79C5D911-654C-4FAA-92D0-7E4C0155033F}" type="presParOf" srcId="{FA69377A-3DD9-4966-AA6A-9BBAA42B5224}" destId="{D491D8FD-5D5D-4A5C-91CC-4BE227163F12}" srcOrd="1" destOrd="0" presId="urn:microsoft.com/office/officeart/2005/8/layout/hierarchy6"/>
    <dgm:cxn modelId="{46D02436-78EA-469A-B31A-4A16728591BB}" type="presParOf" srcId="{D491D8FD-5D5D-4A5C-91CC-4BE227163F12}" destId="{D4189912-F075-42B7-B5A6-0E343E79AC9B}" srcOrd="0" destOrd="0" presId="urn:microsoft.com/office/officeart/2005/8/layout/hierarchy6"/>
    <dgm:cxn modelId="{26400B41-72F9-484E-B1B6-DE61E863E0AF}" type="presParOf" srcId="{D491D8FD-5D5D-4A5C-91CC-4BE227163F12}" destId="{C732EEBD-9A0C-4C63-831B-1EBBDC51614A}" srcOrd="1" destOrd="0" presId="urn:microsoft.com/office/officeart/2005/8/layout/hierarchy6"/>
    <dgm:cxn modelId="{1557F67D-B6A0-4373-8206-61A51B698A52}" type="presParOf" srcId="{431BCBF4-6E76-4742-894A-1ECBF8AD48B4}" destId="{A9E8F5E3-E6CA-40E4-9FFB-BF3DA1CBD213}" srcOrd="4" destOrd="0" presId="urn:microsoft.com/office/officeart/2005/8/layout/hierarchy6"/>
    <dgm:cxn modelId="{048809CC-EFBF-4549-A0F3-3D121A708B47}" type="presParOf" srcId="{431BCBF4-6E76-4742-894A-1ECBF8AD48B4}" destId="{4A5B2DB2-8BA6-4ADD-AAC2-F7DC4201201C}" srcOrd="5" destOrd="0" presId="urn:microsoft.com/office/officeart/2005/8/layout/hierarchy6"/>
    <dgm:cxn modelId="{46A9D364-77F1-4324-97F1-71DBC8864336}" type="presParOf" srcId="{4A5B2DB2-8BA6-4ADD-AAC2-F7DC4201201C}" destId="{ABDC2DB8-6F57-4A1B-964A-450287D72E95}" srcOrd="0" destOrd="0" presId="urn:microsoft.com/office/officeart/2005/8/layout/hierarchy6"/>
    <dgm:cxn modelId="{EC5447CE-FDD9-42F2-8FBF-D6B68E565518}" type="presParOf" srcId="{4A5B2DB2-8BA6-4ADD-AAC2-F7DC4201201C}" destId="{89E4F838-4374-4123-97F2-3AF0636351D8}" srcOrd="1" destOrd="0" presId="urn:microsoft.com/office/officeart/2005/8/layout/hierarchy6"/>
    <dgm:cxn modelId="{F36F56B3-2114-4CC6-B95B-8B937D671FCD}" type="presParOf" srcId="{FA99E17D-D15B-42A1-B307-A5C09B1DB906}" destId="{8A708D17-B222-4365-A778-3732C8E9B32A}" srcOrd="2" destOrd="0" presId="urn:microsoft.com/office/officeart/2005/8/layout/hierarchy6"/>
    <dgm:cxn modelId="{752FB3B1-3FB4-4A2F-83BA-ECB98561CE19}" type="presParOf" srcId="{FA99E17D-D15B-42A1-B307-A5C09B1DB906}" destId="{FD8D0258-7D29-447F-B5FF-3AD3BFB2E1A8}" srcOrd="3" destOrd="0" presId="urn:microsoft.com/office/officeart/2005/8/layout/hierarchy6"/>
    <dgm:cxn modelId="{BAF7AEE1-8FA6-4516-8E7A-044205192970}" type="presParOf" srcId="{FD8D0258-7D29-447F-B5FF-3AD3BFB2E1A8}" destId="{58FCF4A5-B4D0-4B50-AA09-391C81236414}" srcOrd="0" destOrd="0" presId="urn:microsoft.com/office/officeart/2005/8/layout/hierarchy6"/>
    <dgm:cxn modelId="{F762CB68-2056-4F66-8E01-F06A1284E88D}" type="presParOf" srcId="{FD8D0258-7D29-447F-B5FF-3AD3BFB2E1A8}" destId="{4A7439B8-74F5-44FF-B307-FFDC503FA78D}" srcOrd="1" destOrd="0" presId="urn:microsoft.com/office/officeart/2005/8/layout/hierarchy6"/>
    <dgm:cxn modelId="{801240B4-E0F8-411B-8E25-1B70905406F5}" type="presParOf" srcId="{4A7439B8-74F5-44FF-B307-FFDC503FA78D}" destId="{6550FAB8-310C-4078-97EE-EE18504AEBD9}" srcOrd="0" destOrd="0" presId="urn:microsoft.com/office/officeart/2005/8/layout/hierarchy6"/>
    <dgm:cxn modelId="{6AA82398-C1E9-4554-84CD-52F990A18A5F}" type="presParOf" srcId="{4A7439B8-74F5-44FF-B307-FFDC503FA78D}" destId="{5109632B-7BFB-44A1-B6BB-2810E93F5B35}" srcOrd="1" destOrd="0" presId="urn:microsoft.com/office/officeart/2005/8/layout/hierarchy6"/>
    <dgm:cxn modelId="{0792D248-7169-443C-9135-D6A356443027}" type="presParOf" srcId="{5109632B-7BFB-44A1-B6BB-2810E93F5B35}" destId="{FC1653B1-C833-4DB2-B39F-C6615597FB36}" srcOrd="0" destOrd="0" presId="urn:microsoft.com/office/officeart/2005/8/layout/hierarchy6"/>
    <dgm:cxn modelId="{3433486F-C418-4AFE-AE87-75D745F2E535}" type="presParOf" srcId="{5109632B-7BFB-44A1-B6BB-2810E93F5B35}" destId="{547E6234-6EE9-44B0-97FD-6B33B6D3B50E}" srcOrd="1" destOrd="0" presId="urn:microsoft.com/office/officeart/2005/8/layout/hierarchy6"/>
    <dgm:cxn modelId="{AB34A5F5-E9E3-4515-8EB6-4ADC01BF42DA}" type="presParOf" srcId="{6C02CB7D-835B-44AA-B017-DD0CF8267AE4}" destId="{F1BBB5F4-C7C6-4968-9447-61C368496EE6}" srcOrd="1" destOrd="0" presId="urn:microsoft.com/office/officeart/2005/8/layout/hierarchy6"/>
    <dgm:cxn modelId="{2998021F-8CE4-42E3-8084-75A3321BEA8A}" type="presParOf" srcId="{F1BBB5F4-C7C6-4968-9447-61C368496EE6}" destId="{E65C31BE-2728-47AA-99C2-FCCD8E1B3605}" srcOrd="0" destOrd="0" presId="urn:microsoft.com/office/officeart/2005/8/layout/hierarchy6"/>
    <dgm:cxn modelId="{677CE26D-9072-4681-A5BD-FA24B358F4CF}" type="presParOf" srcId="{E65C31BE-2728-47AA-99C2-FCCD8E1B3605}" destId="{61B69930-4B43-429F-A95F-C412E5C15601}" srcOrd="0" destOrd="0" presId="urn:microsoft.com/office/officeart/2005/8/layout/hierarchy6"/>
    <dgm:cxn modelId="{3B9280BE-6554-496D-9023-9E0FCA45B891}" type="presParOf" srcId="{E65C31BE-2728-47AA-99C2-FCCD8E1B3605}" destId="{62B6F9D4-A1B4-451D-AE7A-5D09403B9A68}" srcOrd="1" destOrd="0" presId="urn:microsoft.com/office/officeart/2005/8/layout/hierarchy6"/>
    <dgm:cxn modelId="{CCF983C9-B8BB-424F-96B5-C19C6359C361}" type="presParOf" srcId="{F1BBB5F4-C7C6-4968-9447-61C368496EE6}" destId="{EE2DC651-70C3-4950-A991-6486367D89F3}" srcOrd="1" destOrd="0" presId="urn:microsoft.com/office/officeart/2005/8/layout/hierarchy6"/>
    <dgm:cxn modelId="{2852A0FB-0B14-43EF-82FD-459659F3B7D5}" type="presParOf" srcId="{EE2DC651-70C3-4950-A991-6486367D89F3}" destId="{1C7521F1-93BA-4DAD-B690-0B68EAE05669}" srcOrd="0" destOrd="0" presId="urn:microsoft.com/office/officeart/2005/8/layout/hierarchy6"/>
    <dgm:cxn modelId="{58A42AC8-2DD5-4846-95E3-CC67BA11FABA}" type="presParOf" srcId="{F1BBB5F4-C7C6-4968-9447-61C368496EE6}" destId="{4BBE92E5-F04D-4A6A-8D91-CE904D81FE64}" srcOrd="2" destOrd="0" presId="urn:microsoft.com/office/officeart/2005/8/layout/hierarchy6"/>
    <dgm:cxn modelId="{19877371-B076-4B33-825C-92296955375D}" type="presParOf" srcId="{4BBE92E5-F04D-4A6A-8D91-CE904D81FE64}" destId="{D61D80C8-6716-4CF9-8B3F-AF9A5F13FE2A}" srcOrd="0" destOrd="0" presId="urn:microsoft.com/office/officeart/2005/8/layout/hierarchy6"/>
    <dgm:cxn modelId="{4F92D44D-FC98-4D29-B3DF-426D06FBBC81}" type="presParOf" srcId="{4BBE92E5-F04D-4A6A-8D91-CE904D81FE64}" destId="{9CFE38D5-BEA6-4853-8AC0-E4148297B50B}" srcOrd="1" destOrd="0" presId="urn:microsoft.com/office/officeart/2005/8/layout/hierarchy6"/>
    <dgm:cxn modelId="{8894A522-B1EF-4141-8406-5F7B297731F1}" type="presParOf" srcId="{F1BBB5F4-C7C6-4968-9447-61C368496EE6}" destId="{07CE0243-1DCE-42C6-A8C7-5B01AF35D74A}" srcOrd="3" destOrd="0" presId="urn:microsoft.com/office/officeart/2005/8/layout/hierarchy6"/>
    <dgm:cxn modelId="{2AA91F55-8A55-4DF0-A766-CA3C1C8648F9}" type="presParOf" srcId="{07CE0243-1DCE-42C6-A8C7-5B01AF35D74A}" destId="{1A429C43-0D78-4FE9-B822-94503BB376EB}" srcOrd="0" destOrd="0" presId="urn:microsoft.com/office/officeart/2005/8/layout/hierarchy6"/>
    <dgm:cxn modelId="{9C079E16-8D1F-4920-861C-54A907966CE6}" type="presParOf" srcId="{F1BBB5F4-C7C6-4968-9447-61C368496EE6}" destId="{1497556F-2A98-4038-B85C-0BAF5C8D3B51}" srcOrd="4" destOrd="0" presId="urn:microsoft.com/office/officeart/2005/8/layout/hierarchy6"/>
    <dgm:cxn modelId="{69B562A3-F8C6-4430-927E-1A90FFCBC86C}" type="presParOf" srcId="{1497556F-2A98-4038-B85C-0BAF5C8D3B51}" destId="{CF7132FB-B91E-4D18-8AE2-404F6EE402D7}" srcOrd="0" destOrd="0" presId="urn:microsoft.com/office/officeart/2005/8/layout/hierarchy6"/>
    <dgm:cxn modelId="{3ACBD271-C640-4A71-9D80-4C7E6CCAFA4A}" type="presParOf" srcId="{1497556F-2A98-4038-B85C-0BAF5C8D3B51}" destId="{4B3ED98B-F67B-4AF1-8384-794A7EC2FFB8}" srcOrd="1" destOrd="0" presId="urn:microsoft.com/office/officeart/2005/8/layout/hierarchy6"/>
    <dgm:cxn modelId="{5426CD96-94A7-41E2-B4FF-6735C2961270}" type="presParOf" srcId="{F1BBB5F4-C7C6-4968-9447-61C368496EE6}" destId="{59F6D422-B634-4AA8-A828-68842E0B18C5}" srcOrd="5" destOrd="0" presId="urn:microsoft.com/office/officeart/2005/8/layout/hierarchy6"/>
    <dgm:cxn modelId="{13501387-82BF-4098-A966-CD88793BB5BE}" type="presParOf" srcId="{59F6D422-B634-4AA8-A828-68842E0B18C5}" destId="{555ABDC0-31B8-4646-9795-DC58DB0E3A1A}" srcOrd="0" destOrd="0" presId="urn:microsoft.com/office/officeart/2005/8/layout/hierarchy6"/>
    <dgm:cxn modelId="{262D22B8-1211-4B15-A9D3-146641DE36C4}" type="presParOf" srcId="{F1BBB5F4-C7C6-4968-9447-61C368496EE6}" destId="{9BF684F9-5308-4AC8-9E00-45E2969F39D5}" srcOrd="6" destOrd="0" presId="urn:microsoft.com/office/officeart/2005/8/layout/hierarchy6"/>
    <dgm:cxn modelId="{E05657EC-678E-47DF-8AFB-E82AD8487CC3}" type="presParOf" srcId="{9BF684F9-5308-4AC8-9E00-45E2969F39D5}" destId="{B927C503-B9C5-4482-B4D4-3187B4FF5E41}" srcOrd="0" destOrd="0" presId="urn:microsoft.com/office/officeart/2005/8/layout/hierarchy6"/>
    <dgm:cxn modelId="{7D7DD093-FA39-49BE-8987-663970121638}" type="presParOf" srcId="{9BF684F9-5308-4AC8-9E00-45E2969F39D5}" destId="{45D9B2D0-F3DC-414A-8DDD-EE87039FD650}" srcOrd="1" destOrd="0" presId="urn:microsoft.com/office/officeart/2005/8/layout/hierarchy6"/>
    <dgm:cxn modelId="{4E34E179-7DA4-41AA-8ED1-6D91A293B348}" type="presParOf" srcId="{F1BBB5F4-C7C6-4968-9447-61C368496EE6}" destId="{8976F8E1-F86A-4556-A34B-24A822A699A5}" srcOrd="7" destOrd="0" presId="urn:microsoft.com/office/officeart/2005/8/layout/hierarchy6"/>
    <dgm:cxn modelId="{B676CBEF-DC41-46B6-B03E-FD9F343ACB17}" type="presParOf" srcId="{8976F8E1-F86A-4556-A34B-24A822A699A5}" destId="{85009BBA-9F1D-4A5C-8FE8-B52FF63AF723}" srcOrd="0" destOrd="0" presId="urn:microsoft.com/office/officeart/2005/8/layout/hierarchy6"/>
    <dgm:cxn modelId="{5CE1B559-58DC-4563-AC44-6EE4E479F1C3}" type="presParOf" srcId="{F1BBB5F4-C7C6-4968-9447-61C368496EE6}" destId="{4C13A55B-12C8-4DCD-89AD-6C8AFA8D3615}" srcOrd="8" destOrd="0" presId="urn:microsoft.com/office/officeart/2005/8/layout/hierarchy6"/>
    <dgm:cxn modelId="{A610F4FF-8827-4934-B1E9-F680B5175A8C}" type="presParOf" srcId="{4C13A55B-12C8-4DCD-89AD-6C8AFA8D3615}" destId="{DFD27C77-7F56-41A2-A696-41A4F3B63E67}" srcOrd="0" destOrd="0" presId="urn:microsoft.com/office/officeart/2005/8/layout/hierarchy6"/>
    <dgm:cxn modelId="{D410BBC4-F143-40FB-8C06-1EEA15153276}" type="presParOf" srcId="{4C13A55B-12C8-4DCD-89AD-6C8AFA8D3615}" destId="{AA89A520-0999-405E-ABB3-1D237BE094EC}" srcOrd="1" destOrd="0" presId="urn:microsoft.com/office/officeart/2005/8/layout/hierarchy6"/>
    <dgm:cxn modelId="{234B9708-4B8F-458C-97D0-250E9602C016}" type="presParOf" srcId="{F1BBB5F4-C7C6-4968-9447-61C368496EE6}" destId="{DA4E4A15-CD54-4CF6-9596-25D0515ABC26}" srcOrd="9" destOrd="0" presId="urn:microsoft.com/office/officeart/2005/8/layout/hierarchy6"/>
    <dgm:cxn modelId="{8A2C66BE-ADBE-4E6D-80CE-600D76AC922D}" type="presParOf" srcId="{DA4E4A15-CD54-4CF6-9596-25D0515ABC26}" destId="{800B5055-E5E0-41E6-8140-963E649135DE}" srcOrd="0" destOrd="0" presId="urn:microsoft.com/office/officeart/2005/8/layout/hierarchy6"/>
    <dgm:cxn modelId="{898609A5-AC1F-4AF7-9577-7C33CF3B7295}" type="presParOf" srcId="{F1BBB5F4-C7C6-4968-9447-61C368496EE6}" destId="{5441D7A1-928C-44A3-A81B-9B3B4D7D5F9C}" srcOrd="10" destOrd="0" presId="urn:microsoft.com/office/officeart/2005/8/layout/hierarchy6"/>
    <dgm:cxn modelId="{7213011D-D0DA-43B7-A719-59F3C6D4FA76}" type="presParOf" srcId="{5441D7A1-928C-44A3-A81B-9B3B4D7D5F9C}" destId="{3A378060-3FF2-49E0-84AC-2E005D19A559}" srcOrd="0" destOrd="0" presId="urn:microsoft.com/office/officeart/2005/8/layout/hierarchy6"/>
    <dgm:cxn modelId="{8F274497-6F5A-4E5B-9D86-E3FED52EC419}" type="presParOf" srcId="{5441D7A1-928C-44A3-A81B-9B3B4D7D5F9C}" destId="{0E4DAFB6-3511-45E6-8B20-0D6FA6E00545}" srcOrd="1" destOrd="0" presId="urn:microsoft.com/office/officeart/2005/8/layout/hierarchy6"/>
    <dgm:cxn modelId="{2A2C2BF1-37B5-4D59-A40B-9190A9B95CFB}" type="presParOf" srcId="{F1BBB5F4-C7C6-4968-9447-61C368496EE6}" destId="{7C98D457-6026-4F1B-B476-3B0011CD94B9}" srcOrd="11" destOrd="0" presId="urn:microsoft.com/office/officeart/2005/8/layout/hierarchy6"/>
    <dgm:cxn modelId="{979C3B82-38D1-43ED-9FD1-0CA9EE08C5EB}" type="presParOf" srcId="{7C98D457-6026-4F1B-B476-3B0011CD94B9}" destId="{A74C2CAA-B10C-4093-8F29-F9996B64B0B7}" srcOrd="0" destOrd="0" presId="urn:microsoft.com/office/officeart/2005/8/layout/hierarchy6"/>
    <dgm:cxn modelId="{045CE89C-49D6-488E-8B04-25C40F111A62}" type="presParOf" srcId="{F1BBB5F4-C7C6-4968-9447-61C368496EE6}" destId="{BFCCACEF-6D01-4CEB-ACC4-63B93A8C0154}" srcOrd="12" destOrd="0" presId="urn:microsoft.com/office/officeart/2005/8/layout/hierarchy6"/>
    <dgm:cxn modelId="{7F7E484D-AF03-4E04-BAD9-430073EAB943}" type="presParOf" srcId="{BFCCACEF-6D01-4CEB-ACC4-63B93A8C0154}" destId="{0693EBBD-CFF3-40E1-B09E-7ABD05239FBA}" srcOrd="0" destOrd="0" presId="urn:microsoft.com/office/officeart/2005/8/layout/hierarchy6"/>
    <dgm:cxn modelId="{8B995C1C-1D38-4602-8E0D-92F8BF0DD75D}" type="presParOf" srcId="{BFCCACEF-6D01-4CEB-ACC4-63B93A8C0154}" destId="{1D7DC117-928A-438B-ACCA-C3CFBFB9C9A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3EBBD-CFF3-40E1-B09E-7ABD05239FBA}">
      <dsp:nvSpPr>
        <dsp:cNvPr id="0" name=""/>
        <dsp:cNvSpPr/>
      </dsp:nvSpPr>
      <dsp:spPr>
        <a:xfrm>
          <a:off x="0" y="4212413"/>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kern="1200" dirty="0"/>
        </a:p>
      </dsp:txBody>
      <dsp:txXfrm>
        <a:off x="0" y="4212413"/>
        <a:ext cx="2288921" cy="598308"/>
      </dsp:txXfrm>
    </dsp:sp>
    <dsp:sp modelId="{3A378060-3FF2-49E0-84AC-2E005D19A559}">
      <dsp:nvSpPr>
        <dsp:cNvPr id="0" name=""/>
        <dsp:cNvSpPr/>
      </dsp:nvSpPr>
      <dsp:spPr>
        <a:xfrm>
          <a:off x="0" y="3514387"/>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Income Distribution</a:t>
          </a:r>
          <a:endParaRPr lang="en-IN" sz="1700" kern="1200" dirty="0"/>
        </a:p>
      </dsp:txBody>
      <dsp:txXfrm>
        <a:off x="0" y="3514387"/>
        <a:ext cx="2288921" cy="598308"/>
      </dsp:txXfrm>
    </dsp:sp>
    <dsp:sp modelId="{DFD27C77-7F56-41A2-A696-41A4F3B63E67}">
      <dsp:nvSpPr>
        <dsp:cNvPr id="0" name=""/>
        <dsp:cNvSpPr/>
      </dsp:nvSpPr>
      <dsp:spPr>
        <a:xfrm>
          <a:off x="0" y="2816360"/>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kern="1200" dirty="0"/>
        </a:p>
      </dsp:txBody>
      <dsp:txXfrm>
        <a:off x="0" y="2816360"/>
        <a:ext cx="2288921" cy="598308"/>
      </dsp:txXfrm>
    </dsp:sp>
    <dsp:sp modelId="{B927C503-B9C5-4482-B4D4-3187B4FF5E41}">
      <dsp:nvSpPr>
        <dsp:cNvPr id="0" name=""/>
        <dsp:cNvSpPr/>
      </dsp:nvSpPr>
      <dsp:spPr>
        <a:xfrm>
          <a:off x="0" y="2118334"/>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Age Distribution</a:t>
          </a:r>
          <a:endParaRPr lang="en-IN" sz="1700" kern="1200" dirty="0"/>
        </a:p>
      </dsp:txBody>
      <dsp:txXfrm>
        <a:off x="0" y="2118334"/>
        <a:ext cx="2288921" cy="598308"/>
      </dsp:txXfrm>
    </dsp:sp>
    <dsp:sp modelId="{CF7132FB-B91E-4D18-8AE2-404F6EE402D7}">
      <dsp:nvSpPr>
        <dsp:cNvPr id="0" name=""/>
        <dsp:cNvSpPr/>
      </dsp:nvSpPr>
      <dsp:spPr>
        <a:xfrm>
          <a:off x="0" y="1420307"/>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kern="1200" dirty="0"/>
        </a:p>
      </dsp:txBody>
      <dsp:txXfrm>
        <a:off x="0" y="1420307"/>
        <a:ext cx="2288921" cy="598308"/>
      </dsp:txXfrm>
    </dsp:sp>
    <dsp:sp modelId="{D61D80C8-6716-4CF9-8B3F-AF9A5F13FE2A}">
      <dsp:nvSpPr>
        <dsp:cNvPr id="0" name=""/>
        <dsp:cNvSpPr/>
      </dsp:nvSpPr>
      <dsp:spPr>
        <a:xfrm>
          <a:off x="0" y="722281"/>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Geographic Location</a:t>
          </a:r>
          <a:endParaRPr lang="en-IN" sz="1700" kern="1200" dirty="0"/>
        </a:p>
      </dsp:txBody>
      <dsp:txXfrm>
        <a:off x="0" y="722281"/>
        <a:ext cx="2288921" cy="598308"/>
      </dsp:txXfrm>
    </dsp:sp>
    <dsp:sp modelId="{61B69930-4B43-429F-A95F-C412E5C15601}">
      <dsp:nvSpPr>
        <dsp:cNvPr id="0" name=""/>
        <dsp:cNvSpPr/>
      </dsp:nvSpPr>
      <dsp:spPr>
        <a:xfrm>
          <a:off x="0" y="24254"/>
          <a:ext cx="7629737" cy="59830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Indian Population</a:t>
          </a:r>
          <a:endParaRPr lang="en-IN" sz="1700" kern="1200" dirty="0"/>
        </a:p>
      </dsp:txBody>
      <dsp:txXfrm>
        <a:off x="0" y="24254"/>
        <a:ext cx="2288921" cy="598308"/>
      </dsp:txXfrm>
    </dsp:sp>
    <dsp:sp modelId="{AEEB75F5-07AD-41EB-AE0A-4CC957769EBF}">
      <dsp:nvSpPr>
        <dsp:cNvPr id="0" name=""/>
        <dsp:cNvSpPr/>
      </dsp:nvSpPr>
      <dsp:spPr>
        <a:xfrm>
          <a:off x="5171887" y="74113"/>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1.4 bn</a:t>
          </a:r>
          <a:endParaRPr lang="en-IN" sz="1400" kern="1200" dirty="0"/>
        </a:p>
      </dsp:txBody>
      <dsp:txXfrm>
        <a:off x="5186490" y="88716"/>
        <a:ext cx="718679" cy="469384"/>
      </dsp:txXfrm>
    </dsp:sp>
    <dsp:sp modelId="{39F46694-1C79-4012-B6C7-758293A39AB3}">
      <dsp:nvSpPr>
        <dsp:cNvPr id="0" name=""/>
        <dsp:cNvSpPr/>
      </dsp:nvSpPr>
      <dsp:spPr>
        <a:xfrm>
          <a:off x="5049256" y="572704"/>
          <a:ext cx="496573" cy="182239"/>
        </a:xfrm>
        <a:custGeom>
          <a:avLst/>
          <a:gdLst/>
          <a:ahLst/>
          <a:cxnLst/>
          <a:rect l="0" t="0" r="0" b="0"/>
          <a:pathLst>
            <a:path>
              <a:moveTo>
                <a:pt x="496573" y="0"/>
              </a:moveTo>
              <a:lnTo>
                <a:pt x="496573" y="91119"/>
              </a:lnTo>
              <a:lnTo>
                <a:pt x="0" y="91119"/>
              </a:lnTo>
              <a:lnTo>
                <a:pt x="0" y="18223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E0E75-D81A-497A-8A3C-06BE97DCBCCD}">
      <dsp:nvSpPr>
        <dsp:cNvPr id="0" name=""/>
        <dsp:cNvSpPr/>
      </dsp:nvSpPr>
      <dsp:spPr>
        <a:xfrm>
          <a:off x="4123482" y="754943"/>
          <a:ext cx="1851547"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Urban</a:t>
          </a:r>
        </a:p>
        <a:p>
          <a:pPr marL="0" lvl="0" indent="0" algn="ctr" defTabSz="622300">
            <a:lnSpc>
              <a:spcPct val="90000"/>
            </a:lnSpc>
            <a:spcBef>
              <a:spcPct val="0"/>
            </a:spcBef>
            <a:spcAft>
              <a:spcPct val="35000"/>
            </a:spcAft>
            <a:buNone/>
          </a:pPr>
          <a:r>
            <a:rPr lang="en-US" sz="1400" kern="1200" dirty="0"/>
            <a:t> (0.40)*(0.50)</a:t>
          </a:r>
          <a:endParaRPr lang="en-IN" sz="1400" kern="1200" dirty="0"/>
        </a:p>
      </dsp:txBody>
      <dsp:txXfrm>
        <a:off x="4138085" y="769546"/>
        <a:ext cx="1822341" cy="469384"/>
      </dsp:txXfrm>
    </dsp:sp>
    <dsp:sp modelId="{EFCB1C55-A705-49C4-9362-4E86C659DD7D}">
      <dsp:nvSpPr>
        <dsp:cNvPr id="0" name=""/>
        <dsp:cNvSpPr/>
      </dsp:nvSpPr>
      <dsp:spPr>
        <a:xfrm>
          <a:off x="5003536" y="1253534"/>
          <a:ext cx="91440" cy="216632"/>
        </a:xfrm>
        <a:custGeom>
          <a:avLst/>
          <a:gdLst/>
          <a:ahLst/>
          <a:cxnLst/>
          <a:rect l="0" t="0" r="0" b="0"/>
          <a:pathLst>
            <a:path>
              <a:moveTo>
                <a:pt x="45720" y="0"/>
              </a:moveTo>
              <a:lnTo>
                <a:pt x="45720" y="108316"/>
              </a:lnTo>
              <a:lnTo>
                <a:pt x="56167" y="108316"/>
              </a:lnTo>
              <a:lnTo>
                <a:pt x="56167" y="21663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6DEB2C-8AA9-470E-AA4E-96E36E799E2C}">
      <dsp:nvSpPr>
        <dsp:cNvPr id="0" name=""/>
        <dsp:cNvSpPr/>
      </dsp:nvSpPr>
      <dsp:spPr>
        <a:xfrm>
          <a:off x="4685761" y="1470166"/>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0.28 bn</a:t>
          </a:r>
          <a:endParaRPr lang="en-IN" sz="1400" kern="1200" dirty="0"/>
        </a:p>
      </dsp:txBody>
      <dsp:txXfrm>
        <a:off x="4700364" y="1484769"/>
        <a:ext cx="718679" cy="469384"/>
      </dsp:txXfrm>
    </dsp:sp>
    <dsp:sp modelId="{F8346510-4AE3-436B-A04A-0A965C45BADB}">
      <dsp:nvSpPr>
        <dsp:cNvPr id="0" name=""/>
        <dsp:cNvSpPr/>
      </dsp:nvSpPr>
      <dsp:spPr>
        <a:xfrm>
          <a:off x="3649790" y="1968757"/>
          <a:ext cx="1409913" cy="199436"/>
        </a:xfrm>
        <a:custGeom>
          <a:avLst/>
          <a:gdLst/>
          <a:ahLst/>
          <a:cxnLst/>
          <a:rect l="0" t="0" r="0" b="0"/>
          <a:pathLst>
            <a:path>
              <a:moveTo>
                <a:pt x="1409913" y="0"/>
              </a:moveTo>
              <a:lnTo>
                <a:pt x="1409913" y="99718"/>
              </a:lnTo>
              <a:lnTo>
                <a:pt x="0" y="99718"/>
              </a:lnTo>
              <a:lnTo>
                <a:pt x="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2B97D4-9555-4D8D-BE33-C7A1EEE6F1C6}">
      <dsp:nvSpPr>
        <dsp:cNvPr id="0" name=""/>
        <dsp:cNvSpPr/>
      </dsp:nvSpPr>
      <dsp:spPr>
        <a:xfrm>
          <a:off x="2929662" y="2168193"/>
          <a:ext cx="144025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Age 18 - 50 (0.50)</a:t>
          </a:r>
          <a:endParaRPr lang="en-IN" sz="1400" kern="1200" dirty="0"/>
        </a:p>
      </dsp:txBody>
      <dsp:txXfrm>
        <a:off x="2944265" y="2182796"/>
        <a:ext cx="1411049" cy="469384"/>
      </dsp:txXfrm>
    </dsp:sp>
    <dsp:sp modelId="{AF3D0459-B6B9-4CE2-A234-B4A5CF5C77B8}">
      <dsp:nvSpPr>
        <dsp:cNvPr id="0" name=""/>
        <dsp:cNvSpPr/>
      </dsp:nvSpPr>
      <dsp:spPr>
        <a:xfrm>
          <a:off x="3604070" y="2666783"/>
          <a:ext cx="91440" cy="199436"/>
        </a:xfrm>
        <a:custGeom>
          <a:avLst/>
          <a:gdLst/>
          <a:ahLst/>
          <a:cxnLst/>
          <a:rect l="0" t="0" r="0" b="0"/>
          <a:pathLst>
            <a:path>
              <a:moveTo>
                <a:pt x="45720" y="0"/>
              </a:moveTo>
              <a:lnTo>
                <a:pt x="4572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017E84-B67C-4A42-8ABB-EC155ABFE888}">
      <dsp:nvSpPr>
        <dsp:cNvPr id="0" name=""/>
        <dsp:cNvSpPr/>
      </dsp:nvSpPr>
      <dsp:spPr>
        <a:xfrm>
          <a:off x="3275847" y="2866219"/>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0.14 bn</a:t>
          </a:r>
          <a:endParaRPr lang="en-IN" sz="1400" kern="1200" dirty="0"/>
        </a:p>
      </dsp:txBody>
      <dsp:txXfrm>
        <a:off x="3290450" y="2880822"/>
        <a:ext cx="718679" cy="469384"/>
      </dsp:txXfrm>
    </dsp:sp>
    <dsp:sp modelId="{59C7BC0F-A9A5-43C8-A039-5EEFCEB13700}">
      <dsp:nvSpPr>
        <dsp:cNvPr id="0" name=""/>
        <dsp:cNvSpPr/>
      </dsp:nvSpPr>
      <dsp:spPr>
        <a:xfrm>
          <a:off x="2950259" y="3364810"/>
          <a:ext cx="699531" cy="199436"/>
        </a:xfrm>
        <a:custGeom>
          <a:avLst/>
          <a:gdLst/>
          <a:ahLst/>
          <a:cxnLst/>
          <a:rect l="0" t="0" r="0" b="0"/>
          <a:pathLst>
            <a:path>
              <a:moveTo>
                <a:pt x="699531" y="0"/>
              </a:moveTo>
              <a:lnTo>
                <a:pt x="699531" y="99718"/>
              </a:lnTo>
              <a:lnTo>
                <a:pt x="0" y="99718"/>
              </a:lnTo>
              <a:lnTo>
                <a:pt x="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4AF08E-776E-4FB3-8296-6136E77A426B}">
      <dsp:nvSpPr>
        <dsp:cNvPr id="0" name=""/>
        <dsp:cNvSpPr/>
      </dsp:nvSpPr>
      <dsp:spPr>
        <a:xfrm>
          <a:off x="2576316" y="3564246"/>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High (0.20)</a:t>
          </a:r>
          <a:endParaRPr lang="en-IN" sz="1400" kern="1200" dirty="0"/>
        </a:p>
      </dsp:txBody>
      <dsp:txXfrm>
        <a:off x="2590919" y="3578849"/>
        <a:ext cx="718679" cy="469384"/>
      </dsp:txXfrm>
    </dsp:sp>
    <dsp:sp modelId="{81322AE1-41A3-463F-A850-6FB8E55F62CC}">
      <dsp:nvSpPr>
        <dsp:cNvPr id="0" name=""/>
        <dsp:cNvSpPr/>
      </dsp:nvSpPr>
      <dsp:spPr>
        <a:xfrm>
          <a:off x="2904539" y="4062836"/>
          <a:ext cx="91440" cy="199436"/>
        </a:xfrm>
        <a:custGeom>
          <a:avLst/>
          <a:gdLst/>
          <a:ahLst/>
          <a:cxnLst/>
          <a:rect l="0" t="0" r="0" b="0"/>
          <a:pathLst>
            <a:path>
              <a:moveTo>
                <a:pt x="45720" y="0"/>
              </a:moveTo>
              <a:lnTo>
                <a:pt x="4572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05D247-8E12-4A18-A750-14ADEC539042}">
      <dsp:nvSpPr>
        <dsp:cNvPr id="0" name=""/>
        <dsp:cNvSpPr/>
      </dsp:nvSpPr>
      <dsp:spPr>
        <a:xfrm>
          <a:off x="2576316" y="4262272"/>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28 </a:t>
          </a:r>
          <a:r>
            <a:rPr lang="en-US" sz="1600" kern="1200" dirty="0" err="1"/>
            <a:t>mn</a:t>
          </a:r>
          <a:endParaRPr lang="en-IN" sz="1600" kern="1200" dirty="0"/>
        </a:p>
      </dsp:txBody>
      <dsp:txXfrm>
        <a:off x="2590919" y="4276875"/>
        <a:ext cx="718679" cy="469384"/>
      </dsp:txXfrm>
    </dsp:sp>
    <dsp:sp modelId="{41F7270A-1F46-4F93-8DA7-15996B8E6C44}">
      <dsp:nvSpPr>
        <dsp:cNvPr id="0" name=""/>
        <dsp:cNvSpPr/>
      </dsp:nvSpPr>
      <dsp:spPr>
        <a:xfrm>
          <a:off x="3649790" y="3364810"/>
          <a:ext cx="486125" cy="199436"/>
        </a:xfrm>
        <a:custGeom>
          <a:avLst/>
          <a:gdLst/>
          <a:ahLst/>
          <a:cxnLst/>
          <a:rect l="0" t="0" r="0" b="0"/>
          <a:pathLst>
            <a:path>
              <a:moveTo>
                <a:pt x="0" y="0"/>
              </a:moveTo>
              <a:lnTo>
                <a:pt x="0" y="99718"/>
              </a:lnTo>
              <a:lnTo>
                <a:pt x="486125" y="99718"/>
              </a:lnTo>
              <a:lnTo>
                <a:pt x="486125"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F732D-17A1-4FE8-9998-A86BA60F9266}">
      <dsp:nvSpPr>
        <dsp:cNvPr id="0" name=""/>
        <dsp:cNvSpPr/>
      </dsp:nvSpPr>
      <dsp:spPr>
        <a:xfrm>
          <a:off x="3548568" y="3564246"/>
          <a:ext cx="1174696"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Middle  and Low (0.8)</a:t>
          </a:r>
          <a:endParaRPr lang="en-IN" sz="1400" kern="1200" dirty="0"/>
        </a:p>
      </dsp:txBody>
      <dsp:txXfrm>
        <a:off x="3563171" y="3578849"/>
        <a:ext cx="1145490" cy="469384"/>
      </dsp:txXfrm>
    </dsp:sp>
    <dsp:sp modelId="{9CF353B5-446D-476C-A15F-07D4B8616800}">
      <dsp:nvSpPr>
        <dsp:cNvPr id="0" name=""/>
        <dsp:cNvSpPr/>
      </dsp:nvSpPr>
      <dsp:spPr>
        <a:xfrm>
          <a:off x="4090196" y="4062836"/>
          <a:ext cx="91440" cy="199436"/>
        </a:xfrm>
        <a:custGeom>
          <a:avLst/>
          <a:gdLst/>
          <a:ahLst/>
          <a:cxnLst/>
          <a:rect l="0" t="0" r="0" b="0"/>
          <a:pathLst>
            <a:path>
              <a:moveTo>
                <a:pt x="45720" y="0"/>
              </a:moveTo>
              <a:lnTo>
                <a:pt x="4572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610227-3E7D-4AD4-8D00-DDDFECFDBBFF}">
      <dsp:nvSpPr>
        <dsp:cNvPr id="0" name=""/>
        <dsp:cNvSpPr/>
      </dsp:nvSpPr>
      <dsp:spPr>
        <a:xfrm>
          <a:off x="3761973" y="4262272"/>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Nil</a:t>
          </a:r>
          <a:endParaRPr lang="en-IN" sz="1600" kern="1200" dirty="0"/>
        </a:p>
      </dsp:txBody>
      <dsp:txXfrm>
        <a:off x="3776576" y="4276875"/>
        <a:ext cx="718679" cy="469384"/>
      </dsp:txXfrm>
    </dsp:sp>
    <dsp:sp modelId="{FAFCA00B-2CBB-4BA2-A6B0-F0BC45F52C59}">
      <dsp:nvSpPr>
        <dsp:cNvPr id="0" name=""/>
        <dsp:cNvSpPr/>
      </dsp:nvSpPr>
      <dsp:spPr>
        <a:xfrm>
          <a:off x="5059704" y="1968757"/>
          <a:ext cx="146118" cy="199436"/>
        </a:xfrm>
        <a:custGeom>
          <a:avLst/>
          <a:gdLst/>
          <a:ahLst/>
          <a:cxnLst/>
          <a:rect l="0" t="0" r="0" b="0"/>
          <a:pathLst>
            <a:path>
              <a:moveTo>
                <a:pt x="0" y="0"/>
              </a:moveTo>
              <a:lnTo>
                <a:pt x="0" y="99718"/>
              </a:lnTo>
              <a:lnTo>
                <a:pt x="146118" y="99718"/>
              </a:lnTo>
              <a:lnTo>
                <a:pt x="146118"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2605C-E478-41CA-89BE-50008B82E162}">
      <dsp:nvSpPr>
        <dsp:cNvPr id="0" name=""/>
        <dsp:cNvSpPr/>
      </dsp:nvSpPr>
      <dsp:spPr>
        <a:xfrm>
          <a:off x="4594284" y="2168193"/>
          <a:ext cx="1223077"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Age 18 below (0.30)</a:t>
          </a:r>
          <a:endParaRPr lang="en-IN" sz="1400" kern="1200" dirty="0"/>
        </a:p>
      </dsp:txBody>
      <dsp:txXfrm>
        <a:off x="4608887" y="2182796"/>
        <a:ext cx="1193871" cy="469384"/>
      </dsp:txXfrm>
    </dsp:sp>
    <dsp:sp modelId="{4786A447-A689-4F55-8577-7BFC450572CE}">
      <dsp:nvSpPr>
        <dsp:cNvPr id="0" name=""/>
        <dsp:cNvSpPr/>
      </dsp:nvSpPr>
      <dsp:spPr>
        <a:xfrm>
          <a:off x="5160102" y="2666783"/>
          <a:ext cx="91440" cy="199436"/>
        </a:xfrm>
        <a:custGeom>
          <a:avLst/>
          <a:gdLst/>
          <a:ahLst/>
          <a:cxnLst/>
          <a:rect l="0" t="0" r="0" b="0"/>
          <a:pathLst>
            <a:path>
              <a:moveTo>
                <a:pt x="45720" y="0"/>
              </a:moveTo>
              <a:lnTo>
                <a:pt x="4572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189912-F075-42B7-B5A6-0E343E79AC9B}">
      <dsp:nvSpPr>
        <dsp:cNvPr id="0" name=""/>
        <dsp:cNvSpPr/>
      </dsp:nvSpPr>
      <dsp:spPr>
        <a:xfrm>
          <a:off x="4831880" y="2866219"/>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Nil</a:t>
          </a:r>
          <a:endParaRPr lang="en-IN" sz="1400" kern="1200" dirty="0"/>
        </a:p>
      </dsp:txBody>
      <dsp:txXfrm>
        <a:off x="4846483" y="2880822"/>
        <a:ext cx="718679" cy="469384"/>
      </dsp:txXfrm>
    </dsp:sp>
    <dsp:sp modelId="{A9E8F5E3-E6CA-40E4-9FFB-BF3DA1CBD213}">
      <dsp:nvSpPr>
        <dsp:cNvPr id="0" name=""/>
        <dsp:cNvSpPr/>
      </dsp:nvSpPr>
      <dsp:spPr>
        <a:xfrm>
          <a:off x="5059704" y="1968757"/>
          <a:ext cx="1556032" cy="199436"/>
        </a:xfrm>
        <a:custGeom>
          <a:avLst/>
          <a:gdLst/>
          <a:ahLst/>
          <a:cxnLst/>
          <a:rect l="0" t="0" r="0" b="0"/>
          <a:pathLst>
            <a:path>
              <a:moveTo>
                <a:pt x="0" y="0"/>
              </a:moveTo>
              <a:lnTo>
                <a:pt x="0" y="99718"/>
              </a:lnTo>
              <a:lnTo>
                <a:pt x="1556032" y="99718"/>
              </a:lnTo>
              <a:lnTo>
                <a:pt x="1556032"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2DB8-6F57-4A1B-964A-450287D72E95}">
      <dsp:nvSpPr>
        <dsp:cNvPr id="0" name=""/>
        <dsp:cNvSpPr/>
      </dsp:nvSpPr>
      <dsp:spPr>
        <a:xfrm>
          <a:off x="6041727" y="2168193"/>
          <a:ext cx="1148019" cy="476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Age 50+ (0.20)</a:t>
          </a:r>
          <a:endParaRPr lang="en-IN" sz="1400" kern="1200" dirty="0"/>
        </a:p>
      </dsp:txBody>
      <dsp:txXfrm>
        <a:off x="6055697" y="2182163"/>
        <a:ext cx="1120079" cy="449026"/>
      </dsp:txXfrm>
    </dsp:sp>
    <dsp:sp modelId="{8A708D17-B222-4365-A778-3732C8E9B32A}">
      <dsp:nvSpPr>
        <dsp:cNvPr id="0" name=""/>
        <dsp:cNvSpPr/>
      </dsp:nvSpPr>
      <dsp:spPr>
        <a:xfrm>
          <a:off x="5545830" y="572704"/>
          <a:ext cx="1037956" cy="199436"/>
        </a:xfrm>
        <a:custGeom>
          <a:avLst/>
          <a:gdLst/>
          <a:ahLst/>
          <a:cxnLst/>
          <a:rect l="0" t="0" r="0" b="0"/>
          <a:pathLst>
            <a:path>
              <a:moveTo>
                <a:pt x="0" y="0"/>
              </a:moveTo>
              <a:lnTo>
                <a:pt x="0" y="99718"/>
              </a:lnTo>
              <a:lnTo>
                <a:pt x="1037956" y="99718"/>
              </a:lnTo>
              <a:lnTo>
                <a:pt x="1037956" y="19943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FCF4A5-B4D0-4B50-AA09-391C81236414}">
      <dsp:nvSpPr>
        <dsp:cNvPr id="0" name=""/>
        <dsp:cNvSpPr/>
      </dsp:nvSpPr>
      <dsp:spPr>
        <a:xfrm>
          <a:off x="6209844" y="772140"/>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Rural (0.60)</a:t>
          </a:r>
          <a:endParaRPr lang="en-IN" sz="1400" kern="1200" dirty="0"/>
        </a:p>
      </dsp:txBody>
      <dsp:txXfrm>
        <a:off x="6224447" y="786743"/>
        <a:ext cx="718679" cy="469384"/>
      </dsp:txXfrm>
    </dsp:sp>
    <dsp:sp modelId="{6550FAB8-310C-4078-97EE-EE18504AEBD9}">
      <dsp:nvSpPr>
        <dsp:cNvPr id="0" name=""/>
        <dsp:cNvSpPr/>
      </dsp:nvSpPr>
      <dsp:spPr>
        <a:xfrm>
          <a:off x="6538067" y="1270730"/>
          <a:ext cx="91440" cy="199436"/>
        </a:xfrm>
        <a:custGeom>
          <a:avLst/>
          <a:gdLst/>
          <a:ahLst/>
          <a:cxnLst/>
          <a:rect l="0" t="0" r="0" b="0"/>
          <a:pathLst>
            <a:path>
              <a:moveTo>
                <a:pt x="45720" y="0"/>
              </a:moveTo>
              <a:lnTo>
                <a:pt x="45720" y="19943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1653B1-C833-4DB2-B39F-C6615597FB36}">
      <dsp:nvSpPr>
        <dsp:cNvPr id="0" name=""/>
        <dsp:cNvSpPr/>
      </dsp:nvSpPr>
      <dsp:spPr>
        <a:xfrm>
          <a:off x="6209844" y="1470166"/>
          <a:ext cx="747885" cy="4985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Nil</a:t>
          </a:r>
          <a:endParaRPr lang="en-IN" sz="1400" kern="1200" dirty="0"/>
        </a:p>
      </dsp:txBody>
      <dsp:txXfrm>
        <a:off x="6224447" y="1484769"/>
        <a:ext cx="718679" cy="4693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Rectangle 3"/>
          <p:cNvSpPr/>
          <p:nvPr userDrawn="1"/>
        </p:nvSpPr>
        <p:spPr>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dspace.mit.edu/handle/1721.1/1631" TargetMode="External"/><Relationship Id="rId3" Type="http://schemas.openxmlformats.org/officeDocument/2006/relationships/hyperlink" Target="https://www.financialexpress.com/express-mobility/vehicles/passenger-vehicles/vehicles-above-rs-1-crore-constitute-30-percent-of-mercedes-benz-sales-in-india/2643433/" TargetMode="External"/><Relationship Id="rId7" Type="http://schemas.openxmlformats.org/officeDocument/2006/relationships/hyperlink" Target="https://economictimes.indiatimes.com/industry/auto/auto-news/mercedes-benz-india-sees-accelerated-growth-in-top-end-car-sales/articleshow/94892095.cms" TargetMode="External"/><Relationship Id="rId2" Type="http://schemas.openxmlformats.org/officeDocument/2006/relationships/hyperlink" Target="https://www.thehindubusinessline.com/companies/mercedes-benz-india-announces-28-rise-in-sales-in-january-september-2022/article66001238.ece#:~:text=Mercedes%2DBenz%20India%2C%20on%20Wednesday,delivered%20in%20January%2D%20September%202021" TargetMode="External"/><Relationship Id="rId1" Type="http://schemas.openxmlformats.org/officeDocument/2006/relationships/slideLayout" Target="../slideLayouts/slideLayout12.xml"/><Relationship Id="rId6" Type="http://schemas.openxmlformats.org/officeDocument/2006/relationships/hyperlink" Target="https://www.thedollarbusiness.com/magazine/-india-has-made-it-to-the-top-20-mercedes-markets-/25334" TargetMode="External"/><Relationship Id="rId5" Type="http://schemas.openxmlformats.org/officeDocument/2006/relationships/hyperlink" Target="https://www.rushlane.com/india-luxury-car-sales-2021-mercedes-bmw-audi-12423413.html#:~:text=Market%20share%20among%20the%20top%203%20saw%20BMW%20claim%2036.17,little%20over%2015.5k%20units" TargetMode="External"/><Relationship Id="rId10" Type="http://schemas.openxmlformats.org/officeDocument/2006/relationships/hyperlink" Target="https://repository.tudelft.nl/islandora/object/uuid:45ed8ad9-9113-4ca0-9ee1-1a8575158d8f?collection=education" TargetMode="External"/><Relationship Id="rId4" Type="http://schemas.openxmlformats.org/officeDocument/2006/relationships/hyperlink" Target="https://www.livemint.com/companies/news/mercedesbenz-india-aims-record-car-sales-this-year-11661792160976.html" TargetMode="External"/><Relationship Id="rId9" Type="http://schemas.openxmlformats.org/officeDocument/2006/relationships/hyperlink" Target="https://milestoneresearch.in/JOURNALS/index.php/IJHCI/article/view/14/3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5029200" y="622364"/>
            <a:ext cx="6786880" cy="2585323"/>
          </a:xfrm>
          <a:prstGeom prst="rect">
            <a:avLst/>
          </a:prstGeom>
          <a:noFill/>
        </p:spPr>
        <p:txBody>
          <a:bodyPr wrap="square" rtlCol="0" anchor="ctr">
            <a:spAutoFit/>
          </a:bodyPr>
          <a:lstStyle/>
          <a:p>
            <a:pPr algn="r"/>
            <a:r>
              <a:rPr lang="en-US" altLang="ko-KR" sz="5400" b="1" dirty="0">
                <a:solidFill>
                  <a:schemeClr val="bg1"/>
                </a:solidFill>
                <a:highlight>
                  <a:srgbClr val="000000"/>
                </a:highlight>
                <a:latin typeface="+mj-lt"/>
                <a:cs typeface="Arial" pitchFamily="34" charset="0"/>
              </a:rPr>
              <a:t>CASE STUDY BASED ON MERCEDES - BENZ</a:t>
            </a:r>
            <a:endParaRPr lang="ko-KR" altLang="en-US" sz="5400" b="1" dirty="0">
              <a:solidFill>
                <a:schemeClr val="bg1"/>
              </a:solidFill>
              <a:highlight>
                <a:srgbClr val="000000"/>
              </a:highlight>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7559041" y="3334654"/>
            <a:ext cx="4124960" cy="40011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b="1" dirty="0">
                <a:effectLst/>
                <a:latin typeface="+mn-lt"/>
              </a:rPr>
              <a:t>Based on the Indian Scenario</a:t>
            </a:r>
            <a:endParaRPr lang="ko-KR" altLang="en-US" sz="2000" b="1" dirty="0">
              <a:effectLst/>
              <a:latin typeface="+mn-lt"/>
            </a:endParaRPr>
          </a:p>
        </p:txBody>
      </p:sp>
      <p:sp>
        <p:nvSpPr>
          <p:cNvPr id="2" name="TextBox 1">
            <a:extLst>
              <a:ext uri="{FF2B5EF4-FFF2-40B4-BE49-F238E27FC236}">
                <a16:creationId xmlns:a16="http://schemas.microsoft.com/office/drawing/2014/main" id="{0D74B508-D570-84DA-8102-3F38DD822334}"/>
              </a:ext>
            </a:extLst>
          </p:cNvPr>
          <p:cNvSpPr txBox="1"/>
          <p:nvPr/>
        </p:nvSpPr>
        <p:spPr>
          <a:xfrm>
            <a:off x="9417799" y="4758996"/>
            <a:ext cx="2134121" cy="1477328"/>
          </a:xfrm>
          <a:prstGeom prst="rect">
            <a:avLst/>
          </a:prstGeom>
          <a:noFill/>
        </p:spPr>
        <p:txBody>
          <a:bodyPr wrap="square" rtlCol="0">
            <a:spAutoFit/>
          </a:bodyPr>
          <a:lstStyle/>
          <a:p>
            <a:r>
              <a:rPr lang="en-US" b="1" dirty="0">
                <a:solidFill>
                  <a:schemeClr val="bg1"/>
                </a:solidFill>
              </a:rPr>
              <a:t>Made by-</a:t>
            </a:r>
          </a:p>
          <a:p>
            <a:r>
              <a:rPr lang="en-IN" dirty="0">
                <a:solidFill>
                  <a:schemeClr val="bg1"/>
                </a:solidFill>
              </a:rPr>
              <a:t>Suraj </a:t>
            </a:r>
            <a:r>
              <a:rPr lang="en-IN" dirty="0" err="1">
                <a:solidFill>
                  <a:schemeClr val="bg1"/>
                </a:solidFill>
              </a:rPr>
              <a:t>Satpathy</a:t>
            </a:r>
            <a:endParaRPr lang="en-IN" dirty="0">
              <a:solidFill>
                <a:schemeClr val="bg1"/>
              </a:solidFill>
            </a:endParaRPr>
          </a:p>
          <a:p>
            <a:r>
              <a:rPr lang="en-IN" dirty="0">
                <a:solidFill>
                  <a:schemeClr val="bg1"/>
                </a:solidFill>
              </a:rPr>
              <a:t>Muhammed </a:t>
            </a:r>
            <a:r>
              <a:rPr lang="en-IN" dirty="0" err="1">
                <a:solidFill>
                  <a:schemeClr val="bg1"/>
                </a:solidFill>
              </a:rPr>
              <a:t>Asu</a:t>
            </a:r>
            <a:endParaRPr lang="en-IN" dirty="0">
              <a:solidFill>
                <a:schemeClr val="bg1"/>
              </a:solidFill>
            </a:endParaRPr>
          </a:p>
          <a:p>
            <a:r>
              <a:rPr lang="en-IN" dirty="0" err="1">
                <a:solidFill>
                  <a:schemeClr val="bg1"/>
                </a:solidFill>
              </a:rPr>
              <a:t>Shivam</a:t>
            </a:r>
            <a:r>
              <a:rPr lang="en-IN" dirty="0">
                <a:solidFill>
                  <a:schemeClr val="bg1"/>
                </a:solidFill>
              </a:rPr>
              <a:t> Sharma</a:t>
            </a:r>
          </a:p>
          <a:p>
            <a:r>
              <a:rPr lang="en-IN" dirty="0">
                <a:solidFill>
                  <a:schemeClr val="bg1"/>
                </a:solidFill>
              </a:rPr>
              <a:t>Chitra Pandey</a:t>
            </a: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0" y="1043820"/>
            <a:ext cx="5791200"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effectLst/>
              </a:rPr>
              <a:t>Business Strategy</a:t>
            </a:r>
            <a:endParaRPr lang="ko-KR" altLang="en-US" dirty="0">
              <a:effectLst/>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176864" y="1955699"/>
            <a:ext cx="4141372" cy="2031325"/>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marL="342900" indent="-342900">
              <a:buFont typeface="+mj-lt"/>
              <a:buAutoNum type="arabicPeriod"/>
            </a:pPr>
            <a:r>
              <a:rPr lang="en-US" altLang="ko-KR" sz="1800" dirty="0">
                <a:effectLst/>
                <a:latin typeface="+mn-lt"/>
              </a:rPr>
              <a:t>Mode of Entry </a:t>
            </a:r>
          </a:p>
          <a:p>
            <a:pPr marL="342900" indent="-342900">
              <a:buFont typeface="+mj-lt"/>
              <a:buAutoNum type="arabicPeriod"/>
            </a:pPr>
            <a:r>
              <a:rPr lang="en-US" altLang="ko-KR" sz="1800" dirty="0">
                <a:effectLst/>
                <a:latin typeface="+mn-lt"/>
              </a:rPr>
              <a:t>Product/ Service Analysis</a:t>
            </a:r>
          </a:p>
          <a:p>
            <a:pPr marL="342900" indent="-342900">
              <a:buFont typeface="+mj-lt"/>
              <a:buAutoNum type="arabicPeriod"/>
            </a:pPr>
            <a:r>
              <a:rPr lang="en-US" altLang="ko-KR" sz="1800" dirty="0">
                <a:effectLst/>
                <a:latin typeface="+mn-lt"/>
              </a:rPr>
              <a:t>Revenue and Distribution Strategy</a:t>
            </a:r>
          </a:p>
          <a:p>
            <a:pPr marL="342900" indent="-342900">
              <a:buFont typeface="+mj-lt"/>
              <a:buAutoNum type="arabicPeriod"/>
            </a:pPr>
            <a:r>
              <a:rPr lang="en-US" altLang="ko-KR" sz="1800" dirty="0">
                <a:effectLst/>
                <a:latin typeface="+mn-lt"/>
              </a:rPr>
              <a:t>Marketing Strategy</a:t>
            </a:r>
          </a:p>
          <a:p>
            <a:pPr marL="342900" indent="-342900">
              <a:buFont typeface="+mj-lt"/>
              <a:buAutoNum type="arabicPeriod"/>
            </a:pPr>
            <a:r>
              <a:rPr lang="en-US" altLang="ko-KR" sz="1800" dirty="0">
                <a:effectLst/>
                <a:latin typeface="+mn-lt"/>
              </a:rPr>
              <a:t>Customer Journey Map</a:t>
            </a:r>
          </a:p>
          <a:p>
            <a:pPr marL="342900" indent="-342900">
              <a:buFont typeface="+mj-lt"/>
              <a:buAutoNum type="arabicPeriod"/>
            </a:pPr>
            <a:r>
              <a:rPr lang="en-US" altLang="ko-KR" sz="1800" dirty="0">
                <a:effectLst/>
                <a:latin typeface="+mn-lt"/>
              </a:rPr>
              <a:t>Market Size Estimation</a:t>
            </a:r>
          </a:p>
          <a:p>
            <a:pPr marL="342900" indent="-342900">
              <a:buFont typeface="+mj-lt"/>
              <a:buAutoNum type="arabicPeriod"/>
            </a:pPr>
            <a:r>
              <a:rPr lang="en-US" altLang="ko-KR" sz="1800" dirty="0">
                <a:effectLst/>
                <a:latin typeface="+mn-lt"/>
              </a:rPr>
              <a:t>Competitor Analysis</a:t>
            </a:r>
          </a:p>
        </p:txBody>
      </p:sp>
    </p:spTree>
    <p:extLst>
      <p:ext uri="{BB962C8B-B14F-4D97-AF65-F5344CB8AC3E}">
        <p14:creationId xmlns:p14="http://schemas.microsoft.com/office/powerpoint/2010/main" val="211630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28943" y="202596"/>
            <a:ext cx="11573197" cy="840230"/>
          </a:xfrm>
          <a:prstGeom prst="rect">
            <a:avLst/>
          </a:prstGeom>
        </p:spPr>
        <p:txBody>
          <a:bodyPr/>
          <a:lstStyle/>
          <a:p>
            <a:r>
              <a:rPr lang="en-US" dirty="0"/>
              <a:t>Case of Entry to Indian Market</a:t>
            </a:r>
          </a:p>
        </p:txBody>
      </p:sp>
      <p:sp>
        <p:nvSpPr>
          <p:cNvPr id="5" name="Rounded Rectangle 4">
            <a:extLst>
              <a:ext uri="{FF2B5EF4-FFF2-40B4-BE49-F238E27FC236}">
                <a16:creationId xmlns:a16="http://schemas.microsoft.com/office/drawing/2014/main" id="{85974340-965A-4D68-A147-2653CF9DF9D6}"/>
              </a:ext>
            </a:extLst>
          </p:cNvPr>
          <p:cNvSpPr/>
          <p:nvPr/>
        </p:nvSpPr>
        <p:spPr>
          <a:xfrm>
            <a:off x="6808853" y="1328427"/>
            <a:ext cx="4918703" cy="4579544"/>
          </a:xfrm>
          <a:prstGeom prst="roundRec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98EBAE50-EA88-4828-A8C0-B26399E07D6F}"/>
              </a:ext>
            </a:extLst>
          </p:cNvPr>
          <p:cNvSpPr txBox="1"/>
          <p:nvPr/>
        </p:nvSpPr>
        <p:spPr>
          <a:xfrm>
            <a:off x="6989763" y="1836240"/>
            <a:ext cx="4812377" cy="3970318"/>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cs typeface="Calibri" panose="020F0502020204030204" pitchFamily="34" charset="0"/>
              </a:rPr>
              <a:t>New Automobile Policy of 1993 attracted many automobile brands to India</a:t>
            </a:r>
          </a:p>
          <a:p>
            <a:endParaRPr lang="en-US" altLang="ko-KR" sz="1400" dirty="0">
              <a:cs typeface="Calibri" panose="020F0502020204030204" pitchFamily="34" charset="0"/>
            </a:endParaRPr>
          </a:p>
          <a:p>
            <a:pPr marL="285750" indent="-285750">
              <a:buFont typeface="Arial" panose="020B0604020202020204" pitchFamily="34" charset="0"/>
              <a:buChar char="•"/>
            </a:pPr>
            <a:r>
              <a:rPr lang="en-US" altLang="ko-KR" sz="1400" dirty="0">
                <a:cs typeface="Calibri" panose="020F0502020204030204" pitchFamily="34" charset="0"/>
              </a:rPr>
              <a:t>Wider variety of choices available for customers</a:t>
            </a:r>
          </a:p>
          <a:p>
            <a:pPr marL="285750" indent="-285750">
              <a:buFont typeface="Arial" panose="020B0604020202020204" pitchFamily="34" charset="0"/>
              <a:buChar char="•"/>
            </a:pPr>
            <a:endParaRPr lang="en-US" altLang="ko-KR" sz="1400" dirty="0">
              <a:cs typeface="Calibri" panose="020F0502020204030204" pitchFamily="34" charset="0"/>
            </a:endParaRPr>
          </a:p>
          <a:p>
            <a:pPr marL="285750" indent="-285750">
              <a:buFont typeface="Arial" panose="020B0604020202020204" pitchFamily="34" charset="0"/>
              <a:buChar char="•"/>
            </a:pPr>
            <a:r>
              <a:rPr lang="en-US" sz="1400" dirty="0">
                <a:cs typeface="Calibri" panose="020F0502020204030204" pitchFamily="34" charset="0"/>
              </a:rPr>
              <a:t>Sales of around 300,000 passenger cars in 1996-97, sales are expected to rise to 850,000 to 1.7 million vehicles by 2000</a:t>
            </a:r>
          </a:p>
          <a:p>
            <a:pPr marL="285750" indent="-285750">
              <a:buFont typeface="Arial" panose="020B0604020202020204" pitchFamily="34" charset="0"/>
              <a:buChar char="•"/>
            </a:pPr>
            <a:endParaRPr lang="en-US" altLang="ko-KR" sz="1400" dirty="0">
              <a:cs typeface="Calibri" panose="020F0502020204030204" pitchFamily="34" charset="0"/>
            </a:endParaRPr>
          </a:p>
          <a:p>
            <a:pPr marL="285750" indent="-285750">
              <a:buFont typeface="Arial" panose="020B0604020202020204" pitchFamily="34" charset="0"/>
              <a:buChar char="•"/>
            </a:pPr>
            <a:r>
              <a:rPr lang="en-US" altLang="ko-KR" sz="1400" dirty="0">
                <a:cs typeface="Calibri" panose="020F0502020204030204" pitchFamily="34" charset="0"/>
              </a:rPr>
              <a:t>Segmentation in market was based on price</a:t>
            </a:r>
          </a:p>
          <a:p>
            <a:endParaRPr lang="en-US" altLang="ko-KR" sz="1400" dirty="0">
              <a:cs typeface="Calibri" panose="020F0502020204030204" pitchFamily="34" charset="0"/>
            </a:endParaRPr>
          </a:p>
          <a:p>
            <a:pPr marL="285750" indent="-285750">
              <a:buFont typeface="Arial" panose="020B0604020202020204" pitchFamily="34" charset="0"/>
              <a:buChar char="•"/>
            </a:pPr>
            <a:r>
              <a:rPr lang="en-US" altLang="ko-KR" sz="1400" dirty="0">
                <a:cs typeface="Calibri" panose="020F0502020204030204" pitchFamily="34" charset="0"/>
              </a:rPr>
              <a:t>Mostly these brands were </a:t>
            </a:r>
            <a:r>
              <a:rPr lang="en-US" sz="1400" dirty="0">
                <a:cs typeface="Calibri" panose="020F0502020204030204" pitchFamily="34" charset="0"/>
              </a:rPr>
              <a:t>importing completely knocked down (CKD) kits and assemble them in India – but was subjected to high import duties</a:t>
            </a:r>
          </a:p>
          <a:p>
            <a:pPr marL="285750" indent="-285750">
              <a:buFont typeface="Arial" panose="020B0604020202020204" pitchFamily="34" charset="0"/>
              <a:buChar char="•"/>
            </a:pPr>
            <a:endParaRPr lang="en-US" altLang="ko-KR" sz="1400" dirty="0">
              <a:cs typeface="Calibri" panose="020F0502020204030204" pitchFamily="34" charset="0"/>
            </a:endParaRPr>
          </a:p>
          <a:p>
            <a:pPr marL="285750" indent="-285750">
              <a:buFont typeface="Arial" panose="020B0604020202020204" pitchFamily="34" charset="0"/>
              <a:buChar char="•"/>
            </a:pPr>
            <a:r>
              <a:rPr lang="en-US" altLang="ko-KR" sz="1400" dirty="0">
                <a:cs typeface="Calibri" panose="020F0502020204030204" pitchFamily="34" charset="0"/>
              </a:rPr>
              <a:t>Incentive to increase the </a:t>
            </a:r>
            <a:r>
              <a:rPr lang="en-IN" altLang="ko-KR" sz="1400" dirty="0">
                <a:cs typeface="Calibri" panose="020F0502020204030204" pitchFamily="34" charset="0"/>
              </a:rPr>
              <a:t>i</a:t>
            </a:r>
            <a:r>
              <a:rPr lang="en-IN" sz="1400" dirty="0"/>
              <a:t>ndigenization Level</a:t>
            </a:r>
          </a:p>
          <a:p>
            <a:pPr marL="285750" indent="-285750">
              <a:buFont typeface="Arial" panose="020B0604020202020204" pitchFamily="34" charset="0"/>
              <a:buChar char="•"/>
            </a:pPr>
            <a:endParaRPr lang="en-US" altLang="ko-KR"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ko-KR" altLang="en-US" sz="1400" dirty="0">
              <a:cs typeface="Arial" pitchFamily="34" charset="0"/>
            </a:endParaRPr>
          </a:p>
        </p:txBody>
      </p:sp>
      <p:graphicFrame>
        <p:nvGraphicFramePr>
          <p:cNvPr id="3" name="Table 9">
            <a:extLst>
              <a:ext uri="{FF2B5EF4-FFF2-40B4-BE49-F238E27FC236}">
                <a16:creationId xmlns:a16="http://schemas.microsoft.com/office/drawing/2014/main" id="{AA5770A4-846E-81DE-1909-B8E3A20B22CF}"/>
              </a:ext>
            </a:extLst>
          </p:cNvPr>
          <p:cNvGraphicFramePr>
            <a:graphicFrameLocks noGrp="1"/>
          </p:cNvGraphicFramePr>
          <p:nvPr>
            <p:extLst>
              <p:ext uri="{D42A27DB-BD31-4B8C-83A1-F6EECF244321}">
                <p14:modId xmlns:p14="http://schemas.microsoft.com/office/powerpoint/2010/main" val="3117995071"/>
              </p:ext>
            </p:extLst>
          </p:nvPr>
        </p:nvGraphicFramePr>
        <p:xfrm>
          <a:off x="316093" y="1144239"/>
          <a:ext cx="5907152" cy="4947920"/>
        </p:xfrm>
        <a:graphic>
          <a:graphicData uri="http://schemas.openxmlformats.org/drawingml/2006/table">
            <a:tbl>
              <a:tblPr firstRow="1" bandRow="1">
                <a:tableStyleId>{5A111915-BE36-4E01-A7E5-04B1672EAD32}</a:tableStyleId>
              </a:tblPr>
              <a:tblGrid>
                <a:gridCol w="2462203">
                  <a:extLst>
                    <a:ext uri="{9D8B030D-6E8A-4147-A177-3AD203B41FA5}">
                      <a16:colId xmlns:a16="http://schemas.microsoft.com/office/drawing/2014/main" val="1668172607"/>
                    </a:ext>
                  </a:extLst>
                </a:gridCol>
                <a:gridCol w="3444949">
                  <a:extLst>
                    <a:ext uri="{9D8B030D-6E8A-4147-A177-3AD203B41FA5}">
                      <a16:colId xmlns:a16="http://schemas.microsoft.com/office/drawing/2014/main" val="774871586"/>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33314981"/>
                  </a:ext>
                </a:extLst>
              </a:tr>
              <a:tr h="370840">
                <a:tc>
                  <a:txBody>
                    <a:bodyPr/>
                    <a:lstStyle/>
                    <a:p>
                      <a:r>
                        <a:rPr lang="en-IN" sz="1400" dirty="0"/>
                        <a:t>Name of Company</a:t>
                      </a:r>
                    </a:p>
                  </a:txBody>
                  <a:tcPr/>
                </a:tc>
                <a:tc>
                  <a:txBody>
                    <a:bodyPr/>
                    <a:lstStyle/>
                    <a:p>
                      <a:r>
                        <a:rPr lang="en-IN" sz="1400" dirty="0"/>
                        <a:t>Mercedes Benz India Limited</a:t>
                      </a:r>
                    </a:p>
                  </a:txBody>
                  <a:tcPr/>
                </a:tc>
                <a:extLst>
                  <a:ext uri="{0D108BD9-81ED-4DB2-BD59-A6C34878D82A}">
                    <a16:rowId xmlns:a16="http://schemas.microsoft.com/office/drawing/2014/main" val="3337175349"/>
                  </a:ext>
                </a:extLst>
              </a:tr>
              <a:tr h="370840">
                <a:tc>
                  <a:txBody>
                    <a:bodyPr/>
                    <a:lstStyle/>
                    <a:p>
                      <a:r>
                        <a:rPr lang="en-IN" sz="1400" dirty="0"/>
                        <a:t>Timing of Entry</a:t>
                      </a:r>
                    </a:p>
                  </a:txBody>
                  <a:tcPr/>
                </a:tc>
                <a:tc>
                  <a:txBody>
                    <a:bodyPr/>
                    <a:lstStyle/>
                    <a:p>
                      <a:r>
                        <a:rPr lang="en-IN" sz="1400" dirty="0"/>
                        <a:t>October 1995</a:t>
                      </a:r>
                    </a:p>
                  </a:txBody>
                  <a:tcPr/>
                </a:tc>
                <a:extLst>
                  <a:ext uri="{0D108BD9-81ED-4DB2-BD59-A6C34878D82A}">
                    <a16:rowId xmlns:a16="http://schemas.microsoft.com/office/drawing/2014/main" val="1521337007"/>
                  </a:ext>
                </a:extLst>
              </a:tr>
              <a:tr h="370840">
                <a:tc>
                  <a:txBody>
                    <a:bodyPr/>
                    <a:lstStyle/>
                    <a:p>
                      <a:r>
                        <a:rPr lang="en-IN" sz="1400" dirty="0"/>
                        <a:t>Market segment</a:t>
                      </a:r>
                    </a:p>
                  </a:txBody>
                  <a:tcPr/>
                </a:tc>
                <a:tc>
                  <a:txBody>
                    <a:bodyPr/>
                    <a:lstStyle/>
                    <a:p>
                      <a:r>
                        <a:rPr lang="en-IN" sz="1400" dirty="0"/>
                        <a:t>Super Luxury Segment</a:t>
                      </a:r>
                    </a:p>
                  </a:txBody>
                  <a:tcPr/>
                </a:tc>
                <a:extLst>
                  <a:ext uri="{0D108BD9-81ED-4DB2-BD59-A6C34878D82A}">
                    <a16:rowId xmlns:a16="http://schemas.microsoft.com/office/drawing/2014/main" val="2286997935"/>
                  </a:ext>
                </a:extLst>
              </a:tr>
              <a:tr h="370840">
                <a:tc>
                  <a:txBody>
                    <a:bodyPr/>
                    <a:lstStyle/>
                    <a:p>
                      <a:r>
                        <a:rPr lang="en-IN" sz="1400" dirty="0"/>
                        <a:t>Entry Mode</a:t>
                      </a:r>
                    </a:p>
                  </a:txBody>
                  <a:tcPr/>
                </a:tc>
                <a:tc>
                  <a:txBody>
                    <a:bodyPr/>
                    <a:lstStyle/>
                    <a:p>
                      <a:r>
                        <a:rPr lang="en-IN" sz="1400" dirty="0"/>
                        <a:t>Joint Venture</a:t>
                      </a:r>
                    </a:p>
                  </a:txBody>
                  <a:tcPr/>
                </a:tc>
                <a:extLst>
                  <a:ext uri="{0D108BD9-81ED-4DB2-BD59-A6C34878D82A}">
                    <a16:rowId xmlns:a16="http://schemas.microsoft.com/office/drawing/2014/main" val="2421497948"/>
                  </a:ext>
                </a:extLst>
              </a:tr>
              <a:tr h="370840">
                <a:tc>
                  <a:txBody>
                    <a:bodyPr/>
                    <a:lstStyle/>
                    <a:p>
                      <a:r>
                        <a:rPr lang="en-IN" sz="1400" dirty="0"/>
                        <a:t>Partner</a:t>
                      </a:r>
                    </a:p>
                  </a:txBody>
                  <a:tcPr/>
                </a:tc>
                <a:tc>
                  <a:txBody>
                    <a:bodyPr/>
                    <a:lstStyle/>
                    <a:p>
                      <a:r>
                        <a:rPr lang="en-US" sz="1400" b="0" i="0" kern="1200" dirty="0">
                          <a:solidFill>
                            <a:schemeClr val="tx1"/>
                          </a:solidFill>
                          <a:effectLst/>
                          <a:latin typeface="+mn-lt"/>
                          <a:ea typeface="+mn-ea"/>
                          <a:cs typeface="+mn-cs"/>
                        </a:rPr>
                        <a:t>Tata Engineering and Locomotive Company Ltd.</a:t>
                      </a:r>
                      <a:endParaRPr lang="en-IN" sz="1400" b="0" dirty="0"/>
                    </a:p>
                  </a:txBody>
                  <a:tcPr/>
                </a:tc>
                <a:extLst>
                  <a:ext uri="{0D108BD9-81ED-4DB2-BD59-A6C34878D82A}">
                    <a16:rowId xmlns:a16="http://schemas.microsoft.com/office/drawing/2014/main" val="3666107456"/>
                  </a:ext>
                </a:extLst>
              </a:tr>
              <a:tr h="370840">
                <a:tc>
                  <a:txBody>
                    <a:bodyPr/>
                    <a:lstStyle/>
                    <a:p>
                      <a:r>
                        <a:rPr lang="en-IN" sz="1400" dirty="0"/>
                        <a:t>Capital Structure </a:t>
                      </a:r>
                    </a:p>
                  </a:txBody>
                  <a:tcPr/>
                </a:tc>
                <a:tc>
                  <a:txBody>
                    <a:bodyPr/>
                    <a:lstStyle/>
                    <a:p>
                      <a:r>
                        <a:rPr lang="en-IN" sz="1400" dirty="0"/>
                        <a:t>Benz - 51% Telco - 49%</a:t>
                      </a:r>
                    </a:p>
                  </a:txBody>
                  <a:tcPr/>
                </a:tc>
                <a:extLst>
                  <a:ext uri="{0D108BD9-81ED-4DB2-BD59-A6C34878D82A}">
                    <a16:rowId xmlns:a16="http://schemas.microsoft.com/office/drawing/2014/main" val="1118036892"/>
                  </a:ext>
                </a:extLst>
              </a:tr>
              <a:tr h="370840">
                <a:tc>
                  <a:txBody>
                    <a:bodyPr/>
                    <a:lstStyle/>
                    <a:p>
                      <a:r>
                        <a:rPr lang="en-IN" sz="1400" dirty="0"/>
                        <a:t>Total Investment</a:t>
                      </a:r>
                    </a:p>
                  </a:txBody>
                  <a:tcPr/>
                </a:tc>
                <a:tc>
                  <a:txBody>
                    <a:bodyPr/>
                    <a:lstStyle/>
                    <a:p>
                      <a:r>
                        <a:rPr lang="en-IN" sz="1400" dirty="0"/>
                        <a:t>$116.67 million</a:t>
                      </a:r>
                    </a:p>
                  </a:txBody>
                  <a:tcPr/>
                </a:tc>
                <a:extLst>
                  <a:ext uri="{0D108BD9-81ED-4DB2-BD59-A6C34878D82A}">
                    <a16:rowId xmlns:a16="http://schemas.microsoft.com/office/drawing/2014/main" val="1757765772"/>
                  </a:ext>
                </a:extLst>
              </a:tr>
              <a:tr h="370840">
                <a:tc>
                  <a:txBody>
                    <a:bodyPr/>
                    <a:lstStyle/>
                    <a:p>
                      <a:r>
                        <a:rPr lang="en-IN" sz="1400" dirty="0"/>
                        <a:t>Distribution from</a:t>
                      </a:r>
                    </a:p>
                  </a:txBody>
                  <a:tcPr/>
                </a:tc>
                <a:tc>
                  <a:txBody>
                    <a:bodyPr/>
                    <a:lstStyle/>
                    <a:p>
                      <a:r>
                        <a:rPr lang="en-IN" sz="1400" dirty="0"/>
                        <a:t>Pune, Maharashtra</a:t>
                      </a:r>
                    </a:p>
                  </a:txBody>
                  <a:tcPr/>
                </a:tc>
                <a:extLst>
                  <a:ext uri="{0D108BD9-81ED-4DB2-BD59-A6C34878D82A}">
                    <a16:rowId xmlns:a16="http://schemas.microsoft.com/office/drawing/2014/main" val="2373160420"/>
                  </a:ext>
                </a:extLst>
              </a:tr>
              <a:tr h="370840">
                <a:tc>
                  <a:txBody>
                    <a:bodyPr/>
                    <a:lstStyle/>
                    <a:p>
                      <a:r>
                        <a:rPr lang="en-IN" sz="1400" dirty="0"/>
                        <a:t>Production Target</a:t>
                      </a:r>
                    </a:p>
                  </a:txBody>
                  <a:tcPr/>
                </a:tc>
                <a:tc>
                  <a:txBody>
                    <a:bodyPr/>
                    <a:lstStyle/>
                    <a:p>
                      <a:r>
                        <a:rPr lang="en-IN" sz="1400" dirty="0"/>
                        <a:t>That time: 2.5%</a:t>
                      </a:r>
                    </a:p>
                    <a:p>
                      <a:r>
                        <a:rPr lang="en-IN" sz="1400" dirty="0"/>
                        <a:t>Target: 70% by 2000 and</a:t>
                      </a:r>
                    </a:p>
                    <a:p>
                      <a:r>
                        <a:rPr lang="en-IN" sz="1400" dirty="0"/>
                        <a:t>            80% in 10 years</a:t>
                      </a:r>
                    </a:p>
                  </a:txBody>
                  <a:tcPr/>
                </a:tc>
                <a:extLst>
                  <a:ext uri="{0D108BD9-81ED-4DB2-BD59-A6C34878D82A}">
                    <a16:rowId xmlns:a16="http://schemas.microsoft.com/office/drawing/2014/main" val="484252853"/>
                  </a:ext>
                </a:extLst>
              </a:tr>
              <a:tr h="370840">
                <a:tc>
                  <a:txBody>
                    <a:bodyPr/>
                    <a:lstStyle/>
                    <a:p>
                      <a:r>
                        <a:rPr lang="en-IN" sz="1400" dirty="0"/>
                        <a:t>Indigenization Level</a:t>
                      </a:r>
                    </a:p>
                  </a:txBody>
                  <a:tcPr/>
                </a:tc>
                <a:tc>
                  <a:txBody>
                    <a:bodyPr/>
                    <a:lstStyle/>
                    <a:p>
                      <a:r>
                        <a:rPr lang="en-IN" sz="1400" dirty="0"/>
                        <a:t>That time: 2.5%</a:t>
                      </a:r>
                    </a:p>
                    <a:p>
                      <a:r>
                        <a:rPr lang="en-IN" sz="1400" dirty="0"/>
                        <a:t>Target: 70% by 2000 and</a:t>
                      </a:r>
                    </a:p>
                    <a:p>
                      <a:r>
                        <a:rPr lang="en-IN" sz="1400" dirty="0"/>
                        <a:t>            80% in 10 years</a:t>
                      </a:r>
                    </a:p>
                  </a:txBody>
                  <a:tcPr/>
                </a:tc>
                <a:extLst>
                  <a:ext uri="{0D108BD9-81ED-4DB2-BD59-A6C34878D82A}">
                    <a16:rowId xmlns:a16="http://schemas.microsoft.com/office/drawing/2014/main" val="1670787958"/>
                  </a:ext>
                </a:extLst>
              </a:tr>
            </a:tbl>
          </a:graphicData>
        </a:graphic>
      </p:graphicFrame>
    </p:spTree>
    <p:extLst>
      <p:ext uri="{BB962C8B-B14F-4D97-AF65-F5344CB8AC3E}">
        <p14:creationId xmlns:p14="http://schemas.microsoft.com/office/powerpoint/2010/main" val="153145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3A10FF-ED7F-46D3-92EB-86F120AF7B6B}"/>
              </a:ext>
            </a:extLst>
          </p:cNvPr>
          <p:cNvSpPr/>
          <p:nvPr/>
        </p:nvSpPr>
        <p:spPr>
          <a:xfrm>
            <a:off x="6088696" y="-1304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6" name="Rectangle 5">
            <a:extLst>
              <a:ext uri="{FF2B5EF4-FFF2-40B4-BE49-F238E27FC236}">
                <a16:creationId xmlns:a16="http://schemas.microsoft.com/office/drawing/2014/main" id="{AD97AED9-919A-4C7C-84D7-0100ABA90E7A}"/>
              </a:ext>
            </a:extLst>
          </p:cNvPr>
          <p:cNvSpPr/>
          <p:nvPr/>
        </p:nvSpPr>
        <p:spPr>
          <a:xfrm>
            <a:off x="-1792" y="13040"/>
            <a:ext cx="6090488"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6933" y="76609"/>
            <a:ext cx="11573197" cy="840230"/>
          </a:xfrm>
          <a:prstGeom prst="rect">
            <a:avLst/>
          </a:prstGeom>
        </p:spPr>
        <p:txBody>
          <a:bodyPr/>
          <a:lstStyle/>
          <a:p>
            <a:r>
              <a:rPr lang="en-US" b="1" dirty="0">
                <a:solidFill>
                  <a:schemeClr val="bg2">
                    <a:lumMod val="25000"/>
                  </a:schemeClr>
                </a:solidFill>
              </a:rPr>
              <a:t>Product</a:t>
            </a:r>
            <a:r>
              <a:rPr lang="en-US" b="1" dirty="0">
                <a:solidFill>
                  <a:schemeClr val="accent1"/>
                </a:solidFill>
              </a:rPr>
              <a:t>  </a:t>
            </a:r>
            <a:r>
              <a:rPr lang="en-US" b="1" dirty="0">
                <a:solidFill>
                  <a:schemeClr val="accent5">
                    <a:lumMod val="75000"/>
                  </a:schemeClr>
                </a:solidFill>
              </a:rPr>
              <a:t>Analysis</a:t>
            </a:r>
          </a:p>
        </p:txBody>
      </p:sp>
      <p:grpSp>
        <p:nvGrpSpPr>
          <p:cNvPr id="3" name="Group 2">
            <a:extLst>
              <a:ext uri="{FF2B5EF4-FFF2-40B4-BE49-F238E27FC236}">
                <a16:creationId xmlns:a16="http://schemas.microsoft.com/office/drawing/2014/main" id="{35CB1E6F-2C11-4CB8-8C6F-D04DC5D4BBFF}"/>
              </a:ext>
            </a:extLst>
          </p:cNvPr>
          <p:cNvGrpSpPr/>
          <p:nvPr/>
        </p:nvGrpSpPr>
        <p:grpSpPr>
          <a:xfrm>
            <a:off x="5196255" y="2173225"/>
            <a:ext cx="1788470" cy="3425872"/>
            <a:chOff x="4929203" y="1548735"/>
            <a:chExt cx="2319196" cy="4442491"/>
          </a:xfrm>
        </p:grpSpPr>
        <p:sp>
          <p:nvSpPr>
            <p:cNvPr id="4" name="Freeform: Shape 3">
              <a:extLst>
                <a:ext uri="{FF2B5EF4-FFF2-40B4-BE49-F238E27FC236}">
                  <a16:creationId xmlns:a16="http://schemas.microsoft.com/office/drawing/2014/main" id="{8B0E01D7-FD9C-4E4E-82EE-88E67B6465E8}"/>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solidFill>
              <a:schemeClr val="accent4">
                <a:lumMod val="75000"/>
              </a:schemeClr>
            </a:solidFill>
            <a:ln w="7536" cap="flat">
              <a:noFill/>
              <a:prstDash val="solid"/>
              <a:miter/>
            </a:ln>
          </p:spPr>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4CFF4C4C-8599-4D62-8C99-EDAED83A1C0C}"/>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solidFill>
              <a:schemeClr val="accent5">
                <a:lumMod val="75000"/>
              </a:schemeClr>
            </a:solidFill>
            <a:ln w="7536" cap="flat">
              <a:noFill/>
              <a:prstDash val="solid"/>
              <a:miter/>
            </a:ln>
          </p:spPr>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0EFE53A2-F430-4F3E-9909-375E914A3AAF}"/>
              </a:ext>
            </a:extLst>
          </p:cNvPr>
          <p:cNvGrpSpPr/>
          <p:nvPr/>
        </p:nvGrpSpPr>
        <p:grpSpPr>
          <a:xfrm>
            <a:off x="3757705" y="1403266"/>
            <a:ext cx="4676590" cy="4965791"/>
            <a:chOff x="3757705" y="1403266"/>
            <a:chExt cx="4676590" cy="4965791"/>
          </a:xfrm>
        </p:grpSpPr>
        <p:grpSp>
          <p:nvGrpSpPr>
            <p:cNvPr id="9" name="Group 8">
              <a:extLst>
                <a:ext uri="{FF2B5EF4-FFF2-40B4-BE49-F238E27FC236}">
                  <a16:creationId xmlns:a16="http://schemas.microsoft.com/office/drawing/2014/main" id="{FDB81133-5486-4F75-8F49-C4D052E5CD7B}"/>
                </a:ext>
              </a:extLst>
            </p:cNvPr>
            <p:cNvGrpSpPr/>
            <p:nvPr/>
          </p:nvGrpSpPr>
          <p:grpSpPr>
            <a:xfrm>
              <a:off x="3757705" y="1555981"/>
              <a:ext cx="4676590" cy="4813076"/>
              <a:chOff x="2585991" y="2445792"/>
              <a:chExt cx="2830016" cy="2912611"/>
            </a:xfrm>
          </p:grpSpPr>
          <p:sp>
            <p:nvSpPr>
              <p:cNvPr id="13" name="Block Arc 12">
                <a:extLst>
                  <a:ext uri="{FF2B5EF4-FFF2-40B4-BE49-F238E27FC236}">
                    <a16:creationId xmlns:a16="http://schemas.microsoft.com/office/drawing/2014/main" id="{BFBECD06-BD23-4BD3-8DB2-A76C468F2247}"/>
                  </a:ext>
                </a:extLst>
              </p:cNvPr>
              <p:cNvSpPr/>
              <p:nvPr/>
            </p:nvSpPr>
            <p:spPr>
              <a:xfrm>
                <a:off x="2585991" y="2445792"/>
                <a:ext cx="2830016" cy="2830016"/>
              </a:xfrm>
              <a:prstGeom prst="blockArc">
                <a:avLst>
                  <a:gd name="adj1" fmla="val 5749470"/>
                  <a:gd name="adj2" fmla="val 16195660"/>
                  <a:gd name="adj3" fmla="val 470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EDBE078D-021D-4C85-956E-CC119E4B8B68}"/>
                  </a:ext>
                </a:extLst>
              </p:cNvPr>
              <p:cNvSpPr/>
              <p:nvPr/>
            </p:nvSpPr>
            <p:spPr>
              <a:xfrm rot="5400000">
                <a:off x="3761449" y="5104467"/>
                <a:ext cx="309057" cy="19881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215766B9-32F2-4E6B-A1F4-110C3E1D1275}"/>
                </a:ext>
              </a:extLst>
            </p:cNvPr>
            <p:cNvGrpSpPr/>
            <p:nvPr/>
          </p:nvGrpSpPr>
          <p:grpSpPr>
            <a:xfrm rot="10800000">
              <a:off x="3757705" y="1403266"/>
              <a:ext cx="4676590" cy="4813076"/>
              <a:chOff x="2585991" y="2445792"/>
              <a:chExt cx="2830016" cy="2912611"/>
            </a:xfrm>
            <a:solidFill>
              <a:schemeClr val="accent1"/>
            </a:solidFill>
          </p:grpSpPr>
          <p:sp>
            <p:nvSpPr>
              <p:cNvPr id="16" name="Block Arc 15">
                <a:extLst>
                  <a:ext uri="{FF2B5EF4-FFF2-40B4-BE49-F238E27FC236}">
                    <a16:creationId xmlns:a16="http://schemas.microsoft.com/office/drawing/2014/main" id="{4C21DADD-798A-4791-B64C-4CB5472221B5}"/>
                  </a:ext>
                </a:extLst>
              </p:cNvPr>
              <p:cNvSpPr/>
              <p:nvPr/>
            </p:nvSpPr>
            <p:spPr>
              <a:xfrm>
                <a:off x="2585991" y="2445792"/>
                <a:ext cx="2830016" cy="2830016"/>
              </a:xfrm>
              <a:prstGeom prst="blockArc">
                <a:avLst>
                  <a:gd name="adj1" fmla="val 5749470"/>
                  <a:gd name="adj2" fmla="val 16195660"/>
                  <a:gd name="adj3" fmla="val 4704"/>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Isosceles Triangle 16">
                <a:extLst>
                  <a:ext uri="{FF2B5EF4-FFF2-40B4-BE49-F238E27FC236}">
                    <a16:creationId xmlns:a16="http://schemas.microsoft.com/office/drawing/2014/main" id="{84809ED9-655F-4F35-8794-04ABBBF97687}"/>
                  </a:ext>
                </a:extLst>
              </p:cNvPr>
              <p:cNvSpPr/>
              <p:nvPr/>
            </p:nvSpPr>
            <p:spPr>
              <a:xfrm rot="5400000">
                <a:off x="3761449" y="5104467"/>
                <a:ext cx="309057" cy="198816"/>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grpSp>
        <p:nvGrpSpPr>
          <p:cNvPr id="19" name="Group 18">
            <a:extLst>
              <a:ext uri="{FF2B5EF4-FFF2-40B4-BE49-F238E27FC236}">
                <a16:creationId xmlns:a16="http://schemas.microsoft.com/office/drawing/2014/main" id="{0F2177A6-8FE9-453C-B87F-7A1B1933570E}"/>
              </a:ext>
            </a:extLst>
          </p:cNvPr>
          <p:cNvGrpSpPr/>
          <p:nvPr/>
        </p:nvGrpSpPr>
        <p:grpSpPr>
          <a:xfrm>
            <a:off x="60561" y="1752171"/>
            <a:ext cx="2104900" cy="975793"/>
            <a:chOff x="3232444" y="1934274"/>
            <a:chExt cx="1411564" cy="975793"/>
          </a:xfrm>
        </p:grpSpPr>
        <p:sp>
          <p:nvSpPr>
            <p:cNvPr id="20" name="TextBox 19">
              <a:extLst>
                <a:ext uri="{FF2B5EF4-FFF2-40B4-BE49-F238E27FC236}">
                  <a16:creationId xmlns:a16="http://schemas.microsoft.com/office/drawing/2014/main" id="{178FCAB5-AE63-45EC-9CDF-1BAFB5BED0C4}"/>
                </a:ext>
              </a:extLst>
            </p:cNvPr>
            <p:cNvSpPr txBox="1"/>
            <p:nvPr/>
          </p:nvSpPr>
          <p:spPr>
            <a:xfrm>
              <a:off x="3232444" y="1934274"/>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1. </a:t>
              </a:r>
              <a:r>
                <a:rPr lang="en-US" altLang="ko-KR" sz="1400" b="1" u="sng" dirty="0">
                  <a:solidFill>
                    <a:schemeClr val="bg1"/>
                  </a:solidFill>
                  <a:cs typeface="Arial" pitchFamily="34" charset="0"/>
                </a:rPr>
                <a:t>Price</a:t>
              </a:r>
              <a:endParaRPr lang="ko-KR" altLang="en-US" sz="1400" b="1" u="sng" dirty="0">
                <a:solidFill>
                  <a:schemeClr val="bg1"/>
                </a:solidFill>
                <a:cs typeface="Arial" pitchFamily="34" charset="0"/>
              </a:endParaRPr>
            </a:p>
          </p:txBody>
        </p:sp>
        <p:sp>
          <p:nvSpPr>
            <p:cNvPr id="21" name="TextBox 20">
              <a:extLst>
                <a:ext uri="{FF2B5EF4-FFF2-40B4-BE49-F238E27FC236}">
                  <a16:creationId xmlns:a16="http://schemas.microsoft.com/office/drawing/2014/main" id="{20156DF0-19F3-4386-B455-18A47BD9B74A}"/>
                </a:ext>
              </a:extLst>
            </p:cNvPr>
            <p:cNvSpPr txBox="1"/>
            <p:nvPr/>
          </p:nvSpPr>
          <p:spPr>
            <a:xfrm>
              <a:off x="3243489" y="2171403"/>
              <a:ext cx="1400519"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High priced</a:t>
              </a:r>
            </a:p>
            <a:p>
              <a:pPr marL="285750" indent="-285750">
                <a:buFont typeface="Arial" panose="020B0604020202020204" pitchFamily="34" charset="0"/>
                <a:buChar char="•"/>
              </a:pPr>
              <a:r>
                <a:rPr lang="en-US" altLang="ko-KR" sz="1400" dirty="0">
                  <a:solidFill>
                    <a:schemeClr val="bg1"/>
                  </a:solidFill>
                  <a:cs typeface="Arial" pitchFamily="34" charset="0"/>
                </a:rPr>
                <a:t>Luxury brand car</a:t>
              </a:r>
            </a:p>
            <a:p>
              <a:pPr marL="285750" indent="-285750">
                <a:buFont typeface="Arial" panose="020B0604020202020204" pitchFamily="34" charset="0"/>
                <a:buChar char="•"/>
              </a:pPr>
              <a:r>
                <a:rPr lang="en-US" altLang="ko-KR" sz="1400" dirty="0">
                  <a:solidFill>
                    <a:schemeClr val="bg1"/>
                  </a:solidFill>
                  <a:cs typeface="Arial" pitchFamily="34" charset="0"/>
                </a:rPr>
                <a:t>Niche market</a:t>
              </a:r>
              <a:endParaRPr lang="ko-KR" altLang="en-US" sz="14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68DB458C-A5E1-48F9-AAAA-6DCB11C24C47}"/>
              </a:ext>
            </a:extLst>
          </p:cNvPr>
          <p:cNvGrpSpPr/>
          <p:nvPr/>
        </p:nvGrpSpPr>
        <p:grpSpPr>
          <a:xfrm>
            <a:off x="8190949" y="2001261"/>
            <a:ext cx="3832146" cy="865834"/>
            <a:chOff x="3233964" y="1954419"/>
            <a:chExt cx="1410044" cy="1032377"/>
          </a:xfrm>
        </p:grpSpPr>
        <p:sp>
          <p:nvSpPr>
            <p:cNvPr id="23" name="TextBox 22">
              <a:extLst>
                <a:ext uri="{FF2B5EF4-FFF2-40B4-BE49-F238E27FC236}">
                  <a16:creationId xmlns:a16="http://schemas.microsoft.com/office/drawing/2014/main" id="{5AC9E4AF-088F-4EDF-8312-040D4CB83CDB}"/>
                </a:ext>
              </a:extLst>
            </p:cNvPr>
            <p:cNvSpPr txBox="1"/>
            <p:nvPr/>
          </p:nvSpPr>
          <p:spPr>
            <a:xfrm>
              <a:off x="3233964" y="1954419"/>
              <a:ext cx="1400519" cy="366978"/>
            </a:xfrm>
            <a:prstGeom prst="rect">
              <a:avLst/>
            </a:prstGeom>
            <a:noFill/>
          </p:spPr>
          <p:txBody>
            <a:bodyPr wrap="square" rtlCol="0">
              <a:spAutoFit/>
            </a:bodyPr>
            <a:lstStyle/>
            <a:p>
              <a:r>
                <a:rPr lang="en-US" altLang="ko-KR" sz="1400" b="1" dirty="0">
                  <a:solidFill>
                    <a:schemeClr val="bg1"/>
                  </a:solidFill>
                  <a:cs typeface="Arial" pitchFamily="34" charset="0"/>
                </a:rPr>
                <a:t>1. </a:t>
              </a:r>
              <a:r>
                <a:rPr lang="en-US" altLang="ko-KR" sz="1400" b="1" u="sng" dirty="0">
                  <a:solidFill>
                    <a:schemeClr val="bg1"/>
                  </a:solidFill>
                  <a:cs typeface="Arial" pitchFamily="34" charset="0"/>
                </a:rPr>
                <a:t>Customer Experience</a:t>
              </a:r>
              <a:endParaRPr lang="ko-KR" altLang="en-US" sz="1400" b="1" u="sng" dirty="0">
                <a:solidFill>
                  <a:schemeClr val="bg1"/>
                </a:solidFill>
                <a:cs typeface="Arial" pitchFamily="34" charset="0"/>
              </a:endParaRPr>
            </a:p>
          </p:txBody>
        </p:sp>
        <p:sp>
          <p:nvSpPr>
            <p:cNvPr id="24" name="TextBox 23">
              <a:extLst>
                <a:ext uri="{FF2B5EF4-FFF2-40B4-BE49-F238E27FC236}">
                  <a16:creationId xmlns:a16="http://schemas.microsoft.com/office/drawing/2014/main" id="{4E71A5B1-FB19-4B8A-BA0C-17CE64B0A3F1}"/>
                </a:ext>
              </a:extLst>
            </p:cNvPr>
            <p:cNvSpPr txBox="1"/>
            <p:nvPr/>
          </p:nvSpPr>
          <p:spPr>
            <a:xfrm>
              <a:off x="3243489" y="2248132"/>
              <a:ext cx="1400519"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Customer Loyalty and Retention</a:t>
              </a:r>
            </a:p>
            <a:p>
              <a:pPr marL="285750" indent="-285750">
                <a:buFont typeface="Arial" panose="020B0604020202020204" pitchFamily="34" charset="0"/>
                <a:buChar char="•"/>
              </a:pPr>
              <a:r>
                <a:rPr lang="en-US" altLang="ko-KR" sz="1400" dirty="0">
                  <a:solidFill>
                    <a:schemeClr val="bg1"/>
                  </a:solidFill>
                  <a:cs typeface="Arial" pitchFamily="34" charset="0"/>
                </a:rPr>
                <a:t>Speedy responsiveness on part of dealers</a:t>
              </a:r>
              <a:endParaRPr lang="ko-KR" altLang="en-US" sz="1400"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C6B20B73-8D07-46E3-9E4B-2BF118623F20}"/>
              </a:ext>
            </a:extLst>
          </p:cNvPr>
          <p:cNvGrpSpPr/>
          <p:nvPr/>
        </p:nvGrpSpPr>
        <p:grpSpPr>
          <a:xfrm>
            <a:off x="1271033" y="2833189"/>
            <a:ext cx="2736606" cy="1601979"/>
            <a:chOff x="3233964" y="1954419"/>
            <a:chExt cx="1410044" cy="1601979"/>
          </a:xfrm>
        </p:grpSpPr>
        <p:sp>
          <p:nvSpPr>
            <p:cNvPr id="26" name="TextBox 25">
              <a:extLst>
                <a:ext uri="{FF2B5EF4-FFF2-40B4-BE49-F238E27FC236}">
                  <a16:creationId xmlns:a16="http://schemas.microsoft.com/office/drawing/2014/main" id="{8B6EF1DF-A8C3-4837-8CA3-BEB09D5FE008}"/>
                </a:ext>
              </a:extLst>
            </p:cNvPr>
            <p:cNvSpPr txBox="1"/>
            <p:nvPr/>
          </p:nvSpPr>
          <p:spPr>
            <a:xfrm>
              <a:off x="3233964"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2. </a:t>
              </a:r>
              <a:r>
                <a:rPr lang="en-US" altLang="ko-KR" sz="1400" b="1" u="sng" dirty="0">
                  <a:solidFill>
                    <a:schemeClr val="bg1"/>
                  </a:solidFill>
                  <a:cs typeface="Arial" pitchFamily="34" charset="0"/>
                </a:rPr>
                <a:t>Features</a:t>
              </a:r>
              <a:endParaRPr lang="ko-KR" altLang="en-US" sz="1400" b="1" u="sng" dirty="0">
                <a:solidFill>
                  <a:schemeClr val="bg1"/>
                </a:solidFill>
                <a:cs typeface="Arial" pitchFamily="34" charset="0"/>
              </a:endParaRPr>
            </a:p>
          </p:txBody>
        </p:sp>
        <p:sp>
          <p:nvSpPr>
            <p:cNvPr id="27" name="TextBox 26">
              <a:extLst>
                <a:ext uri="{FF2B5EF4-FFF2-40B4-BE49-F238E27FC236}">
                  <a16:creationId xmlns:a16="http://schemas.microsoft.com/office/drawing/2014/main" id="{1E793505-8F69-4A11-A3EA-AB7617FC1B5B}"/>
                </a:ext>
              </a:extLst>
            </p:cNvPr>
            <p:cNvSpPr txBox="1"/>
            <p:nvPr/>
          </p:nvSpPr>
          <p:spPr>
            <a:xfrm>
              <a:off x="3243489" y="2171403"/>
              <a:ext cx="1400519"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bg1"/>
                  </a:solidFill>
                  <a:cs typeface="Arial" pitchFamily="34" charset="0"/>
                </a:rPr>
                <a:t>ADAS</a:t>
              </a:r>
            </a:p>
            <a:p>
              <a:pPr marL="171450" indent="-171450">
                <a:buFont typeface="Arial" panose="020B0604020202020204" pitchFamily="34" charset="0"/>
                <a:buChar char="•"/>
              </a:pPr>
              <a:r>
                <a:rPr lang="en-US" altLang="ko-KR" sz="1400" dirty="0">
                  <a:solidFill>
                    <a:schemeClr val="bg1"/>
                  </a:solidFill>
                  <a:cs typeface="Arial" pitchFamily="34" charset="0"/>
                </a:rPr>
                <a:t>Active Lane Keeping Assist</a:t>
              </a:r>
            </a:p>
            <a:p>
              <a:pPr marL="171450" indent="-171450">
                <a:buFont typeface="Arial" panose="020B0604020202020204" pitchFamily="34" charset="0"/>
                <a:buChar char="•"/>
              </a:pPr>
              <a:r>
                <a:rPr lang="en-US" altLang="ko-KR" sz="1400" dirty="0">
                  <a:solidFill>
                    <a:schemeClr val="bg1"/>
                  </a:solidFill>
                  <a:cs typeface="Arial" pitchFamily="34" charset="0"/>
                </a:rPr>
                <a:t>Active Blind Spot Monitoring</a:t>
              </a:r>
            </a:p>
            <a:p>
              <a:pPr marL="171450" indent="-171450">
                <a:buFont typeface="Arial" panose="020B0604020202020204" pitchFamily="34" charset="0"/>
                <a:buChar char="•"/>
              </a:pPr>
              <a:r>
                <a:rPr lang="en-US" altLang="ko-KR" sz="1400" dirty="0">
                  <a:solidFill>
                    <a:schemeClr val="bg1"/>
                  </a:solidFill>
                  <a:cs typeface="Arial" pitchFamily="34" charset="0"/>
                </a:rPr>
                <a:t>Night View Assist</a:t>
              </a:r>
            </a:p>
            <a:p>
              <a:pPr marL="171450" indent="-171450">
                <a:buFont typeface="Arial" panose="020B0604020202020204" pitchFamily="34" charset="0"/>
                <a:buChar char="•"/>
              </a:pPr>
              <a:r>
                <a:rPr lang="en-US" altLang="ko-KR" sz="1400" dirty="0">
                  <a:solidFill>
                    <a:schemeClr val="bg1"/>
                  </a:solidFill>
                  <a:cs typeface="Arial" pitchFamily="34" charset="0"/>
                </a:rPr>
                <a:t>Accident Activation</a:t>
              </a:r>
            </a:p>
            <a:p>
              <a:pPr marL="171450" indent="-171450">
                <a:buFont typeface="Arial" panose="020B0604020202020204" pitchFamily="34" charset="0"/>
                <a:buChar char="•"/>
              </a:pPr>
              <a:r>
                <a:rPr lang="en-US" altLang="ko-KR" sz="1400" dirty="0">
                  <a:solidFill>
                    <a:schemeClr val="bg1"/>
                  </a:solidFill>
                  <a:cs typeface="Arial" pitchFamily="34" charset="0"/>
                </a:rPr>
                <a:t>6+ Airbags</a:t>
              </a:r>
            </a:p>
          </p:txBody>
        </p:sp>
      </p:grpSp>
      <p:grpSp>
        <p:nvGrpSpPr>
          <p:cNvPr id="28" name="Group 27">
            <a:extLst>
              <a:ext uri="{FF2B5EF4-FFF2-40B4-BE49-F238E27FC236}">
                <a16:creationId xmlns:a16="http://schemas.microsoft.com/office/drawing/2014/main" id="{93934B04-C45E-4AA4-A430-11476F31D5C6}"/>
              </a:ext>
            </a:extLst>
          </p:cNvPr>
          <p:cNvGrpSpPr/>
          <p:nvPr/>
        </p:nvGrpSpPr>
        <p:grpSpPr>
          <a:xfrm>
            <a:off x="8525865" y="3164725"/>
            <a:ext cx="3272155" cy="804388"/>
            <a:chOff x="3080109" y="1808734"/>
            <a:chExt cx="1463725" cy="804388"/>
          </a:xfrm>
        </p:grpSpPr>
        <p:sp>
          <p:nvSpPr>
            <p:cNvPr id="29" name="TextBox 28">
              <a:extLst>
                <a:ext uri="{FF2B5EF4-FFF2-40B4-BE49-F238E27FC236}">
                  <a16:creationId xmlns:a16="http://schemas.microsoft.com/office/drawing/2014/main" id="{B290F2DB-C520-4B8C-AF12-FD387FDA0366}"/>
                </a:ext>
              </a:extLst>
            </p:cNvPr>
            <p:cNvSpPr txBox="1"/>
            <p:nvPr/>
          </p:nvSpPr>
          <p:spPr>
            <a:xfrm>
              <a:off x="3107503" y="1808734"/>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2</a:t>
              </a:r>
              <a:r>
                <a:rPr lang="en-US" altLang="ko-KR" sz="1400" b="1" u="sng" dirty="0">
                  <a:solidFill>
                    <a:schemeClr val="bg1"/>
                  </a:solidFill>
                  <a:cs typeface="Arial" pitchFamily="34" charset="0"/>
                </a:rPr>
                <a:t>. Warranty Offered</a:t>
              </a:r>
              <a:endParaRPr lang="ko-KR" altLang="en-US" sz="1400" b="1" u="sng" dirty="0">
                <a:solidFill>
                  <a:schemeClr val="bg1"/>
                </a:solidFill>
                <a:cs typeface="Arial" pitchFamily="34" charset="0"/>
              </a:endParaRPr>
            </a:p>
          </p:txBody>
        </p:sp>
        <p:sp>
          <p:nvSpPr>
            <p:cNvPr id="30" name="TextBox 29">
              <a:extLst>
                <a:ext uri="{FF2B5EF4-FFF2-40B4-BE49-F238E27FC236}">
                  <a16:creationId xmlns:a16="http://schemas.microsoft.com/office/drawing/2014/main" id="{434252CA-23DE-408B-8B63-D2F56B498BC8}"/>
                </a:ext>
              </a:extLst>
            </p:cNvPr>
            <p:cNvSpPr txBox="1"/>
            <p:nvPr/>
          </p:nvSpPr>
          <p:spPr>
            <a:xfrm>
              <a:off x="3080109" y="2089902"/>
              <a:ext cx="1463725" cy="523220"/>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4 year per 50,000 mile new Vehicle Limited Warranty</a:t>
              </a:r>
              <a:endParaRPr lang="ko-KR" altLang="en-US" sz="1400"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07F8991B-43CA-4499-BD86-B698F7221285}"/>
              </a:ext>
            </a:extLst>
          </p:cNvPr>
          <p:cNvGrpSpPr/>
          <p:nvPr/>
        </p:nvGrpSpPr>
        <p:grpSpPr>
          <a:xfrm>
            <a:off x="1949967" y="5446242"/>
            <a:ext cx="3336259" cy="1387509"/>
            <a:chOff x="3224885" y="1953445"/>
            <a:chExt cx="1419124" cy="1387509"/>
          </a:xfrm>
        </p:grpSpPr>
        <p:sp>
          <p:nvSpPr>
            <p:cNvPr id="32" name="TextBox 31">
              <a:extLst>
                <a:ext uri="{FF2B5EF4-FFF2-40B4-BE49-F238E27FC236}">
                  <a16:creationId xmlns:a16="http://schemas.microsoft.com/office/drawing/2014/main" id="{1376F71A-2DFC-4120-BEFB-E70EC25F4F84}"/>
                </a:ext>
              </a:extLst>
            </p:cNvPr>
            <p:cNvSpPr txBox="1"/>
            <p:nvPr/>
          </p:nvSpPr>
          <p:spPr>
            <a:xfrm>
              <a:off x="3224885" y="1953445"/>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4. </a:t>
              </a:r>
              <a:r>
                <a:rPr lang="en-US" altLang="ko-KR" sz="1400" b="1" u="sng" dirty="0">
                  <a:solidFill>
                    <a:schemeClr val="bg1"/>
                  </a:solidFill>
                  <a:cs typeface="Arial" pitchFamily="34" charset="0"/>
                </a:rPr>
                <a:t>Quality and Design</a:t>
              </a:r>
              <a:endParaRPr lang="ko-KR" altLang="en-US" sz="1400" b="1" u="sng" dirty="0">
                <a:solidFill>
                  <a:schemeClr val="bg1"/>
                </a:solidFill>
                <a:cs typeface="Arial" pitchFamily="34" charset="0"/>
              </a:endParaRPr>
            </a:p>
          </p:txBody>
        </p:sp>
        <p:sp>
          <p:nvSpPr>
            <p:cNvPr id="33" name="TextBox 32">
              <a:extLst>
                <a:ext uri="{FF2B5EF4-FFF2-40B4-BE49-F238E27FC236}">
                  <a16:creationId xmlns:a16="http://schemas.microsoft.com/office/drawing/2014/main" id="{A815BAB7-0D3D-4BDB-A5BD-9EE8FD580851}"/>
                </a:ext>
              </a:extLst>
            </p:cNvPr>
            <p:cNvSpPr txBox="1"/>
            <p:nvPr/>
          </p:nvSpPr>
          <p:spPr>
            <a:xfrm>
              <a:off x="3243490" y="2171403"/>
              <a:ext cx="1400519" cy="1169551"/>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bg1"/>
                  </a:solidFill>
                  <a:cs typeface="Arial" pitchFamily="34" charset="0"/>
                </a:rPr>
                <a:t>Sophisticated style</a:t>
              </a:r>
            </a:p>
            <a:p>
              <a:pPr marL="171450" indent="-171450">
                <a:buFont typeface="Arial" panose="020B0604020202020204" pitchFamily="34" charset="0"/>
                <a:buChar char="•"/>
              </a:pPr>
              <a:r>
                <a:rPr lang="en-US" altLang="ko-KR" sz="1400" dirty="0">
                  <a:solidFill>
                    <a:schemeClr val="bg1"/>
                  </a:solidFill>
                  <a:cs typeface="Arial" pitchFamily="34" charset="0"/>
                </a:rPr>
                <a:t>Exquisite quality and design</a:t>
              </a:r>
            </a:p>
            <a:p>
              <a:pPr marL="171450" indent="-171450">
                <a:buFont typeface="Arial" panose="020B0604020202020204" pitchFamily="34" charset="0"/>
                <a:buChar char="•"/>
              </a:pPr>
              <a:r>
                <a:rPr lang="en-US" altLang="ko-KR" sz="1400" dirty="0">
                  <a:solidFill>
                    <a:schemeClr val="bg1"/>
                  </a:solidFill>
                  <a:cs typeface="Arial" pitchFamily="34" charset="0"/>
                </a:rPr>
                <a:t>Stylish</a:t>
              </a:r>
            </a:p>
            <a:p>
              <a:pPr marL="171450" indent="-171450">
                <a:buFont typeface="Arial" panose="020B0604020202020204" pitchFamily="34" charset="0"/>
                <a:buChar char="•"/>
              </a:pPr>
              <a:r>
                <a:rPr lang="en-US" altLang="ko-KR" sz="1400" dirty="0">
                  <a:solidFill>
                    <a:schemeClr val="bg1"/>
                  </a:solidFill>
                  <a:cs typeface="Arial" pitchFamily="34" charset="0"/>
                </a:rPr>
                <a:t>Advanced lighting</a:t>
              </a:r>
            </a:p>
            <a:p>
              <a:pPr marL="171450" indent="-171450">
                <a:buFont typeface="Arial" panose="020B0604020202020204" pitchFamily="34" charset="0"/>
                <a:buChar char="•"/>
              </a:pPr>
              <a:r>
                <a:rPr lang="en-US" altLang="ko-KR" sz="1400" dirty="0">
                  <a:solidFill>
                    <a:schemeClr val="bg1"/>
                  </a:solidFill>
                  <a:cs typeface="Arial" pitchFamily="34" charset="0"/>
                </a:rPr>
                <a:t>Luxury is the standard</a:t>
              </a:r>
            </a:p>
          </p:txBody>
        </p:sp>
      </p:grpSp>
      <p:grpSp>
        <p:nvGrpSpPr>
          <p:cNvPr id="34" name="Group 33">
            <a:extLst>
              <a:ext uri="{FF2B5EF4-FFF2-40B4-BE49-F238E27FC236}">
                <a16:creationId xmlns:a16="http://schemas.microsoft.com/office/drawing/2014/main" id="{49033D5F-CCC8-4630-A30F-9B57A1596DD7}"/>
              </a:ext>
            </a:extLst>
          </p:cNvPr>
          <p:cNvGrpSpPr/>
          <p:nvPr/>
        </p:nvGrpSpPr>
        <p:grpSpPr>
          <a:xfrm>
            <a:off x="8450766" y="4366466"/>
            <a:ext cx="3589922" cy="764338"/>
            <a:chOff x="3233964" y="1954419"/>
            <a:chExt cx="1469091" cy="764338"/>
          </a:xfrm>
        </p:grpSpPr>
        <p:sp>
          <p:nvSpPr>
            <p:cNvPr id="35" name="TextBox 34">
              <a:extLst>
                <a:ext uri="{FF2B5EF4-FFF2-40B4-BE49-F238E27FC236}">
                  <a16:creationId xmlns:a16="http://schemas.microsoft.com/office/drawing/2014/main" id="{5793176D-1A3B-4EDC-B1A5-FBAF247CA8C6}"/>
                </a:ext>
              </a:extLst>
            </p:cNvPr>
            <p:cNvSpPr txBox="1"/>
            <p:nvPr/>
          </p:nvSpPr>
          <p:spPr>
            <a:xfrm>
              <a:off x="3233964"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3. </a:t>
              </a:r>
              <a:r>
                <a:rPr lang="en-US" altLang="ko-KR" sz="1400" b="1" u="sng" dirty="0">
                  <a:solidFill>
                    <a:schemeClr val="bg1"/>
                  </a:solidFill>
                  <a:cs typeface="Arial" pitchFamily="34" charset="0"/>
                </a:rPr>
                <a:t>Customization </a:t>
              </a:r>
              <a:endParaRPr lang="ko-KR" altLang="en-US" sz="1400" b="1" u="sng" dirty="0">
                <a:solidFill>
                  <a:schemeClr val="bg1"/>
                </a:solidFill>
                <a:cs typeface="Arial" pitchFamily="34" charset="0"/>
              </a:endParaRPr>
            </a:p>
          </p:txBody>
        </p:sp>
        <p:sp>
          <p:nvSpPr>
            <p:cNvPr id="36" name="TextBox 35">
              <a:extLst>
                <a:ext uri="{FF2B5EF4-FFF2-40B4-BE49-F238E27FC236}">
                  <a16:creationId xmlns:a16="http://schemas.microsoft.com/office/drawing/2014/main" id="{9D31414E-1EA8-49D8-A765-126D8BD58651}"/>
                </a:ext>
              </a:extLst>
            </p:cNvPr>
            <p:cNvSpPr txBox="1"/>
            <p:nvPr/>
          </p:nvSpPr>
          <p:spPr>
            <a:xfrm>
              <a:off x="3253760" y="2195537"/>
              <a:ext cx="1449295" cy="523220"/>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Customize car’s paint scheme, interior leather color, headliner, carpets, etc.</a:t>
              </a:r>
              <a:endParaRPr lang="ko-KR" altLang="en-US" sz="1400" dirty="0">
                <a:solidFill>
                  <a:schemeClr val="bg1"/>
                </a:solidFill>
                <a:cs typeface="Arial" pitchFamily="34" charset="0"/>
              </a:endParaRPr>
            </a:p>
          </p:txBody>
        </p:sp>
      </p:grpSp>
      <p:sp>
        <p:nvSpPr>
          <p:cNvPr id="46" name="TextBox 45">
            <a:extLst>
              <a:ext uri="{FF2B5EF4-FFF2-40B4-BE49-F238E27FC236}">
                <a16:creationId xmlns:a16="http://schemas.microsoft.com/office/drawing/2014/main" id="{1D51C740-6293-4D06-9D8D-8B5645895D6C}"/>
              </a:ext>
            </a:extLst>
          </p:cNvPr>
          <p:cNvSpPr txBox="1"/>
          <p:nvPr/>
        </p:nvSpPr>
        <p:spPr>
          <a:xfrm>
            <a:off x="1027713" y="919679"/>
            <a:ext cx="4993789" cy="584775"/>
          </a:xfrm>
          <a:prstGeom prst="rect">
            <a:avLst/>
          </a:prstGeom>
          <a:noFill/>
        </p:spPr>
        <p:txBody>
          <a:bodyPr wrap="square" rtlCol="0">
            <a:spAutoFit/>
          </a:bodyPr>
          <a:lstStyle/>
          <a:p>
            <a:pPr algn="r"/>
            <a:r>
              <a:rPr lang="en-US" altLang="ko-KR" sz="1600" b="1" dirty="0">
                <a:solidFill>
                  <a:schemeClr val="bg1"/>
                </a:solidFill>
                <a:cs typeface="Arial" pitchFamily="34" charset="0"/>
              </a:rPr>
              <a:t>Products</a:t>
            </a:r>
            <a:r>
              <a:rPr lang="en-US" altLang="ko-KR" sz="1600" dirty="0">
                <a:solidFill>
                  <a:schemeClr val="bg1"/>
                </a:solidFill>
                <a:cs typeface="Arial" pitchFamily="34" charset="0"/>
              </a:rPr>
              <a:t> can be analyzed based on Price, Features, Performance, Quality and  Design.</a:t>
            </a:r>
            <a:endParaRPr lang="ko-KR" altLang="en-US" sz="1600" dirty="0">
              <a:solidFill>
                <a:schemeClr val="bg1"/>
              </a:solidFill>
              <a:cs typeface="Arial" pitchFamily="34" charset="0"/>
            </a:endParaRPr>
          </a:p>
        </p:txBody>
      </p:sp>
      <p:grpSp>
        <p:nvGrpSpPr>
          <p:cNvPr id="52" name="Group 51">
            <a:extLst>
              <a:ext uri="{FF2B5EF4-FFF2-40B4-BE49-F238E27FC236}">
                <a16:creationId xmlns:a16="http://schemas.microsoft.com/office/drawing/2014/main" id="{350F7BDE-A684-4D71-AECB-3B91FBCB6582}"/>
              </a:ext>
            </a:extLst>
          </p:cNvPr>
          <p:cNvGrpSpPr/>
          <p:nvPr/>
        </p:nvGrpSpPr>
        <p:grpSpPr>
          <a:xfrm flipH="1">
            <a:off x="6624713" y="159491"/>
            <a:ext cx="5415980" cy="1348194"/>
            <a:chOff x="282945" y="739125"/>
            <a:chExt cx="5415980" cy="1348194"/>
          </a:xfrm>
        </p:grpSpPr>
        <p:sp>
          <p:nvSpPr>
            <p:cNvPr id="48" name="Right Arrow 7">
              <a:extLst>
                <a:ext uri="{FF2B5EF4-FFF2-40B4-BE49-F238E27FC236}">
                  <a16:creationId xmlns:a16="http://schemas.microsoft.com/office/drawing/2014/main" id="{5F3B5ABF-3276-4A3B-82ED-24C0F48986B0}"/>
                </a:ext>
              </a:extLst>
            </p:cNvPr>
            <p:cNvSpPr/>
            <p:nvPr/>
          </p:nvSpPr>
          <p:spPr>
            <a:xfrm rot="5400000">
              <a:off x="262367" y="759703"/>
              <a:ext cx="981454" cy="94029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solidFill>
                  <a:schemeClr val="bg1"/>
                </a:solidFill>
              </a:endParaRPr>
            </a:p>
          </p:txBody>
        </p:sp>
        <p:sp>
          <p:nvSpPr>
            <p:cNvPr id="50" name="TextBox 49">
              <a:extLst>
                <a:ext uri="{FF2B5EF4-FFF2-40B4-BE49-F238E27FC236}">
                  <a16:creationId xmlns:a16="http://schemas.microsoft.com/office/drawing/2014/main" id="{921DB05D-C061-43EE-8FA9-FAF29F740477}"/>
                </a:ext>
              </a:extLst>
            </p:cNvPr>
            <p:cNvSpPr txBox="1"/>
            <p:nvPr/>
          </p:nvSpPr>
          <p:spPr>
            <a:xfrm>
              <a:off x="336591" y="1502544"/>
              <a:ext cx="5362334" cy="584775"/>
            </a:xfrm>
            <a:prstGeom prst="rect">
              <a:avLst/>
            </a:prstGeom>
            <a:noFill/>
          </p:spPr>
          <p:txBody>
            <a:bodyPr wrap="square" rtlCol="0">
              <a:spAutoFit/>
            </a:bodyPr>
            <a:lstStyle/>
            <a:p>
              <a:r>
                <a:rPr lang="en-US" altLang="ko-KR" sz="1600" b="1" dirty="0">
                  <a:solidFill>
                    <a:schemeClr val="bg1"/>
                  </a:solidFill>
                  <a:cs typeface="Arial" pitchFamily="34" charset="0"/>
                </a:rPr>
                <a:t>Services</a:t>
              </a:r>
              <a:r>
                <a:rPr lang="en-US" altLang="ko-KR" sz="1600" dirty="0">
                  <a:solidFill>
                    <a:schemeClr val="bg1"/>
                  </a:solidFill>
                  <a:cs typeface="Arial" pitchFamily="34" charset="0"/>
                </a:rPr>
                <a:t> offered can be analyzed by customer experience, warranty, customization and safety features.</a:t>
              </a:r>
              <a:endParaRPr lang="ko-KR" altLang="en-US" sz="1600" dirty="0">
                <a:solidFill>
                  <a:schemeClr val="bg1"/>
                </a:solidFill>
                <a:cs typeface="Arial" pitchFamily="34" charset="0"/>
              </a:endParaRPr>
            </a:p>
          </p:txBody>
        </p:sp>
      </p:grpSp>
      <p:sp>
        <p:nvSpPr>
          <p:cNvPr id="8" name="Right Arrow 7">
            <a:extLst>
              <a:ext uri="{FF2B5EF4-FFF2-40B4-BE49-F238E27FC236}">
                <a16:creationId xmlns:a16="http://schemas.microsoft.com/office/drawing/2014/main" id="{C9819A4D-7829-996E-F726-BCF01C9D0A74}"/>
              </a:ext>
            </a:extLst>
          </p:cNvPr>
          <p:cNvSpPr/>
          <p:nvPr/>
        </p:nvSpPr>
        <p:spPr>
          <a:xfrm rot="5400000">
            <a:off x="360638" y="79843"/>
            <a:ext cx="989383" cy="11486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10" name="Group 9">
            <a:extLst>
              <a:ext uri="{FF2B5EF4-FFF2-40B4-BE49-F238E27FC236}">
                <a16:creationId xmlns:a16="http://schemas.microsoft.com/office/drawing/2014/main" id="{C16114B2-6BD0-0E24-E681-56A58C27F123}"/>
              </a:ext>
            </a:extLst>
          </p:cNvPr>
          <p:cNvGrpSpPr/>
          <p:nvPr/>
        </p:nvGrpSpPr>
        <p:grpSpPr>
          <a:xfrm>
            <a:off x="104681" y="4493109"/>
            <a:ext cx="3442919" cy="1171091"/>
            <a:chOff x="3233964" y="1954419"/>
            <a:chExt cx="1410045" cy="1171091"/>
          </a:xfrm>
        </p:grpSpPr>
        <p:sp>
          <p:nvSpPr>
            <p:cNvPr id="11" name="TextBox 10">
              <a:extLst>
                <a:ext uri="{FF2B5EF4-FFF2-40B4-BE49-F238E27FC236}">
                  <a16:creationId xmlns:a16="http://schemas.microsoft.com/office/drawing/2014/main" id="{908ED0CC-DB97-39CE-85EA-D8C359F367B0}"/>
                </a:ext>
              </a:extLst>
            </p:cNvPr>
            <p:cNvSpPr txBox="1"/>
            <p:nvPr/>
          </p:nvSpPr>
          <p:spPr>
            <a:xfrm>
              <a:off x="3233964" y="1954419"/>
              <a:ext cx="1400519" cy="523220"/>
            </a:xfrm>
            <a:prstGeom prst="rect">
              <a:avLst/>
            </a:prstGeom>
            <a:noFill/>
          </p:spPr>
          <p:txBody>
            <a:bodyPr wrap="square" rtlCol="0">
              <a:spAutoFit/>
            </a:bodyPr>
            <a:lstStyle/>
            <a:p>
              <a:r>
                <a:rPr lang="en-US" altLang="ko-KR" sz="1400" b="1" dirty="0">
                  <a:solidFill>
                    <a:schemeClr val="bg1"/>
                  </a:solidFill>
                  <a:cs typeface="Arial" pitchFamily="34" charset="0"/>
                </a:rPr>
                <a:t>3</a:t>
              </a:r>
              <a:r>
                <a:rPr lang="en-US" altLang="ko-KR" sz="1400" b="1" u="sng" dirty="0">
                  <a:solidFill>
                    <a:schemeClr val="bg1"/>
                  </a:solidFill>
                  <a:cs typeface="Arial" pitchFamily="34" charset="0"/>
                </a:rPr>
                <a:t>. Performance</a:t>
              </a:r>
            </a:p>
            <a:p>
              <a:endParaRPr lang="ko-KR" altLang="en-US" sz="1400" b="1" u="sng" dirty="0">
                <a:solidFill>
                  <a:schemeClr val="bg1"/>
                </a:solidFill>
                <a:cs typeface="Arial" pitchFamily="34" charset="0"/>
              </a:endParaRPr>
            </a:p>
          </p:txBody>
        </p:sp>
        <p:sp>
          <p:nvSpPr>
            <p:cNvPr id="12" name="TextBox 11">
              <a:extLst>
                <a:ext uri="{FF2B5EF4-FFF2-40B4-BE49-F238E27FC236}">
                  <a16:creationId xmlns:a16="http://schemas.microsoft.com/office/drawing/2014/main" id="{E9AAE5F6-2B2C-4D6B-98FD-ACCDBC8A590D}"/>
                </a:ext>
              </a:extLst>
            </p:cNvPr>
            <p:cNvSpPr txBox="1"/>
            <p:nvPr/>
          </p:nvSpPr>
          <p:spPr>
            <a:xfrm>
              <a:off x="3243490" y="2171403"/>
              <a:ext cx="1400519" cy="954107"/>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bg1"/>
                  </a:solidFill>
                  <a:cs typeface="Arial" pitchFamily="34" charset="0"/>
                </a:rPr>
                <a:t>Powerful and noiseless engine</a:t>
              </a:r>
            </a:p>
            <a:p>
              <a:pPr marL="171450" indent="-171450">
                <a:buFont typeface="Arial" panose="020B0604020202020204" pitchFamily="34" charset="0"/>
                <a:buChar char="•"/>
              </a:pPr>
              <a:r>
                <a:rPr lang="en-US" altLang="ko-KR" sz="1400" dirty="0">
                  <a:solidFill>
                    <a:schemeClr val="bg1"/>
                  </a:solidFill>
                  <a:cs typeface="Arial" pitchFamily="34" charset="0"/>
                </a:rPr>
                <a:t>Inline V4 </a:t>
              </a:r>
            </a:p>
            <a:p>
              <a:pPr marL="171450" indent="-171450">
                <a:buFont typeface="Arial" panose="020B0604020202020204" pitchFamily="34" charset="0"/>
                <a:buChar char="•"/>
              </a:pPr>
              <a:r>
                <a:rPr lang="en-US" altLang="ko-KR" sz="1400" dirty="0">
                  <a:solidFill>
                    <a:schemeClr val="bg1"/>
                  </a:solidFill>
                  <a:cs typeface="Arial" pitchFamily="34" charset="0"/>
                </a:rPr>
                <a:t>V-8</a:t>
              </a:r>
              <a:r>
                <a:rPr lang="ko-KR" altLang="en-US" sz="1400" dirty="0">
                  <a:solidFill>
                    <a:schemeClr val="bg1"/>
                  </a:solidFill>
                  <a:cs typeface="Arial" pitchFamily="34" charset="0"/>
                </a:rPr>
                <a:t> </a:t>
              </a:r>
              <a:r>
                <a:rPr lang="en-US" altLang="ko-KR" sz="1400" dirty="0">
                  <a:solidFill>
                    <a:schemeClr val="bg1"/>
                  </a:solidFill>
                  <a:cs typeface="Arial" pitchFamily="34" charset="0"/>
                </a:rPr>
                <a:t>to</a:t>
              </a:r>
              <a:r>
                <a:rPr lang="ko-KR" altLang="en-US" sz="1400" dirty="0">
                  <a:solidFill>
                    <a:schemeClr val="bg1"/>
                  </a:solidFill>
                  <a:cs typeface="Arial" pitchFamily="34" charset="0"/>
                </a:rPr>
                <a:t> </a:t>
              </a:r>
              <a:r>
                <a:rPr lang="en-US" altLang="ko-KR" sz="1400" dirty="0">
                  <a:solidFill>
                    <a:schemeClr val="bg1"/>
                  </a:solidFill>
                  <a:cs typeface="Arial" pitchFamily="34" charset="0"/>
                </a:rPr>
                <a:t>V-12</a:t>
              </a:r>
            </a:p>
            <a:p>
              <a:pPr marL="171450" indent="-171450">
                <a:buFont typeface="Arial" panose="020B0604020202020204" pitchFamily="34" charset="0"/>
                <a:buChar char="•"/>
              </a:pPr>
              <a:r>
                <a:rPr lang="en-US" altLang="ko-KR" sz="1400" dirty="0">
                  <a:solidFill>
                    <a:schemeClr val="bg1"/>
                  </a:solidFill>
                  <a:cs typeface="Arial" pitchFamily="34" charset="0"/>
                </a:rPr>
                <a:t>Clean Diesel</a:t>
              </a:r>
            </a:p>
          </p:txBody>
        </p:sp>
      </p:grpSp>
      <p:grpSp>
        <p:nvGrpSpPr>
          <p:cNvPr id="43" name="Group 42">
            <a:extLst>
              <a:ext uri="{FF2B5EF4-FFF2-40B4-BE49-F238E27FC236}">
                <a16:creationId xmlns:a16="http://schemas.microsoft.com/office/drawing/2014/main" id="{E1BECE2B-A261-9F13-57DD-1BEAB755B5AA}"/>
              </a:ext>
            </a:extLst>
          </p:cNvPr>
          <p:cNvGrpSpPr/>
          <p:nvPr/>
        </p:nvGrpSpPr>
        <p:grpSpPr>
          <a:xfrm>
            <a:off x="7815033" y="5679927"/>
            <a:ext cx="3474545" cy="567712"/>
            <a:chOff x="3246768" y="1926538"/>
            <a:chExt cx="1421876" cy="567712"/>
          </a:xfrm>
        </p:grpSpPr>
        <p:sp>
          <p:nvSpPr>
            <p:cNvPr id="54" name="TextBox 53">
              <a:extLst>
                <a:ext uri="{FF2B5EF4-FFF2-40B4-BE49-F238E27FC236}">
                  <a16:creationId xmlns:a16="http://schemas.microsoft.com/office/drawing/2014/main" id="{D3E408E6-4998-851D-4D26-ED9286E1C7F9}"/>
                </a:ext>
              </a:extLst>
            </p:cNvPr>
            <p:cNvSpPr txBox="1"/>
            <p:nvPr/>
          </p:nvSpPr>
          <p:spPr>
            <a:xfrm>
              <a:off x="3257447" y="1926538"/>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4. </a:t>
              </a:r>
              <a:r>
                <a:rPr lang="en-US" altLang="ko-KR" sz="1400" b="1" u="sng" dirty="0">
                  <a:solidFill>
                    <a:schemeClr val="bg1"/>
                  </a:solidFill>
                  <a:cs typeface="Arial" pitchFamily="34" charset="0"/>
                </a:rPr>
                <a:t>Safety Features</a:t>
              </a:r>
              <a:endParaRPr lang="ko-KR" altLang="en-US" sz="1400" b="1" u="sng" dirty="0">
                <a:solidFill>
                  <a:schemeClr val="bg1"/>
                </a:solidFill>
                <a:cs typeface="Arial" pitchFamily="34" charset="0"/>
              </a:endParaRPr>
            </a:p>
          </p:txBody>
        </p:sp>
        <p:sp>
          <p:nvSpPr>
            <p:cNvPr id="55" name="TextBox 54">
              <a:extLst>
                <a:ext uri="{FF2B5EF4-FFF2-40B4-BE49-F238E27FC236}">
                  <a16:creationId xmlns:a16="http://schemas.microsoft.com/office/drawing/2014/main" id="{DA859BB8-04F6-4F36-97AE-5F9E426D9BD3}"/>
                </a:ext>
              </a:extLst>
            </p:cNvPr>
            <p:cNvSpPr txBox="1"/>
            <p:nvPr/>
          </p:nvSpPr>
          <p:spPr>
            <a:xfrm>
              <a:off x="3246768" y="2186473"/>
              <a:ext cx="1421876" cy="30777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Accident Investigation</a:t>
              </a:r>
              <a:endParaRPr lang="ko-KR" altLang="en-US" sz="1400" dirty="0">
                <a:solidFill>
                  <a:schemeClr val="bg1"/>
                </a:solidFill>
                <a:cs typeface="Arial" pitchFamily="34" charset="0"/>
              </a:endParaRPr>
            </a:p>
          </p:txBody>
        </p:sp>
      </p:grpSp>
    </p:spTree>
    <p:extLst>
      <p:ext uri="{BB962C8B-B14F-4D97-AF65-F5344CB8AC3E}">
        <p14:creationId xmlns:p14="http://schemas.microsoft.com/office/powerpoint/2010/main" val="34990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15">
            <a:extLst>
              <a:ext uri="{FF2B5EF4-FFF2-40B4-BE49-F238E27FC236}">
                <a16:creationId xmlns:a16="http://schemas.microsoft.com/office/drawing/2014/main" id="{8FEB4C1F-B771-46CC-A291-F7815B8B9B99}"/>
              </a:ext>
            </a:extLst>
          </p:cNvPr>
          <p:cNvGrpSpPr/>
          <p:nvPr/>
        </p:nvGrpSpPr>
        <p:grpSpPr>
          <a:xfrm>
            <a:off x="355184" y="1272669"/>
            <a:ext cx="5420370" cy="1331903"/>
            <a:chOff x="467544" y="1934588"/>
            <a:chExt cx="4248200" cy="1331903"/>
          </a:xfrm>
        </p:grpSpPr>
        <p:sp>
          <p:nvSpPr>
            <p:cNvPr id="39" name="Rectangle 25">
              <a:extLst>
                <a:ext uri="{FF2B5EF4-FFF2-40B4-BE49-F238E27FC236}">
                  <a16:creationId xmlns:a16="http://schemas.microsoft.com/office/drawing/2014/main" id="{20668BA7-4575-4B1A-9089-8D2C2D5E13B9}"/>
                </a:ext>
              </a:extLst>
            </p:cNvPr>
            <p:cNvSpPr/>
            <p:nvPr/>
          </p:nvSpPr>
          <p:spPr>
            <a:xfrm>
              <a:off x="797293" y="2312384"/>
              <a:ext cx="3918451" cy="954107"/>
            </a:xfrm>
            <a:prstGeom prst="rect">
              <a:avLst/>
            </a:prstGeom>
          </p:spPr>
          <p:txBody>
            <a:bodyPr wrap="square" lIns="72000" rIns="72000">
              <a:spAutoFit/>
            </a:bodyPr>
            <a:lstStyle/>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Luxury Cars</a:t>
              </a: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Pre-owned cars</a:t>
              </a: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Genuine accessories</a:t>
              </a: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Services</a:t>
              </a:r>
              <a:endParaRPr lang="ko-KR" altLang="en-US" sz="1400" dirty="0">
                <a:solidFill>
                  <a:schemeClr val="tx1">
                    <a:lumMod val="75000"/>
                    <a:lumOff val="25000"/>
                  </a:schemeClr>
                </a:solidFill>
                <a:cs typeface="Arial" pitchFamily="34" charset="0"/>
              </a:endParaRPr>
            </a:p>
          </p:txBody>
        </p:sp>
        <p:sp>
          <p:nvSpPr>
            <p:cNvPr id="40" name="Rectangle 26">
              <a:extLst>
                <a:ext uri="{FF2B5EF4-FFF2-40B4-BE49-F238E27FC236}">
                  <a16:creationId xmlns:a16="http://schemas.microsoft.com/office/drawing/2014/main" id="{12696CFB-8F51-4E5D-A845-5512504FC93F}"/>
                </a:ext>
              </a:extLst>
            </p:cNvPr>
            <p:cNvSpPr/>
            <p:nvPr/>
          </p:nvSpPr>
          <p:spPr>
            <a:xfrm>
              <a:off x="467544" y="1934588"/>
              <a:ext cx="4248200" cy="400110"/>
            </a:xfrm>
            <a:prstGeom prst="rect">
              <a:avLst/>
            </a:prstGeom>
          </p:spPr>
          <p:txBody>
            <a:bodyPr wrap="square">
              <a:spAutoFit/>
            </a:bodyPr>
            <a:lstStyle/>
            <a:p>
              <a:r>
                <a:rPr lang="en-US" altLang="ko-KR" sz="2000" b="1" dirty="0">
                  <a:solidFill>
                    <a:schemeClr val="accent1"/>
                  </a:solidFill>
                </a:rPr>
                <a:t>1. Major Source of Revenue</a:t>
              </a:r>
              <a:endParaRPr lang="ko-KR" altLang="en-US" sz="2000" b="1" dirty="0">
                <a:solidFill>
                  <a:schemeClr val="accent1"/>
                </a:solidFill>
              </a:endParaRPr>
            </a:p>
          </p:txBody>
        </p:sp>
      </p:grpSp>
      <p:grpSp>
        <p:nvGrpSpPr>
          <p:cNvPr id="41" name="그룹 18">
            <a:extLst>
              <a:ext uri="{FF2B5EF4-FFF2-40B4-BE49-F238E27FC236}">
                <a16:creationId xmlns:a16="http://schemas.microsoft.com/office/drawing/2014/main" id="{FD11AF29-722F-4A4E-B94D-B0DEB1257E5B}"/>
              </a:ext>
            </a:extLst>
          </p:cNvPr>
          <p:cNvGrpSpPr/>
          <p:nvPr/>
        </p:nvGrpSpPr>
        <p:grpSpPr>
          <a:xfrm>
            <a:off x="6096000" y="1306880"/>
            <a:ext cx="5420370" cy="901016"/>
            <a:chOff x="467544" y="2816016"/>
            <a:chExt cx="4248200" cy="901016"/>
          </a:xfrm>
        </p:grpSpPr>
        <p:sp>
          <p:nvSpPr>
            <p:cNvPr id="42" name="Rectangle 27">
              <a:extLst>
                <a:ext uri="{FF2B5EF4-FFF2-40B4-BE49-F238E27FC236}">
                  <a16:creationId xmlns:a16="http://schemas.microsoft.com/office/drawing/2014/main" id="{B317C1AE-D8F9-4D62-B6DE-C8B9228A2E44}"/>
                </a:ext>
              </a:extLst>
            </p:cNvPr>
            <p:cNvSpPr/>
            <p:nvPr/>
          </p:nvSpPr>
          <p:spPr>
            <a:xfrm>
              <a:off x="797293" y="3193812"/>
              <a:ext cx="3918451" cy="523220"/>
            </a:xfrm>
            <a:prstGeom prst="rect">
              <a:avLst/>
            </a:prstGeom>
          </p:spPr>
          <p:txBody>
            <a:bodyPr wrap="square" lIns="72000" rIns="72000">
              <a:spAutoFit/>
            </a:bodyPr>
            <a:lstStyle/>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Outlets and dealers – Retail of Future (Direct to customers)</a:t>
              </a: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Website – Mercedes From Home (Doorstep Delivery)</a:t>
              </a:r>
            </a:p>
          </p:txBody>
        </p:sp>
        <p:sp>
          <p:nvSpPr>
            <p:cNvPr id="43" name="Rectangle 28">
              <a:extLst>
                <a:ext uri="{FF2B5EF4-FFF2-40B4-BE49-F238E27FC236}">
                  <a16:creationId xmlns:a16="http://schemas.microsoft.com/office/drawing/2014/main" id="{BFF3D541-5BCE-4317-842C-C4091674BA4A}"/>
                </a:ext>
              </a:extLst>
            </p:cNvPr>
            <p:cNvSpPr/>
            <p:nvPr/>
          </p:nvSpPr>
          <p:spPr>
            <a:xfrm>
              <a:off x="467544" y="2816016"/>
              <a:ext cx="4248200" cy="400110"/>
            </a:xfrm>
            <a:prstGeom prst="rect">
              <a:avLst/>
            </a:prstGeom>
          </p:spPr>
          <p:txBody>
            <a:bodyPr wrap="square">
              <a:spAutoFit/>
            </a:bodyPr>
            <a:lstStyle/>
            <a:p>
              <a:r>
                <a:rPr lang="en-US" altLang="ko-KR" sz="2000" b="1" dirty="0">
                  <a:solidFill>
                    <a:schemeClr val="accent2"/>
                  </a:solidFill>
                </a:rPr>
                <a:t>2. Distribution Channel</a:t>
              </a:r>
              <a:endParaRPr lang="ko-KR" altLang="en-US" sz="2000" b="1" dirty="0">
                <a:solidFill>
                  <a:schemeClr val="accent2"/>
                </a:solidFill>
              </a:endParaRPr>
            </a:p>
          </p:txBody>
        </p:sp>
      </p:grpSp>
      <p:grpSp>
        <p:nvGrpSpPr>
          <p:cNvPr id="44" name="그룹 21">
            <a:extLst>
              <a:ext uri="{FF2B5EF4-FFF2-40B4-BE49-F238E27FC236}">
                <a16:creationId xmlns:a16="http://schemas.microsoft.com/office/drawing/2014/main" id="{ECE87088-27F4-41A8-B496-C94F23476F9D}"/>
              </a:ext>
            </a:extLst>
          </p:cNvPr>
          <p:cNvGrpSpPr/>
          <p:nvPr/>
        </p:nvGrpSpPr>
        <p:grpSpPr>
          <a:xfrm>
            <a:off x="233264" y="3761411"/>
            <a:ext cx="5420370" cy="685573"/>
            <a:chOff x="467544" y="3697444"/>
            <a:chExt cx="4248200" cy="685573"/>
          </a:xfrm>
        </p:grpSpPr>
        <p:sp>
          <p:nvSpPr>
            <p:cNvPr id="45" name="Rectangle 29">
              <a:extLst>
                <a:ext uri="{FF2B5EF4-FFF2-40B4-BE49-F238E27FC236}">
                  <a16:creationId xmlns:a16="http://schemas.microsoft.com/office/drawing/2014/main" id="{AF44F9FE-DAA1-4EB5-BB5B-DAAF7FD22CAD}"/>
                </a:ext>
              </a:extLst>
            </p:cNvPr>
            <p:cNvSpPr/>
            <p:nvPr/>
          </p:nvSpPr>
          <p:spPr>
            <a:xfrm>
              <a:off x="797293" y="4075240"/>
              <a:ext cx="3918451" cy="307777"/>
            </a:xfrm>
            <a:prstGeom prst="rect">
              <a:avLst/>
            </a:prstGeom>
          </p:spPr>
          <p:txBody>
            <a:bodyPr wrap="square" lIns="72000" rIns="72000">
              <a:spAutoFit/>
            </a:bodyPr>
            <a:lstStyle/>
            <a:p>
              <a:r>
                <a:rPr lang="en-US" altLang="ko-KR" sz="1400" dirty="0">
                  <a:solidFill>
                    <a:schemeClr val="tx1">
                      <a:lumMod val="75000"/>
                      <a:lumOff val="25000"/>
                    </a:schemeClr>
                  </a:solidFill>
                  <a:cs typeface="Arial" pitchFamily="34" charset="0"/>
                </a:rPr>
                <a:t>The availability of pre-owned cars is limited to 21 outlets </a:t>
              </a:r>
              <a:endParaRPr lang="ko-KR" altLang="en-US" sz="1400" dirty="0">
                <a:solidFill>
                  <a:schemeClr val="tx1">
                    <a:lumMod val="75000"/>
                    <a:lumOff val="25000"/>
                  </a:schemeClr>
                </a:solidFill>
                <a:cs typeface="Arial" pitchFamily="34" charset="0"/>
              </a:endParaRPr>
            </a:p>
          </p:txBody>
        </p:sp>
        <p:sp>
          <p:nvSpPr>
            <p:cNvPr id="46" name="Rectangle 30">
              <a:extLst>
                <a:ext uri="{FF2B5EF4-FFF2-40B4-BE49-F238E27FC236}">
                  <a16:creationId xmlns:a16="http://schemas.microsoft.com/office/drawing/2014/main" id="{A827031E-8587-44EF-8D38-784A4B750579}"/>
                </a:ext>
              </a:extLst>
            </p:cNvPr>
            <p:cNvSpPr/>
            <p:nvPr/>
          </p:nvSpPr>
          <p:spPr>
            <a:xfrm>
              <a:off x="467544" y="3697444"/>
              <a:ext cx="4248200" cy="400110"/>
            </a:xfrm>
            <a:prstGeom prst="rect">
              <a:avLst/>
            </a:prstGeom>
          </p:spPr>
          <p:txBody>
            <a:bodyPr wrap="square">
              <a:spAutoFit/>
            </a:bodyPr>
            <a:lstStyle/>
            <a:p>
              <a:r>
                <a:rPr lang="en-US" altLang="ko-KR" sz="2000" b="1" dirty="0">
                  <a:solidFill>
                    <a:schemeClr val="accent3"/>
                  </a:solidFill>
                </a:rPr>
                <a:t>Market for Pre-owned cars</a:t>
              </a:r>
              <a:endParaRPr lang="ko-KR" altLang="en-US" sz="2000" b="1" dirty="0">
                <a:solidFill>
                  <a:schemeClr val="accent3"/>
                </a:solidFill>
              </a:endParaRPr>
            </a:p>
          </p:txBody>
        </p:sp>
      </p:grpSp>
      <p:grpSp>
        <p:nvGrpSpPr>
          <p:cNvPr id="3" name="Group 2">
            <a:extLst>
              <a:ext uri="{FF2B5EF4-FFF2-40B4-BE49-F238E27FC236}">
                <a16:creationId xmlns:a16="http://schemas.microsoft.com/office/drawing/2014/main" id="{9678D4ED-E0DD-1CFE-F949-C135549E9DFD}"/>
              </a:ext>
            </a:extLst>
          </p:cNvPr>
          <p:cNvGrpSpPr/>
          <p:nvPr/>
        </p:nvGrpSpPr>
        <p:grpSpPr>
          <a:xfrm flipH="1">
            <a:off x="4557944" y="4868719"/>
            <a:ext cx="5858609" cy="1588814"/>
            <a:chOff x="4391634" y="2847638"/>
            <a:chExt cx="5072111" cy="3334381"/>
          </a:xfrm>
          <a:solidFill>
            <a:schemeClr val="bg2">
              <a:lumMod val="10000"/>
            </a:schemeClr>
          </a:solidFill>
        </p:grpSpPr>
        <p:sp>
          <p:nvSpPr>
            <p:cNvPr id="18" name="Block Arc 37">
              <a:extLst>
                <a:ext uri="{FF2B5EF4-FFF2-40B4-BE49-F238E27FC236}">
                  <a16:creationId xmlns:a16="http://schemas.microsoft.com/office/drawing/2014/main" id="{9EC12EE9-DC33-554F-44F9-B69A399FE8FC}"/>
                </a:ext>
              </a:extLst>
            </p:cNvPr>
            <p:cNvSpPr/>
            <p:nvPr/>
          </p:nvSpPr>
          <p:spPr>
            <a:xfrm rot="371117">
              <a:off x="4391634" y="2847638"/>
              <a:ext cx="1919886" cy="1041966"/>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4272791F-1F72-6795-E7C1-6D71FDEB204C}"/>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grpFill/>
            <a:ln w="28575" cap="flat">
              <a:solidFill>
                <a:schemeClr val="tx1"/>
              </a:solidFill>
              <a:prstDash val="solid"/>
              <a:miter/>
            </a:ln>
          </p:spPr>
          <p:txBody>
            <a:bodyPr wrap="square" rtlCol="0" anchor="ctr">
              <a:noAutofit/>
            </a:bodyPr>
            <a:lstStyle/>
            <a:p>
              <a:endParaRPr lang="en-US" dirty="0"/>
            </a:p>
          </p:txBody>
        </p:sp>
        <p:sp>
          <p:nvSpPr>
            <p:cNvPr id="49" name="Freeform: Shape 48">
              <a:extLst>
                <a:ext uri="{FF2B5EF4-FFF2-40B4-BE49-F238E27FC236}">
                  <a16:creationId xmlns:a16="http://schemas.microsoft.com/office/drawing/2014/main" id="{063BE555-0253-9A28-0905-151A4D474437}"/>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0" name="Group 49">
            <a:extLst>
              <a:ext uri="{FF2B5EF4-FFF2-40B4-BE49-F238E27FC236}">
                <a16:creationId xmlns:a16="http://schemas.microsoft.com/office/drawing/2014/main" id="{B237A4FC-9AC4-35E5-075A-75FAF596DC93}"/>
              </a:ext>
            </a:extLst>
          </p:cNvPr>
          <p:cNvGrpSpPr/>
          <p:nvPr/>
        </p:nvGrpSpPr>
        <p:grpSpPr>
          <a:xfrm flipH="1">
            <a:off x="7553033" y="4697195"/>
            <a:ext cx="3515877" cy="1771658"/>
            <a:chOff x="6827378" y="2457115"/>
            <a:chExt cx="1161309" cy="447009"/>
          </a:xfrm>
        </p:grpSpPr>
        <p:sp>
          <p:nvSpPr>
            <p:cNvPr id="51" name="Freeform: Shape 50">
              <a:extLst>
                <a:ext uri="{FF2B5EF4-FFF2-40B4-BE49-F238E27FC236}">
                  <a16:creationId xmlns:a16="http://schemas.microsoft.com/office/drawing/2014/main" id="{88FD816E-3BFC-BCB4-3F80-B9729D48C19F}"/>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56525C0-3AAC-521B-2FB2-5E3AA81A1A9C}"/>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5">
                <a:lumMod val="60000"/>
                <a:lumOff val="40000"/>
              </a:schemeClr>
            </a:solidFill>
            <a:ln w="9525" cap="flat">
              <a:noFill/>
              <a:prstDash val="solid"/>
              <a:miter/>
            </a:ln>
          </p:spPr>
          <p:txBody>
            <a:bodyPr wrap="square" rtlCol="0" anchor="ctr">
              <a:noAutofit/>
            </a:bodyPr>
            <a:lstStyle/>
            <a:p>
              <a:endParaRPr lang="en-US"/>
            </a:p>
          </p:txBody>
        </p:sp>
        <p:sp>
          <p:nvSpPr>
            <p:cNvPr id="53" name="Freeform: Shape 52">
              <a:extLst>
                <a:ext uri="{FF2B5EF4-FFF2-40B4-BE49-F238E27FC236}">
                  <a16:creationId xmlns:a16="http://schemas.microsoft.com/office/drawing/2014/main" id="{18611B98-00BC-ED5A-3E13-64C2897918C1}"/>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77D30F74-6A78-8AF4-0369-59CB2CB3798F}"/>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DDDD1C49-E711-06FB-5336-D5E237DDD1C3}"/>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56" name="Block Arc 5">
            <a:extLst>
              <a:ext uri="{FF2B5EF4-FFF2-40B4-BE49-F238E27FC236}">
                <a16:creationId xmlns:a16="http://schemas.microsoft.com/office/drawing/2014/main" id="{1602E71D-C0F9-F9F0-7D0D-02BC03B685AE}"/>
              </a:ext>
            </a:extLst>
          </p:cNvPr>
          <p:cNvSpPr>
            <a:spLocks noChangeAspect="1"/>
          </p:cNvSpPr>
          <p:nvPr/>
        </p:nvSpPr>
        <p:spPr>
          <a:xfrm rot="10800000" flipH="1">
            <a:off x="8983786" y="5370650"/>
            <a:ext cx="505472" cy="48526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Block Arc 45">
            <a:extLst>
              <a:ext uri="{FF2B5EF4-FFF2-40B4-BE49-F238E27FC236}">
                <a16:creationId xmlns:a16="http://schemas.microsoft.com/office/drawing/2014/main" id="{54D3FC56-9DD6-55C5-C46E-857A89EBBA86}"/>
              </a:ext>
            </a:extLst>
          </p:cNvPr>
          <p:cNvSpPr/>
          <p:nvPr/>
        </p:nvSpPr>
        <p:spPr>
          <a:xfrm rot="16200000" flipH="1">
            <a:off x="9138727" y="4770449"/>
            <a:ext cx="2000273" cy="1932084"/>
          </a:xfrm>
          <a:prstGeom prst="blockArc">
            <a:avLst>
              <a:gd name="adj1" fmla="val 16393275"/>
              <a:gd name="adj2" fmla="val 9895435"/>
              <a:gd name="adj3" fmla="val 426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59" name="Text Placeholder 58">
            <a:extLst>
              <a:ext uri="{FF2B5EF4-FFF2-40B4-BE49-F238E27FC236}">
                <a16:creationId xmlns:a16="http://schemas.microsoft.com/office/drawing/2014/main" id="{D7CD3C2B-D666-D32B-4ACC-C13418F8DCD4}"/>
              </a:ext>
            </a:extLst>
          </p:cNvPr>
          <p:cNvSpPr>
            <a:spLocks noGrp="1"/>
          </p:cNvSpPr>
          <p:nvPr>
            <p:ph type="body" sz="quarter" idx="10"/>
          </p:nvPr>
        </p:nvSpPr>
        <p:spPr/>
        <p:txBody>
          <a:bodyPr/>
          <a:lstStyle/>
          <a:p>
            <a:r>
              <a:rPr lang="en-US" dirty="0"/>
              <a:t>Revenue and Distribution Model</a:t>
            </a:r>
            <a:endParaRPr lang="en-IN" dirty="0"/>
          </a:p>
        </p:txBody>
      </p:sp>
    </p:spTree>
    <p:extLst>
      <p:ext uri="{BB962C8B-B14F-4D97-AF65-F5344CB8AC3E}">
        <p14:creationId xmlns:p14="http://schemas.microsoft.com/office/powerpoint/2010/main" val="343258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A0432B65-A4E8-4F8D-891F-5C46349EFE6F}"/>
              </a:ext>
            </a:extLst>
          </p:cNvPr>
          <p:cNvGrpSpPr/>
          <p:nvPr/>
        </p:nvGrpSpPr>
        <p:grpSpPr>
          <a:xfrm>
            <a:off x="299555" y="1589834"/>
            <a:ext cx="3157774" cy="3341047"/>
            <a:chOff x="7660892" y="3400808"/>
            <a:chExt cx="299886" cy="317291"/>
          </a:xfrm>
          <a:solidFill>
            <a:schemeClr val="accent3">
              <a:alpha val="10000"/>
            </a:schemeClr>
          </a:solidFill>
        </p:grpSpPr>
        <p:sp>
          <p:nvSpPr>
            <p:cNvPr id="90" name="Freeform: Shape 89">
              <a:extLst>
                <a:ext uri="{FF2B5EF4-FFF2-40B4-BE49-F238E27FC236}">
                  <a16:creationId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9A32DF0B-C684-46CA-A5C0-90B41E591F8E}"/>
              </a:ext>
            </a:extLst>
          </p:cNvPr>
          <p:cNvGrpSpPr/>
          <p:nvPr/>
        </p:nvGrpSpPr>
        <p:grpSpPr>
          <a:xfrm flipH="1">
            <a:off x="1149610" y="4863648"/>
            <a:ext cx="5858609" cy="1588814"/>
            <a:chOff x="4391634" y="2847638"/>
            <a:chExt cx="5072111" cy="3334381"/>
          </a:xfrm>
          <a:solidFill>
            <a:schemeClr val="bg2">
              <a:lumMod val="10000"/>
            </a:schemeClr>
          </a:solidFill>
        </p:grpSpPr>
        <p:sp>
          <p:nvSpPr>
            <p:cNvPr id="38" name="Block Arc 37">
              <a:extLst>
                <a:ext uri="{FF2B5EF4-FFF2-40B4-BE49-F238E27FC236}">
                  <a16:creationId xmlns:a16="http://schemas.microsoft.com/office/drawing/2014/main" id="{FAB3C77B-55F5-4B8D-96C4-61BB05AF63A1}"/>
                </a:ext>
              </a:extLst>
            </p:cNvPr>
            <p:cNvSpPr/>
            <p:nvPr/>
          </p:nvSpPr>
          <p:spPr>
            <a:xfrm rot="371117">
              <a:off x="4391634" y="2847638"/>
              <a:ext cx="1919886" cy="1041966"/>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BC9060B0-F296-42D8-BEC0-649937CA2486}"/>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grpFill/>
            <a:ln w="28575" cap="flat">
              <a:solidFill>
                <a:schemeClr val="tx1"/>
              </a:solidFill>
              <a:prstDash val="solid"/>
              <a:miter/>
            </a:ln>
          </p:spPr>
          <p:txBody>
            <a:bodyPr wrap="square" rtlCol="0" anchor="ctr">
              <a:noAutofit/>
            </a:bodyPr>
            <a:lstStyle/>
            <a:p>
              <a:endParaRPr lang="en-US" dirty="0"/>
            </a:p>
          </p:txBody>
        </p:sp>
        <p:sp>
          <p:nvSpPr>
            <p:cNvPr id="36" name="Freeform: Shape 35">
              <a:extLst>
                <a:ext uri="{FF2B5EF4-FFF2-40B4-BE49-F238E27FC236}">
                  <a16:creationId xmlns:a16="http://schemas.microsoft.com/office/drawing/2014/main" id="{D3A6F2F7-2C93-4444-9402-A72224787C22}"/>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932407" y="2721902"/>
            <a:ext cx="4232151" cy="1468530"/>
          </a:xfrm>
          <a:prstGeom prst="rect">
            <a:avLst/>
          </a:prstGeom>
        </p:spPr>
        <p:txBody>
          <a:bodyPr/>
          <a:lstStyle/>
          <a:p>
            <a:r>
              <a:rPr lang="en-US" dirty="0"/>
              <a:t>Marketing Strategy</a:t>
            </a:r>
          </a:p>
        </p:txBody>
      </p:sp>
      <p:grpSp>
        <p:nvGrpSpPr>
          <p:cNvPr id="63" name="Group 62">
            <a:extLst>
              <a:ext uri="{FF2B5EF4-FFF2-40B4-BE49-F238E27FC236}">
                <a16:creationId xmlns:a16="http://schemas.microsoft.com/office/drawing/2014/main" id="{362AB4A0-E7C8-423F-A9AD-E9E6B5693C4A}"/>
              </a:ext>
            </a:extLst>
          </p:cNvPr>
          <p:cNvGrpSpPr/>
          <p:nvPr/>
        </p:nvGrpSpPr>
        <p:grpSpPr>
          <a:xfrm flipH="1">
            <a:off x="3946265" y="4555098"/>
            <a:ext cx="3515877" cy="1771658"/>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5">
                <a:lumMod val="60000"/>
                <a:lumOff val="40000"/>
              </a:schemeClr>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19" name="Block Arc 5">
            <a:extLst>
              <a:ext uri="{FF2B5EF4-FFF2-40B4-BE49-F238E27FC236}">
                <a16:creationId xmlns:a16="http://schemas.microsoft.com/office/drawing/2014/main" id="{841ABF8F-4EBA-4F47-9E09-E2E9B57BFD55}"/>
              </a:ext>
            </a:extLst>
          </p:cNvPr>
          <p:cNvSpPr>
            <a:spLocks noChangeAspect="1"/>
          </p:cNvSpPr>
          <p:nvPr/>
        </p:nvSpPr>
        <p:spPr>
          <a:xfrm rot="10800000" flipH="1">
            <a:off x="5545730" y="5313615"/>
            <a:ext cx="505472" cy="48526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45">
            <a:extLst>
              <a:ext uri="{FF2B5EF4-FFF2-40B4-BE49-F238E27FC236}">
                <a16:creationId xmlns:a16="http://schemas.microsoft.com/office/drawing/2014/main" id="{CF9083D9-63E2-4499-9941-E2FC404868BA}"/>
              </a:ext>
            </a:extLst>
          </p:cNvPr>
          <p:cNvSpPr/>
          <p:nvPr/>
        </p:nvSpPr>
        <p:spPr>
          <a:xfrm rot="16200000" flipH="1">
            <a:off x="5729869" y="4764206"/>
            <a:ext cx="2000273" cy="1932084"/>
          </a:xfrm>
          <a:prstGeom prst="blockArc">
            <a:avLst>
              <a:gd name="adj1" fmla="val 16393275"/>
              <a:gd name="adj2" fmla="val 9895435"/>
              <a:gd name="adj3" fmla="val 426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69" name="TextBox 68">
            <a:extLst>
              <a:ext uri="{FF2B5EF4-FFF2-40B4-BE49-F238E27FC236}">
                <a16:creationId xmlns:a16="http://schemas.microsoft.com/office/drawing/2014/main" id="{1C9643CF-44E3-4D84-AC99-AE0706F509B8}"/>
              </a:ext>
            </a:extLst>
          </p:cNvPr>
          <p:cNvSpPr txBox="1"/>
          <p:nvPr/>
        </p:nvSpPr>
        <p:spPr>
          <a:xfrm>
            <a:off x="290377" y="400161"/>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grpSp>
        <p:nvGrpSpPr>
          <p:cNvPr id="70" name="Group 69">
            <a:extLst>
              <a:ext uri="{FF2B5EF4-FFF2-40B4-BE49-F238E27FC236}">
                <a16:creationId xmlns:a16="http://schemas.microsoft.com/office/drawing/2014/main" id="{4B259230-9D30-4DD1-85EE-404F565C9A34}"/>
              </a:ext>
            </a:extLst>
          </p:cNvPr>
          <p:cNvGrpSpPr/>
          <p:nvPr/>
        </p:nvGrpSpPr>
        <p:grpSpPr>
          <a:xfrm>
            <a:off x="777203" y="1010149"/>
            <a:ext cx="4066959" cy="2063509"/>
            <a:chOff x="4355975" y="1315954"/>
            <a:chExt cx="3012728" cy="2063509"/>
          </a:xfrm>
        </p:grpSpPr>
        <p:sp>
          <p:nvSpPr>
            <p:cNvPr id="71" name="TextBox 70">
              <a:extLst>
                <a:ext uri="{FF2B5EF4-FFF2-40B4-BE49-F238E27FC236}">
                  <a16:creationId xmlns:a16="http://schemas.microsoft.com/office/drawing/2014/main" id="{1E5042C5-83D2-4D08-901A-11CB61390FB3}"/>
                </a:ext>
              </a:extLst>
            </p:cNvPr>
            <p:cNvSpPr txBox="1"/>
            <p:nvPr/>
          </p:nvSpPr>
          <p:spPr>
            <a:xfrm>
              <a:off x="4355975" y="1315954"/>
              <a:ext cx="3012726" cy="338554"/>
            </a:xfrm>
            <a:prstGeom prst="rect">
              <a:avLst/>
            </a:prstGeom>
            <a:noFill/>
          </p:spPr>
          <p:txBody>
            <a:bodyPr wrap="square" rtlCol="0" anchor="ctr">
              <a:spAutoFit/>
            </a:bodyPr>
            <a:lstStyle/>
            <a:p>
              <a:r>
                <a:rPr lang="en-IN" altLang="ko-KR" sz="1600" b="1" dirty="0">
                  <a:solidFill>
                    <a:schemeClr val="tx1">
                      <a:lumMod val="75000"/>
                      <a:lumOff val="25000"/>
                    </a:schemeClr>
                  </a:solidFill>
                  <a:cs typeface="Arial" pitchFamily="34" charset="0"/>
                </a:rPr>
                <a:t>Product Strategy</a:t>
              </a:r>
              <a:endParaRPr lang="ko-KR" altLang="en-US" sz="1600" b="1"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88BBD4B7-3192-429E-8AA9-E411374ACACA}"/>
                </a:ext>
              </a:extLst>
            </p:cNvPr>
            <p:cNvSpPr txBox="1"/>
            <p:nvPr/>
          </p:nvSpPr>
          <p:spPr>
            <a:xfrm>
              <a:off x="4355977" y="1563581"/>
              <a:ext cx="3012726" cy="1815882"/>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One of the strongest point</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Luxurious standards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Best of designs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Best of technology</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4matic and BlueTEC best technology till date</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$11 bn investment for electric and hybrid cars</a:t>
              </a:r>
              <a:endParaRPr lang="ko-KR" altLang="en-US" sz="1400" dirty="0">
                <a:solidFill>
                  <a:schemeClr val="tx1">
                    <a:lumMod val="75000"/>
                    <a:lumOff val="25000"/>
                  </a:schemeClr>
                </a:solidFill>
                <a:cs typeface="Arial" pitchFamily="34" charset="0"/>
              </a:endParaRPr>
            </a:p>
          </p:txBody>
        </p:sp>
      </p:grpSp>
      <p:sp>
        <p:nvSpPr>
          <p:cNvPr id="74" name="TextBox 73">
            <a:extLst>
              <a:ext uri="{FF2B5EF4-FFF2-40B4-BE49-F238E27FC236}">
                <a16:creationId xmlns:a16="http://schemas.microsoft.com/office/drawing/2014/main" id="{DFE7C841-D37B-4AE6-9592-B4E64F853703}"/>
              </a:ext>
            </a:extLst>
          </p:cNvPr>
          <p:cNvSpPr txBox="1"/>
          <p:nvPr/>
        </p:nvSpPr>
        <p:spPr>
          <a:xfrm>
            <a:off x="359254" y="3099071"/>
            <a:ext cx="432048" cy="830997"/>
          </a:xfrm>
          <a:prstGeom prst="rect">
            <a:avLst/>
          </a:prstGeom>
          <a:noFill/>
          <a:ln>
            <a:noFill/>
          </a:ln>
        </p:spPr>
        <p:txBody>
          <a:bodyPr wrap="square" lIns="0" tIns="0" rIns="0" bIns="0" rtlCol="0" anchor="ctr">
            <a:spAutoFit/>
          </a:bodyPr>
          <a:lstStyle/>
          <a:p>
            <a:r>
              <a:rPr lang="en-US" altLang="ko-KR" sz="5400" b="1" dirty="0">
                <a:solidFill>
                  <a:schemeClr val="accent6">
                    <a:lumMod val="75000"/>
                  </a:schemeClr>
                </a:solidFill>
                <a:cs typeface="Arial" pitchFamily="34" charset="0"/>
              </a:rPr>
              <a:t>2</a:t>
            </a:r>
            <a:endParaRPr lang="ko-KR" altLang="en-US" sz="5400" b="1" dirty="0">
              <a:solidFill>
                <a:schemeClr val="accent6">
                  <a:lumMod val="75000"/>
                </a:schemeClr>
              </a:solidFill>
              <a:cs typeface="Arial" pitchFamily="34" charset="0"/>
            </a:endParaRPr>
          </a:p>
        </p:txBody>
      </p:sp>
      <p:grpSp>
        <p:nvGrpSpPr>
          <p:cNvPr id="75" name="Group 74">
            <a:extLst>
              <a:ext uri="{FF2B5EF4-FFF2-40B4-BE49-F238E27FC236}">
                <a16:creationId xmlns:a16="http://schemas.microsoft.com/office/drawing/2014/main" id="{38F561D3-B120-48B2-944F-1387DF500F16}"/>
              </a:ext>
            </a:extLst>
          </p:cNvPr>
          <p:cNvGrpSpPr/>
          <p:nvPr/>
        </p:nvGrpSpPr>
        <p:grpSpPr>
          <a:xfrm>
            <a:off x="814244" y="3602746"/>
            <a:ext cx="3434878" cy="986291"/>
            <a:chOff x="4355975" y="1315954"/>
            <a:chExt cx="3012728" cy="986291"/>
          </a:xfrm>
        </p:grpSpPr>
        <p:sp>
          <p:nvSpPr>
            <p:cNvPr id="76" name="TextBox 75">
              <a:extLst>
                <a:ext uri="{FF2B5EF4-FFF2-40B4-BE49-F238E27FC236}">
                  <a16:creationId xmlns:a16="http://schemas.microsoft.com/office/drawing/2014/main" id="{FEC3CB39-68C3-4A04-A156-D8DA3CCA34AD}"/>
                </a:ext>
              </a:extLst>
            </p:cNvPr>
            <p:cNvSpPr txBox="1"/>
            <p:nvPr/>
          </p:nvSpPr>
          <p:spPr>
            <a:xfrm>
              <a:off x="4355975" y="1315954"/>
              <a:ext cx="3012726" cy="338554"/>
            </a:xfrm>
            <a:prstGeom prst="rect">
              <a:avLst/>
            </a:prstGeom>
            <a:noFill/>
          </p:spPr>
          <p:txBody>
            <a:bodyPr wrap="square" rtlCol="0" anchor="ctr">
              <a:spAutoFit/>
            </a:bodyPr>
            <a:lstStyle/>
            <a:p>
              <a:r>
                <a:rPr lang="en-IN" altLang="ko-KR" sz="1600" b="1" dirty="0">
                  <a:solidFill>
                    <a:schemeClr val="tx1">
                      <a:lumMod val="75000"/>
                      <a:lumOff val="25000"/>
                    </a:schemeClr>
                  </a:solidFill>
                  <a:cs typeface="Arial" pitchFamily="34" charset="0"/>
                </a:rPr>
                <a:t>Pricing Strategy</a:t>
              </a:r>
              <a:endParaRPr lang="ko-KR" altLang="en-US" sz="1600" b="1" dirty="0">
                <a:solidFill>
                  <a:schemeClr val="tx1">
                    <a:lumMod val="75000"/>
                    <a:lumOff val="25000"/>
                  </a:schemeClr>
                </a:solidFill>
                <a:cs typeface="Arial" pitchFamily="34" charset="0"/>
              </a:endParaRPr>
            </a:p>
          </p:txBody>
        </p:sp>
        <p:sp>
          <p:nvSpPr>
            <p:cNvPr id="77" name="TextBox 76">
              <a:extLst>
                <a:ext uri="{FF2B5EF4-FFF2-40B4-BE49-F238E27FC236}">
                  <a16:creationId xmlns:a16="http://schemas.microsoft.com/office/drawing/2014/main" id="{3D7E1446-869F-48A2-BD9E-15D4090A5238}"/>
                </a:ext>
              </a:extLst>
            </p:cNvPr>
            <p:cNvSpPr txBox="1"/>
            <p:nvPr/>
          </p:nvSpPr>
          <p:spPr>
            <a:xfrm>
              <a:off x="4355977" y="1563581"/>
              <a:ext cx="3012726" cy="738664"/>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Niche segment – luxury car market</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Invests on high cost materials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Premium pricing</a:t>
              </a:r>
              <a:endParaRPr lang="ko-KR" altLang="en-US" sz="1400" dirty="0">
                <a:solidFill>
                  <a:schemeClr val="tx1">
                    <a:lumMod val="75000"/>
                    <a:lumOff val="25000"/>
                  </a:schemeClr>
                </a:solidFill>
                <a:cs typeface="Arial" pitchFamily="34" charset="0"/>
              </a:endParaRPr>
            </a:p>
          </p:txBody>
        </p:sp>
      </p:grpSp>
      <p:sp>
        <p:nvSpPr>
          <p:cNvPr id="79" name="TextBox 78">
            <a:extLst>
              <a:ext uri="{FF2B5EF4-FFF2-40B4-BE49-F238E27FC236}">
                <a16:creationId xmlns:a16="http://schemas.microsoft.com/office/drawing/2014/main" id="{4101079C-4BCD-4F52-8E6F-541E516C824D}"/>
              </a:ext>
            </a:extLst>
          </p:cNvPr>
          <p:cNvSpPr txBox="1"/>
          <p:nvPr/>
        </p:nvSpPr>
        <p:spPr>
          <a:xfrm>
            <a:off x="7320239" y="319572"/>
            <a:ext cx="432048"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grpSp>
        <p:nvGrpSpPr>
          <p:cNvPr id="80" name="Group 79">
            <a:extLst>
              <a:ext uri="{FF2B5EF4-FFF2-40B4-BE49-F238E27FC236}">
                <a16:creationId xmlns:a16="http://schemas.microsoft.com/office/drawing/2014/main" id="{6EAB1F10-2FB2-4A86-9539-EA1185F4321D}"/>
              </a:ext>
            </a:extLst>
          </p:cNvPr>
          <p:cNvGrpSpPr/>
          <p:nvPr/>
        </p:nvGrpSpPr>
        <p:grpSpPr>
          <a:xfrm>
            <a:off x="7783540" y="952556"/>
            <a:ext cx="4232151" cy="1417178"/>
            <a:chOff x="4355975" y="1315954"/>
            <a:chExt cx="3012728" cy="1417178"/>
          </a:xfrm>
        </p:grpSpPr>
        <p:sp>
          <p:nvSpPr>
            <p:cNvPr id="81" name="TextBox 80">
              <a:extLst>
                <a:ext uri="{FF2B5EF4-FFF2-40B4-BE49-F238E27FC236}">
                  <a16:creationId xmlns:a16="http://schemas.microsoft.com/office/drawing/2014/main" id="{9520185F-9735-4F4F-98E0-C52B119054FD}"/>
                </a:ext>
              </a:extLst>
            </p:cNvPr>
            <p:cNvSpPr txBox="1"/>
            <p:nvPr/>
          </p:nvSpPr>
          <p:spPr>
            <a:xfrm>
              <a:off x="4355975" y="1315954"/>
              <a:ext cx="3012726" cy="338554"/>
            </a:xfrm>
            <a:prstGeom prst="rect">
              <a:avLst/>
            </a:prstGeom>
            <a:noFill/>
          </p:spPr>
          <p:txBody>
            <a:bodyPr wrap="square" rtlCol="0" anchor="ctr">
              <a:spAutoFit/>
            </a:bodyPr>
            <a:lstStyle/>
            <a:p>
              <a:r>
                <a:rPr lang="en-IN" altLang="ko-KR" sz="1600" b="1" dirty="0">
                  <a:solidFill>
                    <a:schemeClr val="tx1">
                      <a:lumMod val="75000"/>
                      <a:lumOff val="25000"/>
                    </a:schemeClr>
                  </a:solidFill>
                  <a:cs typeface="Arial" pitchFamily="34" charset="0"/>
                </a:rPr>
                <a:t>Place and Distribution Strategy</a:t>
              </a:r>
              <a:endParaRPr lang="ko-KR" altLang="en-US" sz="1600" b="1" dirty="0">
                <a:solidFill>
                  <a:schemeClr val="tx1">
                    <a:lumMod val="75000"/>
                    <a:lumOff val="25000"/>
                  </a:schemeClr>
                </a:solidFill>
                <a:cs typeface="Arial" pitchFamily="34" charset="0"/>
              </a:endParaRPr>
            </a:p>
          </p:txBody>
        </p:sp>
        <p:sp>
          <p:nvSpPr>
            <p:cNvPr id="82" name="TextBox 81">
              <a:extLst>
                <a:ext uri="{FF2B5EF4-FFF2-40B4-BE49-F238E27FC236}">
                  <a16:creationId xmlns:a16="http://schemas.microsoft.com/office/drawing/2014/main" id="{1CB96F63-66A1-4392-B880-EF881E6C5069}"/>
                </a:ext>
              </a:extLst>
            </p:cNvPr>
            <p:cNvSpPr txBox="1"/>
            <p:nvPr/>
          </p:nvSpPr>
          <p:spPr>
            <a:xfrm>
              <a:off x="4355977" y="1563581"/>
              <a:ext cx="3012726" cy="1169551"/>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Global reach</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Manufacturing plant in Chakan, Maharashtra</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R&amp;D </a:t>
              </a:r>
              <a:r>
                <a:rPr lang="en-IN" altLang="ko-KR" sz="1400" dirty="0" err="1">
                  <a:solidFill>
                    <a:schemeClr val="tx1">
                      <a:lumMod val="75000"/>
                      <a:lumOff val="25000"/>
                    </a:schemeClr>
                  </a:solidFill>
                  <a:cs typeface="Arial" pitchFamily="34" charset="0"/>
                </a:rPr>
                <a:t>center</a:t>
              </a:r>
              <a:r>
                <a:rPr lang="en-IN" altLang="ko-KR" sz="1400" dirty="0">
                  <a:solidFill>
                    <a:schemeClr val="tx1">
                      <a:lumMod val="75000"/>
                      <a:lumOff val="25000"/>
                    </a:schemeClr>
                  </a:solidFill>
                  <a:cs typeface="Arial" pitchFamily="34" charset="0"/>
                </a:rPr>
                <a:t> in Bangalore</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Almost 100 outlets in 48 Indian cities</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Largest network among all luxury carmakers</a:t>
              </a:r>
            </a:p>
          </p:txBody>
        </p:sp>
      </p:grpSp>
      <p:sp>
        <p:nvSpPr>
          <p:cNvPr id="83" name="Rectangle 82">
            <a:extLst>
              <a:ext uri="{FF2B5EF4-FFF2-40B4-BE49-F238E27FC236}">
                <a16:creationId xmlns:a16="http://schemas.microsoft.com/office/drawing/2014/main" id="{ADFE58C7-5676-46D4-8FF6-35B5923877C6}"/>
              </a:ext>
            </a:extLst>
          </p:cNvPr>
          <p:cNvSpPr/>
          <p:nvPr/>
        </p:nvSpPr>
        <p:spPr>
          <a:xfrm>
            <a:off x="684251" y="779035"/>
            <a:ext cx="45719" cy="8309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4" name="TextBox 83">
            <a:extLst>
              <a:ext uri="{FF2B5EF4-FFF2-40B4-BE49-F238E27FC236}">
                <a16:creationId xmlns:a16="http://schemas.microsoft.com/office/drawing/2014/main" id="{B36F873D-2F88-486A-BEE4-9ABC5D1BD4DC}"/>
              </a:ext>
            </a:extLst>
          </p:cNvPr>
          <p:cNvSpPr txBox="1"/>
          <p:nvPr/>
        </p:nvSpPr>
        <p:spPr>
          <a:xfrm>
            <a:off x="8004560" y="3238064"/>
            <a:ext cx="432048" cy="830997"/>
          </a:xfrm>
          <a:prstGeom prst="rect">
            <a:avLst/>
          </a:prstGeom>
          <a:noFill/>
        </p:spPr>
        <p:txBody>
          <a:bodyPr wrap="square" lIns="0" tIns="0" rIns="0" bIns="0" rtlCol="0" anchor="ctr">
            <a:spAutoFit/>
          </a:bodyPr>
          <a:lstStyle/>
          <a:p>
            <a:r>
              <a:rPr lang="en-US" altLang="ko-KR" sz="5400" b="1" dirty="0">
                <a:solidFill>
                  <a:schemeClr val="accent2"/>
                </a:solidFill>
                <a:cs typeface="Arial" pitchFamily="34" charset="0"/>
              </a:rPr>
              <a:t>4</a:t>
            </a:r>
            <a:endParaRPr lang="ko-KR" altLang="en-US" sz="5400" b="1" dirty="0">
              <a:solidFill>
                <a:schemeClr val="accent2"/>
              </a:solidFill>
              <a:cs typeface="Arial" pitchFamily="34" charset="0"/>
            </a:endParaRPr>
          </a:p>
        </p:txBody>
      </p:sp>
      <p:grpSp>
        <p:nvGrpSpPr>
          <p:cNvPr id="85" name="Group 84">
            <a:extLst>
              <a:ext uri="{FF2B5EF4-FFF2-40B4-BE49-F238E27FC236}">
                <a16:creationId xmlns:a16="http://schemas.microsoft.com/office/drawing/2014/main" id="{095F2169-FB54-4D74-92BF-3DA63C75626E}"/>
              </a:ext>
            </a:extLst>
          </p:cNvPr>
          <p:cNvGrpSpPr/>
          <p:nvPr/>
        </p:nvGrpSpPr>
        <p:grpSpPr>
          <a:xfrm>
            <a:off x="8450060" y="3910371"/>
            <a:ext cx="3616804" cy="2682037"/>
            <a:chOff x="4215465" y="1158165"/>
            <a:chExt cx="3041222" cy="1240463"/>
          </a:xfrm>
        </p:grpSpPr>
        <p:sp>
          <p:nvSpPr>
            <p:cNvPr id="86" name="TextBox 85">
              <a:extLst>
                <a:ext uri="{FF2B5EF4-FFF2-40B4-BE49-F238E27FC236}">
                  <a16:creationId xmlns:a16="http://schemas.microsoft.com/office/drawing/2014/main" id="{A4E7AED5-3CF4-4130-8C04-B4DD9D391CF5}"/>
                </a:ext>
              </a:extLst>
            </p:cNvPr>
            <p:cNvSpPr txBox="1"/>
            <p:nvPr/>
          </p:nvSpPr>
          <p:spPr>
            <a:xfrm>
              <a:off x="4215465" y="1158165"/>
              <a:ext cx="3012726" cy="270463"/>
            </a:xfrm>
            <a:prstGeom prst="rect">
              <a:avLst/>
            </a:prstGeom>
            <a:noFill/>
          </p:spPr>
          <p:txBody>
            <a:bodyPr wrap="square" rtlCol="0" anchor="ctr">
              <a:spAutoFit/>
            </a:bodyPr>
            <a:lstStyle/>
            <a:p>
              <a:r>
                <a:rPr lang="en-IN" altLang="ko-KR" sz="1600" b="1" dirty="0">
                  <a:solidFill>
                    <a:schemeClr val="tx1">
                      <a:lumMod val="75000"/>
                      <a:lumOff val="25000"/>
                    </a:schemeClr>
                  </a:solidFill>
                  <a:cs typeface="Arial" pitchFamily="34" charset="0"/>
                </a:rPr>
                <a:t>Promotion and Advertising Strategy</a:t>
              </a:r>
              <a:endParaRPr lang="ko-KR" altLang="en-US" sz="1600" b="1" dirty="0">
                <a:solidFill>
                  <a:schemeClr val="tx1">
                    <a:lumMod val="75000"/>
                    <a:lumOff val="25000"/>
                  </a:schemeClr>
                </a:solidFill>
                <a:cs typeface="Arial" pitchFamily="34" charset="0"/>
              </a:endParaRPr>
            </a:p>
          </p:txBody>
        </p:sp>
        <p:sp>
          <p:nvSpPr>
            <p:cNvPr id="87" name="TextBox 86">
              <a:extLst>
                <a:ext uri="{FF2B5EF4-FFF2-40B4-BE49-F238E27FC236}">
                  <a16:creationId xmlns:a16="http://schemas.microsoft.com/office/drawing/2014/main" id="{C66E3376-E74A-409B-8C21-93CC29572CBF}"/>
                </a:ext>
              </a:extLst>
            </p:cNvPr>
            <p:cNvSpPr txBox="1"/>
            <p:nvPr/>
          </p:nvSpPr>
          <p:spPr>
            <a:xfrm>
              <a:off x="4243961" y="1459124"/>
              <a:ext cx="3012726" cy="939504"/>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Media channels like TV, print, billboards, programmatic ooh advertising, online marketing, social media presence, etc</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Conducting events like the Mercedes Trophy</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Organising drives like the International driving platform, Luxe drive, etc</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Participates in </a:t>
              </a:r>
              <a:r>
                <a:rPr lang="en-IN" altLang="ko-KR" sz="1400" dirty="0" err="1">
                  <a:solidFill>
                    <a:schemeClr val="tx1">
                      <a:lumMod val="75000"/>
                      <a:lumOff val="25000"/>
                    </a:schemeClr>
                  </a:solidFill>
                  <a:cs typeface="Arial" pitchFamily="34" charset="0"/>
                </a:rPr>
                <a:t>autoshows</a:t>
              </a:r>
              <a:endParaRPr lang="ko-KR" altLang="en-US" sz="1400" dirty="0">
                <a:solidFill>
                  <a:schemeClr val="tx1">
                    <a:lumMod val="75000"/>
                    <a:lumOff val="25000"/>
                  </a:schemeClr>
                </a:solidFill>
                <a:cs typeface="Arial" pitchFamily="34" charset="0"/>
              </a:endParaRPr>
            </a:p>
          </p:txBody>
        </p:sp>
      </p:grpSp>
      <p:sp>
        <p:nvSpPr>
          <p:cNvPr id="3" name="Rectangle 2">
            <a:extLst>
              <a:ext uri="{FF2B5EF4-FFF2-40B4-BE49-F238E27FC236}">
                <a16:creationId xmlns:a16="http://schemas.microsoft.com/office/drawing/2014/main" id="{F0AF3E61-0F43-1931-6FB1-A9F68B9A5C4B}"/>
              </a:ext>
            </a:extLst>
          </p:cNvPr>
          <p:cNvSpPr/>
          <p:nvPr/>
        </p:nvSpPr>
        <p:spPr>
          <a:xfrm>
            <a:off x="807970" y="3494873"/>
            <a:ext cx="45719" cy="8309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Rectangle 3">
            <a:extLst>
              <a:ext uri="{FF2B5EF4-FFF2-40B4-BE49-F238E27FC236}">
                <a16:creationId xmlns:a16="http://schemas.microsoft.com/office/drawing/2014/main" id="{87C9AE90-A93C-4F1E-34C3-E7BD44CC1AC4}"/>
              </a:ext>
            </a:extLst>
          </p:cNvPr>
          <p:cNvSpPr/>
          <p:nvPr/>
        </p:nvSpPr>
        <p:spPr>
          <a:xfrm>
            <a:off x="7737822" y="654141"/>
            <a:ext cx="45719" cy="8309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 name="Rectangle 4">
            <a:extLst>
              <a:ext uri="{FF2B5EF4-FFF2-40B4-BE49-F238E27FC236}">
                <a16:creationId xmlns:a16="http://schemas.microsoft.com/office/drawing/2014/main" id="{C68F9152-97BA-24AD-9B91-D6944DB46311}"/>
              </a:ext>
            </a:extLst>
          </p:cNvPr>
          <p:cNvSpPr/>
          <p:nvPr/>
        </p:nvSpPr>
        <p:spPr>
          <a:xfrm>
            <a:off x="8450062" y="3705324"/>
            <a:ext cx="45719" cy="8309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6" name="Group 5">
            <a:extLst>
              <a:ext uri="{FF2B5EF4-FFF2-40B4-BE49-F238E27FC236}">
                <a16:creationId xmlns:a16="http://schemas.microsoft.com/office/drawing/2014/main" id="{24329E78-F58B-3C88-AB6C-123670540424}"/>
              </a:ext>
            </a:extLst>
          </p:cNvPr>
          <p:cNvGrpSpPr/>
          <p:nvPr/>
        </p:nvGrpSpPr>
        <p:grpSpPr>
          <a:xfrm>
            <a:off x="8554955" y="1581169"/>
            <a:ext cx="3157774" cy="3341047"/>
            <a:chOff x="7660892" y="3400808"/>
            <a:chExt cx="299886" cy="317291"/>
          </a:xfrm>
          <a:solidFill>
            <a:schemeClr val="accent3">
              <a:alpha val="10000"/>
            </a:schemeClr>
          </a:solidFill>
        </p:grpSpPr>
        <p:sp>
          <p:nvSpPr>
            <p:cNvPr id="7" name="Freeform: Shape 6">
              <a:extLst>
                <a:ext uri="{FF2B5EF4-FFF2-40B4-BE49-F238E27FC236}">
                  <a16:creationId xmlns:a16="http://schemas.microsoft.com/office/drawing/2014/main" id="{0D702A4C-136E-C4FF-7B14-57B0815423E1}"/>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9B2AE4B-B242-15D5-1110-7C23317CB373}"/>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E839C59-4C02-FA32-B6B1-7AF51784C48A}"/>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spTree>
    <p:extLst>
      <p:ext uri="{BB962C8B-B14F-4D97-AF65-F5344CB8AC3E}">
        <p14:creationId xmlns:p14="http://schemas.microsoft.com/office/powerpoint/2010/main" val="416908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6">
            <a:extLst>
              <a:ext uri="{FF2B5EF4-FFF2-40B4-BE49-F238E27FC236}">
                <a16:creationId xmlns:a16="http://schemas.microsoft.com/office/drawing/2014/main" id="{FDBDFFEC-6764-D295-8249-3F19E96A1A90}"/>
              </a:ext>
            </a:extLst>
          </p:cNvPr>
          <p:cNvGrpSpPr/>
          <p:nvPr/>
        </p:nvGrpSpPr>
        <p:grpSpPr>
          <a:xfrm rot="5400000">
            <a:off x="3735027" y="5693403"/>
            <a:ext cx="279528" cy="1226090"/>
            <a:chOff x="7880437" y="677602"/>
            <a:chExt cx="337902" cy="1226090"/>
          </a:xfrm>
          <a:solidFill>
            <a:schemeClr val="accent4"/>
          </a:solidFill>
        </p:grpSpPr>
        <p:sp>
          <p:nvSpPr>
            <p:cNvPr id="14" name="Rectangle 13">
              <a:extLst>
                <a:ext uri="{FF2B5EF4-FFF2-40B4-BE49-F238E27FC236}">
                  <a16:creationId xmlns:a16="http://schemas.microsoft.com/office/drawing/2014/main" id="{2059EBD7-CB67-FC14-76AC-DE6B1672174E}"/>
                </a:ext>
              </a:extLst>
            </p:cNvPr>
            <p:cNvSpPr/>
            <p:nvPr/>
          </p:nvSpPr>
          <p:spPr>
            <a:xfrm>
              <a:off x="7954210" y="1091107"/>
              <a:ext cx="196445"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Isosceles Triangle 14">
              <a:extLst>
                <a:ext uri="{FF2B5EF4-FFF2-40B4-BE49-F238E27FC236}">
                  <a16:creationId xmlns:a16="http://schemas.microsoft.com/office/drawing/2014/main" id="{B1B7DAC3-9744-54FF-F1A5-1D2F6BD89BDC}"/>
                </a:ext>
              </a:extLst>
            </p:cNvPr>
            <p:cNvSpPr/>
            <p:nvPr/>
          </p:nvSpPr>
          <p:spPr>
            <a:xfrm>
              <a:off x="7880437" y="677602"/>
              <a:ext cx="337902"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33369"/>
            <a:ext cx="11573197" cy="840230"/>
          </a:xfrm>
          <a:prstGeom prst="rect">
            <a:avLst/>
          </a:prstGeom>
        </p:spPr>
        <p:txBody>
          <a:bodyPr/>
          <a:lstStyle/>
          <a:p>
            <a:r>
              <a:rPr lang="en-US" dirty="0"/>
              <a:t>Customer Journey Approach</a:t>
            </a:r>
          </a:p>
        </p:txBody>
      </p:sp>
      <p:grpSp>
        <p:nvGrpSpPr>
          <p:cNvPr id="3" name="그룹 76">
            <a:extLst>
              <a:ext uri="{FF2B5EF4-FFF2-40B4-BE49-F238E27FC236}">
                <a16:creationId xmlns:a16="http://schemas.microsoft.com/office/drawing/2014/main" id="{426CC169-AAD3-4D1A-AF99-B8CD1BFE7390}"/>
              </a:ext>
            </a:extLst>
          </p:cNvPr>
          <p:cNvGrpSpPr/>
          <p:nvPr/>
        </p:nvGrpSpPr>
        <p:grpSpPr>
          <a:xfrm rot="5400000" flipH="1">
            <a:off x="7403560" y="4024908"/>
            <a:ext cx="580104" cy="1880284"/>
            <a:chOff x="7236296" y="2503826"/>
            <a:chExt cx="1020647" cy="1880284"/>
          </a:xfrm>
          <a:solidFill>
            <a:schemeClr val="accent4"/>
          </a:solidFill>
        </p:grpSpPr>
        <p:sp>
          <p:nvSpPr>
            <p:cNvPr id="4" name="Rectangle 17">
              <a:extLst>
                <a:ext uri="{FF2B5EF4-FFF2-40B4-BE49-F238E27FC236}">
                  <a16:creationId xmlns:a16="http://schemas.microsoft.com/office/drawing/2014/main" id="{55BE378B-91C0-49DA-9759-3FD9ADC818EA}"/>
                </a:ext>
              </a:extLst>
            </p:cNvPr>
            <p:cNvSpPr/>
            <p:nvPr/>
          </p:nvSpPr>
          <p:spPr>
            <a:xfrm rot="5400000">
              <a:off x="7445469" y="4053228"/>
              <a:ext cx="153017" cy="508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B089379B-734E-4CF2-B02E-C23735997E48}"/>
              </a:ext>
            </a:extLst>
          </p:cNvPr>
          <p:cNvGrpSpPr/>
          <p:nvPr/>
        </p:nvGrpSpPr>
        <p:grpSpPr>
          <a:xfrm>
            <a:off x="5545226" y="5589779"/>
            <a:ext cx="1508420" cy="810260"/>
            <a:chOff x="5782773" y="2503826"/>
            <a:chExt cx="2474170" cy="965883"/>
          </a:xfrm>
          <a:solidFill>
            <a:schemeClr val="accent4"/>
          </a:solidFill>
        </p:grpSpPr>
        <p:sp>
          <p:nvSpPr>
            <p:cNvPr id="9" name="Rectangle 17">
              <a:extLst>
                <a:ext uri="{FF2B5EF4-FFF2-40B4-BE49-F238E27FC236}">
                  <a16:creationId xmlns:a16="http://schemas.microsoft.com/office/drawing/2014/main" id="{E88AE065-A578-491B-BFE8-1DE6BF096F28}"/>
                </a:ext>
              </a:extLst>
            </p:cNvPr>
            <p:cNvSpPr/>
            <p:nvPr/>
          </p:nvSpPr>
          <p:spPr>
            <a:xfrm rot="5400000">
              <a:off x="6694134" y="2437069"/>
              <a:ext cx="121278"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a16="http://schemas.microsoft.com/office/drawing/2014/main" id="{DABF881D-B306-42F3-B4F0-5C76ACB5A2C6}"/>
              </a:ext>
            </a:extLst>
          </p:cNvPr>
          <p:cNvGrpSpPr/>
          <p:nvPr/>
        </p:nvGrpSpPr>
        <p:grpSpPr>
          <a:xfrm>
            <a:off x="10302799" y="2241060"/>
            <a:ext cx="498911" cy="1226090"/>
            <a:chOff x="7793200" y="677601"/>
            <a:chExt cx="498911" cy="1226090"/>
          </a:xfrm>
          <a:solidFill>
            <a:schemeClr val="accent4"/>
          </a:solidFill>
        </p:grpSpPr>
        <p:sp>
          <p:nvSpPr>
            <p:cNvPr id="18" name="Rectangle 17">
              <a:extLst>
                <a:ext uri="{FF2B5EF4-FFF2-40B4-BE49-F238E27FC236}">
                  <a16:creationId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E148DBC8-552D-4959-9479-F82AC724B12F}"/>
              </a:ext>
            </a:extLst>
          </p:cNvPr>
          <p:cNvGrpSpPr/>
          <p:nvPr/>
        </p:nvGrpSpPr>
        <p:grpSpPr>
          <a:xfrm>
            <a:off x="124113" y="6227712"/>
            <a:ext cx="1943999" cy="630288"/>
            <a:chOff x="-625881" y="5458030"/>
            <a:chExt cx="3319433" cy="1412251"/>
          </a:xfrm>
          <a:solidFill>
            <a:schemeClr val="accent4"/>
          </a:solidFill>
        </p:grpSpPr>
        <p:sp>
          <p:nvSpPr>
            <p:cNvPr id="21" name="Block Arc 20">
              <a:extLst>
                <a:ext uri="{FF2B5EF4-FFF2-40B4-BE49-F238E27FC236}">
                  <a16:creationId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8B5B2AE6-3A27-42CB-81FF-3CFE809B24F4}"/>
              </a:ext>
            </a:extLst>
          </p:cNvPr>
          <p:cNvGrpSpPr/>
          <p:nvPr/>
        </p:nvGrpSpPr>
        <p:grpSpPr>
          <a:xfrm>
            <a:off x="9808366" y="3948830"/>
            <a:ext cx="1020647" cy="965883"/>
            <a:chOff x="7236296" y="2503826"/>
            <a:chExt cx="1020647" cy="965883"/>
          </a:xfrm>
          <a:solidFill>
            <a:schemeClr val="accent4"/>
          </a:solidFill>
        </p:grpSpPr>
        <p:sp>
          <p:nvSpPr>
            <p:cNvPr id="26" name="Rectangle 25">
              <a:extLst>
                <a:ext uri="{FF2B5EF4-FFF2-40B4-BE49-F238E27FC236}">
                  <a16:creationId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321B0014-D691-47FD-8F14-F7B5C8014C0D}"/>
              </a:ext>
            </a:extLst>
          </p:cNvPr>
          <p:cNvGrpSpPr/>
          <p:nvPr/>
        </p:nvGrpSpPr>
        <p:grpSpPr>
          <a:xfrm>
            <a:off x="822821" y="1142477"/>
            <a:ext cx="5029948" cy="772038"/>
            <a:chOff x="6210998" y="1433695"/>
            <a:chExt cx="2931973" cy="772038"/>
          </a:xfrm>
        </p:grpSpPr>
        <p:sp>
          <p:nvSpPr>
            <p:cNvPr id="35" name="TextBox 34">
              <a:extLst>
                <a:ext uri="{FF2B5EF4-FFF2-40B4-BE49-F238E27FC236}">
                  <a16:creationId xmlns:a16="http://schemas.microsoft.com/office/drawing/2014/main" id="{50D5D9DE-B131-42AE-8C21-7A3C6E2CB64A}"/>
                </a:ext>
              </a:extLst>
            </p:cNvPr>
            <p:cNvSpPr txBox="1"/>
            <p:nvPr/>
          </p:nvSpPr>
          <p:spPr>
            <a:xfrm>
              <a:off x="6210998" y="1433695"/>
              <a:ext cx="2931973" cy="338554"/>
            </a:xfrm>
            <a:prstGeom prst="rect">
              <a:avLst/>
            </a:prstGeom>
            <a:noFill/>
          </p:spPr>
          <p:txBody>
            <a:bodyPr wrap="square" rtlCol="0">
              <a:spAutoFit/>
            </a:bodyPr>
            <a:lstStyle/>
            <a:p>
              <a:r>
                <a:rPr lang="en-IN" altLang="ko-KR" sz="1600" b="1" dirty="0">
                  <a:solidFill>
                    <a:schemeClr val="tx1">
                      <a:lumMod val="75000"/>
                      <a:lumOff val="25000"/>
                    </a:schemeClr>
                  </a:solidFill>
                  <a:cs typeface="Arial" pitchFamily="34" charset="0"/>
                </a:rPr>
                <a:t>Need/ Want</a:t>
              </a:r>
              <a:endParaRPr lang="ko-KR" altLang="en-US" sz="16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7E983CCD-CD1E-462D-BC6D-3F5C6D6007EA}"/>
                </a:ext>
              </a:extLst>
            </p:cNvPr>
            <p:cNvSpPr txBox="1"/>
            <p:nvPr/>
          </p:nvSpPr>
          <p:spPr>
            <a:xfrm>
              <a:off x="6210998" y="1682513"/>
              <a:ext cx="2931973" cy="523220"/>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Driven by wants. Treated as a status symbol</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Can buy both new cars or pre-owned cars </a:t>
              </a:r>
              <a:endParaRPr lang="ko-KR" altLang="en-US" sz="14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C5B4356-BCBE-4395-9346-37D9423F21AA}"/>
              </a:ext>
            </a:extLst>
          </p:cNvPr>
          <p:cNvGrpSpPr/>
          <p:nvPr/>
        </p:nvGrpSpPr>
        <p:grpSpPr>
          <a:xfrm>
            <a:off x="810983" y="1939760"/>
            <a:ext cx="8184643" cy="772038"/>
            <a:chOff x="6210998" y="1433695"/>
            <a:chExt cx="2931973" cy="772038"/>
          </a:xfrm>
        </p:grpSpPr>
        <p:sp>
          <p:nvSpPr>
            <p:cNvPr id="38" name="TextBox 37">
              <a:extLst>
                <a:ext uri="{FF2B5EF4-FFF2-40B4-BE49-F238E27FC236}">
                  <a16:creationId xmlns:a16="http://schemas.microsoft.com/office/drawing/2014/main" id="{BA21DD8B-42F4-40AD-A7FC-57C35E6D94EB}"/>
                </a:ext>
              </a:extLst>
            </p:cNvPr>
            <p:cNvSpPr txBox="1"/>
            <p:nvPr/>
          </p:nvSpPr>
          <p:spPr>
            <a:xfrm>
              <a:off x="6210998" y="1433695"/>
              <a:ext cx="2931973" cy="338554"/>
            </a:xfrm>
            <a:prstGeom prst="rect">
              <a:avLst/>
            </a:prstGeom>
            <a:noFill/>
          </p:spPr>
          <p:txBody>
            <a:bodyPr wrap="square" rtlCol="0">
              <a:spAutoFit/>
            </a:bodyPr>
            <a:lstStyle/>
            <a:p>
              <a:r>
                <a:rPr lang="en-IN" altLang="ko-KR" sz="1600" b="1" dirty="0">
                  <a:solidFill>
                    <a:schemeClr val="tx1">
                      <a:lumMod val="75000"/>
                      <a:lumOff val="25000"/>
                    </a:schemeClr>
                  </a:solidFill>
                  <a:cs typeface="Arial" pitchFamily="34" charset="0"/>
                </a:rPr>
                <a:t>Awareness</a:t>
              </a:r>
              <a:endParaRPr lang="ko-KR" altLang="en-US" sz="16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F885BD4-67CF-49D9-9E49-423E94886D9C}"/>
                </a:ext>
              </a:extLst>
            </p:cNvPr>
            <p:cNvSpPr txBox="1"/>
            <p:nvPr/>
          </p:nvSpPr>
          <p:spPr>
            <a:xfrm>
              <a:off x="6210998" y="1682513"/>
              <a:ext cx="2931973" cy="523220"/>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Aware through strong brand reputation, social media, website, word of mouth, events, </a:t>
              </a:r>
              <a:r>
                <a:rPr lang="en-IN" altLang="ko-KR" sz="1400" dirty="0" err="1">
                  <a:solidFill>
                    <a:schemeClr val="tx1">
                      <a:lumMod val="75000"/>
                      <a:lumOff val="25000"/>
                    </a:schemeClr>
                  </a:solidFill>
                  <a:cs typeface="Arial" pitchFamily="34" charset="0"/>
                </a:rPr>
                <a:t>autoshows</a:t>
              </a:r>
              <a:endParaRPr lang="ko-KR" altLang="en-US" sz="14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64A1571-FE44-4151-B336-BCEF51764DD5}"/>
              </a:ext>
            </a:extLst>
          </p:cNvPr>
          <p:cNvGrpSpPr/>
          <p:nvPr/>
        </p:nvGrpSpPr>
        <p:grpSpPr>
          <a:xfrm>
            <a:off x="822821" y="2607719"/>
            <a:ext cx="5029948" cy="772038"/>
            <a:chOff x="6210998" y="1433695"/>
            <a:chExt cx="2931973" cy="772038"/>
          </a:xfrm>
        </p:grpSpPr>
        <p:sp>
          <p:nvSpPr>
            <p:cNvPr id="41" name="TextBox 40">
              <a:extLst>
                <a:ext uri="{FF2B5EF4-FFF2-40B4-BE49-F238E27FC236}">
                  <a16:creationId xmlns:a16="http://schemas.microsoft.com/office/drawing/2014/main" id="{E0570204-11BC-49A3-941E-0A28A097D0B6}"/>
                </a:ext>
              </a:extLst>
            </p:cNvPr>
            <p:cNvSpPr txBox="1"/>
            <p:nvPr/>
          </p:nvSpPr>
          <p:spPr>
            <a:xfrm>
              <a:off x="6210998" y="1433695"/>
              <a:ext cx="2931973" cy="338554"/>
            </a:xfrm>
            <a:prstGeom prst="rect">
              <a:avLst/>
            </a:prstGeom>
            <a:noFill/>
          </p:spPr>
          <p:txBody>
            <a:bodyPr wrap="square" rtlCol="0">
              <a:spAutoFit/>
            </a:bodyPr>
            <a:lstStyle/>
            <a:p>
              <a:r>
                <a:rPr lang="en-IN" altLang="ko-KR" sz="1600" b="1" dirty="0">
                  <a:solidFill>
                    <a:schemeClr val="tx1">
                      <a:lumMod val="75000"/>
                      <a:lumOff val="25000"/>
                    </a:schemeClr>
                  </a:solidFill>
                  <a:cs typeface="Arial" pitchFamily="34" charset="0"/>
                </a:rPr>
                <a:t>Research/ Evaluate</a:t>
              </a:r>
              <a:endParaRPr lang="ko-KR" altLang="en-US" sz="16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8466ADAF-E645-497B-9F61-1EFA765DCB70}"/>
                </a:ext>
              </a:extLst>
            </p:cNvPr>
            <p:cNvSpPr txBox="1"/>
            <p:nvPr/>
          </p:nvSpPr>
          <p:spPr>
            <a:xfrm>
              <a:off x="6210998" y="1682513"/>
              <a:ext cx="2931973" cy="523220"/>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Research about the model specifications, test drive</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Availability in showrooms, dealership</a:t>
              </a:r>
            </a:p>
          </p:txBody>
        </p:sp>
      </p:grpSp>
      <p:grpSp>
        <p:nvGrpSpPr>
          <p:cNvPr id="43" name="Group 42">
            <a:extLst>
              <a:ext uri="{FF2B5EF4-FFF2-40B4-BE49-F238E27FC236}">
                <a16:creationId xmlns:a16="http://schemas.microsoft.com/office/drawing/2014/main" id="{55379CD9-135B-4976-9025-6DF1085B6857}"/>
              </a:ext>
            </a:extLst>
          </p:cNvPr>
          <p:cNvGrpSpPr/>
          <p:nvPr/>
        </p:nvGrpSpPr>
        <p:grpSpPr>
          <a:xfrm>
            <a:off x="824394" y="3469183"/>
            <a:ext cx="5029948" cy="772038"/>
            <a:chOff x="6210998" y="1433695"/>
            <a:chExt cx="2931973" cy="772038"/>
          </a:xfrm>
        </p:grpSpPr>
        <p:sp>
          <p:nvSpPr>
            <p:cNvPr id="44" name="TextBox 43">
              <a:extLst>
                <a:ext uri="{FF2B5EF4-FFF2-40B4-BE49-F238E27FC236}">
                  <a16:creationId xmlns:a16="http://schemas.microsoft.com/office/drawing/2014/main" id="{8B960508-E3BC-4F12-9E9A-79EB404FFF97}"/>
                </a:ext>
              </a:extLst>
            </p:cNvPr>
            <p:cNvSpPr txBox="1"/>
            <p:nvPr/>
          </p:nvSpPr>
          <p:spPr>
            <a:xfrm>
              <a:off x="6210998" y="1433695"/>
              <a:ext cx="2931973" cy="338554"/>
            </a:xfrm>
            <a:prstGeom prst="rect">
              <a:avLst/>
            </a:prstGeom>
            <a:noFill/>
          </p:spPr>
          <p:txBody>
            <a:bodyPr wrap="square" rtlCol="0">
              <a:spAutoFit/>
            </a:bodyPr>
            <a:lstStyle/>
            <a:p>
              <a:r>
                <a:rPr lang="en-IN" altLang="ko-KR" sz="1600" b="1" dirty="0">
                  <a:solidFill>
                    <a:schemeClr val="tx1">
                      <a:lumMod val="75000"/>
                      <a:lumOff val="25000"/>
                    </a:schemeClr>
                  </a:solidFill>
                  <a:cs typeface="Arial" pitchFamily="34" charset="0"/>
                </a:rPr>
                <a:t>Purchase Decision</a:t>
              </a:r>
              <a:endParaRPr lang="ko-KR" altLang="en-US" sz="16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80265C1-A8F0-4E6F-8F9D-6DA341C23F4B}"/>
                </a:ext>
              </a:extLst>
            </p:cNvPr>
            <p:cNvSpPr txBox="1"/>
            <p:nvPr/>
          </p:nvSpPr>
          <p:spPr>
            <a:xfrm>
              <a:off x="6210998" y="1682513"/>
              <a:ext cx="2931973" cy="523220"/>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Place order through websites or check with dealers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Purchase options, finance facilities</a:t>
              </a:r>
              <a:endParaRPr lang="ko-KR" altLang="en-US" sz="1400"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3DD731BC-7094-42B1-8BB6-EDDD803185DA}"/>
              </a:ext>
            </a:extLst>
          </p:cNvPr>
          <p:cNvSpPr txBox="1"/>
          <p:nvPr/>
        </p:nvSpPr>
        <p:spPr>
          <a:xfrm>
            <a:off x="4903305" y="6377871"/>
            <a:ext cx="2073713" cy="461665"/>
          </a:xfrm>
          <a:prstGeom prst="rect">
            <a:avLst/>
          </a:prstGeom>
          <a:noFill/>
        </p:spPr>
        <p:txBody>
          <a:bodyPr wrap="square" rtlCol="0">
            <a:spAutoFit/>
          </a:bodyPr>
          <a:lstStyle/>
          <a:p>
            <a:pPr algn="ctr"/>
            <a:r>
              <a:rPr lang="en-IN" altLang="ko-KR" sz="2400" b="1" dirty="0">
                <a:ln w="12700">
                  <a:solidFill>
                    <a:schemeClr val="bg1"/>
                  </a:solidFill>
                </a:ln>
                <a:solidFill>
                  <a:schemeClr val="accent2"/>
                </a:solidFill>
                <a:cs typeface="Arial" pitchFamily="34" charset="0"/>
              </a:rPr>
              <a:t>Awareness</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48CFBBCA-9814-4A96-A4A4-1E5F0D71FA33}"/>
              </a:ext>
            </a:extLst>
          </p:cNvPr>
          <p:cNvSpPr txBox="1"/>
          <p:nvPr/>
        </p:nvSpPr>
        <p:spPr>
          <a:xfrm>
            <a:off x="1726712" y="6377428"/>
            <a:ext cx="1944000" cy="461665"/>
          </a:xfrm>
          <a:prstGeom prst="rect">
            <a:avLst/>
          </a:prstGeom>
          <a:noFill/>
        </p:spPr>
        <p:txBody>
          <a:bodyPr wrap="square" rtlCol="0">
            <a:spAutoFit/>
          </a:bodyPr>
          <a:lstStyle/>
          <a:p>
            <a:pPr algn="ctr"/>
            <a:r>
              <a:rPr lang="en-IN" altLang="ko-KR" sz="2400" b="1" dirty="0">
                <a:ln w="12700">
                  <a:solidFill>
                    <a:schemeClr val="bg1"/>
                  </a:solidFill>
                </a:ln>
                <a:solidFill>
                  <a:srgbClr val="92D050"/>
                </a:solidFill>
                <a:cs typeface="Arial" pitchFamily="34" charset="0"/>
              </a:rPr>
              <a:t>Need/ Want</a:t>
            </a:r>
            <a:endParaRPr lang="ko-KR" altLang="en-US" sz="2400" b="1" dirty="0">
              <a:ln w="12700">
                <a:solidFill>
                  <a:schemeClr val="bg1"/>
                </a:solidFill>
              </a:ln>
              <a:solidFill>
                <a:srgbClr val="92D050"/>
              </a:solidFill>
              <a:cs typeface="Arial" pitchFamily="34" charset="0"/>
            </a:endParaRPr>
          </a:p>
        </p:txBody>
      </p:sp>
      <p:sp>
        <p:nvSpPr>
          <p:cNvPr id="48" name="TextBox 47">
            <a:extLst>
              <a:ext uri="{FF2B5EF4-FFF2-40B4-BE49-F238E27FC236}">
                <a16:creationId xmlns:a16="http://schemas.microsoft.com/office/drawing/2014/main" id="{393FCD04-DB6B-4616-9C63-1494E184EEA0}"/>
              </a:ext>
            </a:extLst>
          </p:cNvPr>
          <p:cNvSpPr txBox="1"/>
          <p:nvPr/>
        </p:nvSpPr>
        <p:spPr>
          <a:xfrm>
            <a:off x="7745277" y="4942001"/>
            <a:ext cx="3056433" cy="461665"/>
          </a:xfrm>
          <a:prstGeom prst="rect">
            <a:avLst/>
          </a:prstGeom>
          <a:noFill/>
        </p:spPr>
        <p:txBody>
          <a:bodyPr wrap="square" rtlCol="0">
            <a:spAutoFit/>
          </a:bodyPr>
          <a:lstStyle/>
          <a:p>
            <a:pPr algn="ctr"/>
            <a:r>
              <a:rPr lang="en-IN" altLang="ko-KR" sz="2400" b="1" dirty="0">
                <a:ln w="12700">
                  <a:solidFill>
                    <a:schemeClr val="bg1"/>
                  </a:solidFill>
                </a:ln>
                <a:solidFill>
                  <a:schemeClr val="accent3"/>
                </a:solidFill>
                <a:cs typeface="Arial" pitchFamily="34" charset="0"/>
              </a:rPr>
              <a:t>Purchase Decision</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a16="http://schemas.microsoft.com/office/drawing/2014/main" id="{3DE2C8EC-0533-4898-BBA6-160F31160676}"/>
              </a:ext>
            </a:extLst>
          </p:cNvPr>
          <p:cNvSpPr txBox="1"/>
          <p:nvPr/>
        </p:nvSpPr>
        <p:spPr>
          <a:xfrm>
            <a:off x="9472620" y="1034029"/>
            <a:ext cx="1943268" cy="830997"/>
          </a:xfrm>
          <a:prstGeom prst="rect">
            <a:avLst/>
          </a:prstGeom>
          <a:noFill/>
        </p:spPr>
        <p:txBody>
          <a:bodyPr wrap="square" rtlCol="0">
            <a:spAutoFit/>
          </a:bodyPr>
          <a:lstStyle/>
          <a:p>
            <a:pPr algn="ctr"/>
            <a:r>
              <a:rPr lang="en-IN" altLang="ko-KR" sz="2400" b="1" dirty="0">
                <a:ln w="12700">
                  <a:solidFill>
                    <a:schemeClr val="bg1"/>
                  </a:solidFill>
                </a:ln>
                <a:solidFill>
                  <a:schemeClr val="tx2"/>
                </a:solidFill>
                <a:cs typeface="Arial" pitchFamily="34" charset="0"/>
              </a:rPr>
              <a:t>Customer Loyalty</a:t>
            </a:r>
            <a:endParaRPr lang="ko-KR" altLang="en-US" sz="2400" b="1" dirty="0">
              <a:ln w="12700">
                <a:solidFill>
                  <a:schemeClr val="bg1"/>
                </a:solidFill>
              </a:ln>
              <a:solidFill>
                <a:schemeClr val="tx2"/>
              </a:solidFill>
              <a:cs typeface="Arial" pitchFamily="34" charset="0"/>
            </a:endParaRPr>
          </a:p>
        </p:txBody>
      </p:sp>
      <p:sp>
        <p:nvSpPr>
          <p:cNvPr id="50" name="TextBox 49">
            <a:extLst>
              <a:ext uri="{FF2B5EF4-FFF2-40B4-BE49-F238E27FC236}">
                <a16:creationId xmlns:a16="http://schemas.microsoft.com/office/drawing/2014/main" id="{B13EC1EC-4EA5-45C5-B49C-5639F5FFF10C}"/>
              </a:ext>
            </a:extLst>
          </p:cNvPr>
          <p:cNvSpPr txBox="1"/>
          <p:nvPr/>
        </p:nvSpPr>
        <p:spPr>
          <a:xfrm>
            <a:off x="0" y="963892"/>
            <a:ext cx="1045343" cy="769441"/>
          </a:xfrm>
          <a:prstGeom prst="rect">
            <a:avLst/>
          </a:prstGeom>
          <a:noFill/>
        </p:spPr>
        <p:txBody>
          <a:bodyPr wrap="square" rtlCol="0">
            <a:spAutoFit/>
          </a:bodyPr>
          <a:lstStyle/>
          <a:p>
            <a:pPr algn="ctr"/>
            <a:r>
              <a:rPr lang="en-US" altLang="ko-KR" sz="4400" b="1" dirty="0">
                <a:ln w="12700">
                  <a:solidFill>
                    <a:schemeClr val="bg1"/>
                  </a:solidFill>
                </a:ln>
                <a:solidFill>
                  <a:srgbClr val="92D050"/>
                </a:solidFill>
                <a:cs typeface="Arial" pitchFamily="34" charset="0"/>
              </a:rPr>
              <a:t>01</a:t>
            </a:r>
            <a:endParaRPr lang="ko-KR" altLang="en-US" sz="4400" b="1" dirty="0">
              <a:ln w="12700">
                <a:solidFill>
                  <a:schemeClr val="bg1"/>
                </a:solidFill>
              </a:ln>
              <a:solidFill>
                <a:srgbClr val="92D050"/>
              </a:solidFill>
              <a:cs typeface="Arial" pitchFamily="34" charset="0"/>
            </a:endParaRPr>
          </a:p>
        </p:txBody>
      </p:sp>
      <p:sp>
        <p:nvSpPr>
          <p:cNvPr id="51" name="TextBox 50">
            <a:extLst>
              <a:ext uri="{FF2B5EF4-FFF2-40B4-BE49-F238E27FC236}">
                <a16:creationId xmlns:a16="http://schemas.microsoft.com/office/drawing/2014/main" id="{951CFB33-90BC-4CE1-BA05-9D2415F7C19E}"/>
              </a:ext>
            </a:extLst>
          </p:cNvPr>
          <p:cNvSpPr txBox="1"/>
          <p:nvPr/>
        </p:nvSpPr>
        <p:spPr>
          <a:xfrm>
            <a:off x="-36685" y="1816534"/>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2"/>
                </a:solidFill>
                <a:cs typeface="Arial" pitchFamily="34" charset="0"/>
              </a:rPr>
              <a:t>02</a:t>
            </a:r>
            <a:endParaRPr lang="ko-KR" altLang="en-US" sz="4400" b="1" dirty="0">
              <a:ln w="12700">
                <a:solidFill>
                  <a:schemeClr val="bg1"/>
                </a:solidFill>
              </a:ln>
              <a:solidFill>
                <a:schemeClr val="accent2"/>
              </a:solidFill>
              <a:cs typeface="Arial" pitchFamily="34" charset="0"/>
            </a:endParaRPr>
          </a:p>
        </p:txBody>
      </p:sp>
      <p:sp>
        <p:nvSpPr>
          <p:cNvPr id="52" name="TextBox 51">
            <a:extLst>
              <a:ext uri="{FF2B5EF4-FFF2-40B4-BE49-F238E27FC236}">
                <a16:creationId xmlns:a16="http://schemas.microsoft.com/office/drawing/2014/main" id="{FCFC191A-85F3-491A-972D-26486E0CFDC4}"/>
              </a:ext>
            </a:extLst>
          </p:cNvPr>
          <p:cNvSpPr txBox="1"/>
          <p:nvPr/>
        </p:nvSpPr>
        <p:spPr>
          <a:xfrm>
            <a:off x="0" y="2566311"/>
            <a:ext cx="1045343" cy="769441"/>
          </a:xfrm>
          <a:prstGeom prst="rect">
            <a:avLst/>
          </a:prstGeom>
          <a:noFill/>
        </p:spPr>
        <p:txBody>
          <a:bodyPr wrap="square" rtlCol="0">
            <a:spAutoFit/>
          </a:bodyPr>
          <a:lstStyle/>
          <a:p>
            <a:pPr algn="ctr"/>
            <a:r>
              <a:rPr lang="en-US" altLang="ko-KR" sz="4400" b="1" dirty="0">
                <a:ln w="12700">
                  <a:solidFill>
                    <a:schemeClr val="bg1"/>
                  </a:solidFill>
                </a:ln>
                <a:solidFill>
                  <a:srgbClr val="00B0F0"/>
                </a:solidFill>
                <a:cs typeface="Arial" pitchFamily="34" charset="0"/>
              </a:rPr>
              <a:t>03</a:t>
            </a:r>
            <a:endParaRPr lang="ko-KR" altLang="en-US" sz="4400" b="1" dirty="0">
              <a:ln w="12700">
                <a:solidFill>
                  <a:schemeClr val="bg1"/>
                </a:solidFill>
              </a:ln>
              <a:solidFill>
                <a:srgbClr val="00B0F0"/>
              </a:solidFill>
              <a:cs typeface="Arial" pitchFamily="34" charset="0"/>
            </a:endParaRPr>
          </a:p>
        </p:txBody>
      </p:sp>
      <p:sp>
        <p:nvSpPr>
          <p:cNvPr id="53" name="TextBox 52">
            <a:extLst>
              <a:ext uri="{FF2B5EF4-FFF2-40B4-BE49-F238E27FC236}">
                <a16:creationId xmlns:a16="http://schemas.microsoft.com/office/drawing/2014/main" id="{DF1C88E2-E89B-4278-ADAE-09B87A9D2445}"/>
              </a:ext>
            </a:extLst>
          </p:cNvPr>
          <p:cNvSpPr txBox="1"/>
          <p:nvPr/>
        </p:nvSpPr>
        <p:spPr>
          <a:xfrm>
            <a:off x="-1" y="3303674"/>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3"/>
                </a:solidFill>
                <a:cs typeface="Arial" pitchFamily="34" charset="0"/>
              </a:rPr>
              <a:t>04</a:t>
            </a:r>
            <a:endParaRPr lang="ko-KR" altLang="en-US" sz="4400" b="1" dirty="0">
              <a:ln w="12700">
                <a:solidFill>
                  <a:schemeClr val="bg1"/>
                </a:solidFill>
              </a:ln>
              <a:solidFill>
                <a:schemeClr val="accent3"/>
              </a:solidFill>
              <a:cs typeface="Arial" pitchFamily="34" charset="0"/>
            </a:endParaRPr>
          </a:p>
        </p:txBody>
      </p:sp>
      <p:grpSp>
        <p:nvGrpSpPr>
          <p:cNvPr id="58" name="Group 57">
            <a:extLst>
              <a:ext uri="{FF2B5EF4-FFF2-40B4-BE49-F238E27FC236}">
                <a16:creationId xmlns:a16="http://schemas.microsoft.com/office/drawing/2014/main" id="{64AC3E49-1C11-4935-84CD-7526D3FD9ADE}"/>
              </a:ext>
            </a:extLst>
          </p:cNvPr>
          <p:cNvGrpSpPr/>
          <p:nvPr/>
        </p:nvGrpSpPr>
        <p:grpSpPr>
          <a:xfrm flipH="1">
            <a:off x="6377328" y="5213007"/>
            <a:ext cx="1199380" cy="461665"/>
            <a:chOff x="8760955" y="-377720"/>
            <a:chExt cx="5693435" cy="2191516"/>
          </a:xfrm>
        </p:grpSpPr>
        <p:sp>
          <p:nvSpPr>
            <p:cNvPr id="59" name="Freeform: Shape 58">
              <a:extLst>
                <a:ext uri="{FF2B5EF4-FFF2-40B4-BE49-F238E27FC236}">
                  <a16:creationId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a16="http://schemas.microsoft.com/office/drawing/2014/main" id="{E4D2CA50-259F-4BFD-80D7-6AA05B8FEC7D}"/>
              </a:ext>
            </a:extLst>
          </p:cNvPr>
          <p:cNvGrpSpPr/>
          <p:nvPr/>
        </p:nvGrpSpPr>
        <p:grpSpPr>
          <a:xfrm flipH="1">
            <a:off x="9983962" y="3558752"/>
            <a:ext cx="1199380" cy="461665"/>
            <a:chOff x="8760955" y="-377720"/>
            <a:chExt cx="5693435" cy="2191516"/>
          </a:xfrm>
        </p:grpSpPr>
        <p:sp>
          <p:nvSpPr>
            <p:cNvPr id="62" name="Freeform: Shape 61">
              <a:extLst>
                <a:ext uri="{FF2B5EF4-FFF2-40B4-BE49-F238E27FC236}">
                  <a16:creationId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rgbClr val="7030A0"/>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a16="http://schemas.microsoft.com/office/drawing/2014/main" id="{492D8219-51DB-4B9D-AC6F-8AB1A6FEEC4E}"/>
              </a:ext>
            </a:extLst>
          </p:cNvPr>
          <p:cNvGrpSpPr/>
          <p:nvPr/>
        </p:nvGrpSpPr>
        <p:grpSpPr>
          <a:xfrm flipH="1">
            <a:off x="2110344" y="6046456"/>
            <a:ext cx="1199380" cy="461665"/>
            <a:chOff x="8760955" y="-377720"/>
            <a:chExt cx="5693435" cy="2191516"/>
          </a:xfrm>
        </p:grpSpPr>
        <p:sp>
          <p:nvSpPr>
            <p:cNvPr id="65" name="Freeform: Shape 64">
              <a:extLst>
                <a:ext uri="{FF2B5EF4-FFF2-40B4-BE49-F238E27FC236}">
                  <a16:creationId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rgbClr val="92D050"/>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a16="http://schemas.microsoft.com/office/drawing/2014/main" id="{89AA3FD9-DC26-48C2-8AA1-CDDB8A793831}"/>
              </a:ext>
            </a:extLst>
          </p:cNvPr>
          <p:cNvGrpSpPr/>
          <p:nvPr/>
        </p:nvGrpSpPr>
        <p:grpSpPr>
          <a:xfrm flipH="1">
            <a:off x="8636360" y="4533579"/>
            <a:ext cx="1199380" cy="461665"/>
            <a:chOff x="8760955" y="-377720"/>
            <a:chExt cx="5693435" cy="2191516"/>
          </a:xfrm>
        </p:grpSpPr>
        <p:sp>
          <p:nvSpPr>
            <p:cNvPr id="68" name="Freeform: Shape 67">
              <a:extLst>
                <a:ext uri="{FF2B5EF4-FFF2-40B4-BE49-F238E27FC236}">
                  <a16:creationId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16" name="Group 15">
            <a:extLst>
              <a:ext uri="{FF2B5EF4-FFF2-40B4-BE49-F238E27FC236}">
                <a16:creationId xmlns:a16="http://schemas.microsoft.com/office/drawing/2014/main" id="{E7066C27-7A30-13B1-E4D5-4B92A5A0F2D2}"/>
              </a:ext>
            </a:extLst>
          </p:cNvPr>
          <p:cNvGrpSpPr/>
          <p:nvPr/>
        </p:nvGrpSpPr>
        <p:grpSpPr>
          <a:xfrm flipH="1">
            <a:off x="4473650" y="6056279"/>
            <a:ext cx="1199380" cy="461665"/>
            <a:chOff x="8760955" y="-377720"/>
            <a:chExt cx="5693435" cy="2191516"/>
          </a:xfrm>
        </p:grpSpPr>
        <p:sp>
          <p:nvSpPr>
            <p:cNvPr id="30" name="Freeform: Shape 29">
              <a:extLst>
                <a:ext uri="{FF2B5EF4-FFF2-40B4-BE49-F238E27FC236}">
                  <a16:creationId xmlns:a16="http://schemas.microsoft.com/office/drawing/2014/main" id="{19CD2EEF-827F-CB59-DFD7-ABAF1C85283D}"/>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EB15757-CF57-2CF1-6E72-7EE81E64E55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32" name="TextBox 31">
            <a:extLst>
              <a:ext uri="{FF2B5EF4-FFF2-40B4-BE49-F238E27FC236}">
                <a16:creationId xmlns:a16="http://schemas.microsoft.com/office/drawing/2014/main" id="{691DE446-7AE5-DC77-2737-D5F8807DACD8}"/>
              </a:ext>
            </a:extLst>
          </p:cNvPr>
          <p:cNvSpPr txBox="1"/>
          <p:nvPr/>
        </p:nvSpPr>
        <p:spPr>
          <a:xfrm>
            <a:off x="6836956" y="5615941"/>
            <a:ext cx="2073713" cy="830997"/>
          </a:xfrm>
          <a:prstGeom prst="rect">
            <a:avLst/>
          </a:prstGeom>
          <a:noFill/>
        </p:spPr>
        <p:txBody>
          <a:bodyPr wrap="square" rtlCol="0">
            <a:spAutoFit/>
          </a:bodyPr>
          <a:lstStyle/>
          <a:p>
            <a:pPr algn="ctr"/>
            <a:r>
              <a:rPr lang="en-IN" altLang="ko-KR" sz="2400" b="1" dirty="0">
                <a:ln w="12700">
                  <a:solidFill>
                    <a:schemeClr val="bg1"/>
                  </a:solidFill>
                </a:ln>
                <a:solidFill>
                  <a:srgbClr val="00B0F0"/>
                </a:solidFill>
                <a:cs typeface="Arial" pitchFamily="34" charset="0"/>
              </a:rPr>
              <a:t>Research/ Evaluate</a:t>
            </a:r>
            <a:endParaRPr lang="ko-KR" altLang="en-US" sz="2400" b="1" dirty="0">
              <a:ln w="12700">
                <a:solidFill>
                  <a:schemeClr val="bg1"/>
                </a:solidFill>
              </a:ln>
              <a:solidFill>
                <a:srgbClr val="00B0F0"/>
              </a:solidFill>
              <a:cs typeface="Arial" pitchFamily="34" charset="0"/>
            </a:endParaRPr>
          </a:p>
        </p:txBody>
      </p:sp>
      <p:sp>
        <p:nvSpPr>
          <p:cNvPr id="33" name="TextBox 32">
            <a:extLst>
              <a:ext uri="{FF2B5EF4-FFF2-40B4-BE49-F238E27FC236}">
                <a16:creationId xmlns:a16="http://schemas.microsoft.com/office/drawing/2014/main" id="{6306C77D-661C-DCE4-6A8C-8DCEA308B1FE}"/>
              </a:ext>
            </a:extLst>
          </p:cNvPr>
          <p:cNvSpPr txBox="1"/>
          <p:nvPr/>
        </p:nvSpPr>
        <p:spPr>
          <a:xfrm>
            <a:off x="24152" y="4175625"/>
            <a:ext cx="1045343" cy="769441"/>
          </a:xfrm>
          <a:prstGeom prst="rect">
            <a:avLst/>
          </a:prstGeom>
          <a:noFill/>
        </p:spPr>
        <p:txBody>
          <a:bodyPr wrap="square" rtlCol="0">
            <a:spAutoFit/>
          </a:bodyPr>
          <a:lstStyle/>
          <a:p>
            <a:pPr algn="ctr"/>
            <a:r>
              <a:rPr lang="en-US" altLang="ko-KR" sz="4400" b="1" dirty="0">
                <a:ln w="12700">
                  <a:solidFill>
                    <a:schemeClr val="bg1"/>
                  </a:solidFill>
                </a:ln>
                <a:solidFill>
                  <a:srgbClr val="7030A0"/>
                </a:solidFill>
                <a:cs typeface="Arial" pitchFamily="34" charset="0"/>
              </a:rPr>
              <a:t>05</a:t>
            </a:r>
            <a:endParaRPr lang="ko-KR" altLang="en-US" sz="4400" b="1" dirty="0">
              <a:ln w="12700">
                <a:solidFill>
                  <a:schemeClr val="bg1"/>
                </a:solidFill>
              </a:ln>
              <a:solidFill>
                <a:srgbClr val="7030A0"/>
              </a:solidFill>
              <a:cs typeface="Arial" pitchFamily="34" charset="0"/>
            </a:endParaRPr>
          </a:p>
        </p:txBody>
      </p:sp>
      <p:grpSp>
        <p:nvGrpSpPr>
          <p:cNvPr id="54" name="Group 53">
            <a:extLst>
              <a:ext uri="{FF2B5EF4-FFF2-40B4-BE49-F238E27FC236}">
                <a16:creationId xmlns:a16="http://schemas.microsoft.com/office/drawing/2014/main" id="{E263300D-EE1F-C23F-0026-8967E5ACB04A}"/>
              </a:ext>
            </a:extLst>
          </p:cNvPr>
          <p:cNvGrpSpPr/>
          <p:nvPr/>
        </p:nvGrpSpPr>
        <p:grpSpPr>
          <a:xfrm>
            <a:off x="822820" y="4304217"/>
            <a:ext cx="5741600" cy="1202925"/>
            <a:chOff x="6210998" y="1433695"/>
            <a:chExt cx="2931973" cy="1202925"/>
          </a:xfrm>
        </p:grpSpPr>
        <p:sp>
          <p:nvSpPr>
            <p:cNvPr id="55" name="TextBox 54">
              <a:extLst>
                <a:ext uri="{FF2B5EF4-FFF2-40B4-BE49-F238E27FC236}">
                  <a16:creationId xmlns:a16="http://schemas.microsoft.com/office/drawing/2014/main" id="{B4DC615E-863A-7282-22F4-AAAB9D7DF7F6}"/>
                </a:ext>
              </a:extLst>
            </p:cNvPr>
            <p:cNvSpPr txBox="1"/>
            <p:nvPr/>
          </p:nvSpPr>
          <p:spPr>
            <a:xfrm>
              <a:off x="6210998" y="1433695"/>
              <a:ext cx="2931973" cy="307777"/>
            </a:xfrm>
            <a:prstGeom prst="rect">
              <a:avLst/>
            </a:prstGeom>
            <a:noFill/>
          </p:spPr>
          <p:txBody>
            <a:bodyPr wrap="square" rtlCol="0">
              <a:spAutoFit/>
            </a:bodyPr>
            <a:lstStyle/>
            <a:p>
              <a:r>
                <a:rPr lang="en-IN" altLang="ko-KR" sz="1400" b="1" dirty="0">
                  <a:solidFill>
                    <a:schemeClr val="tx1">
                      <a:lumMod val="75000"/>
                      <a:lumOff val="25000"/>
                    </a:schemeClr>
                  </a:solidFill>
                  <a:cs typeface="Arial" pitchFamily="34" charset="0"/>
                </a:rPr>
                <a:t>Delivery and Service</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A2E63844-3B8A-342C-9E9D-BFAA0CA7BB81}"/>
                </a:ext>
              </a:extLst>
            </p:cNvPr>
            <p:cNvSpPr txBox="1"/>
            <p:nvPr/>
          </p:nvSpPr>
          <p:spPr>
            <a:xfrm>
              <a:off x="6210998" y="1682513"/>
              <a:ext cx="2931973" cy="954107"/>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Pick up vehicle/ doorstep delivery</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Avail other services such as warranty, Mercedes me </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After sale services such as customer service,  maintenance and repair </a:t>
              </a:r>
              <a:endParaRPr lang="ko-KR" altLang="en-US" sz="1400" dirty="0">
                <a:solidFill>
                  <a:schemeClr val="tx1">
                    <a:lumMod val="75000"/>
                    <a:lumOff val="25000"/>
                  </a:schemeClr>
                </a:solidFill>
                <a:cs typeface="Arial" pitchFamily="34" charset="0"/>
              </a:endParaRPr>
            </a:p>
          </p:txBody>
        </p:sp>
      </p:grpSp>
      <p:grpSp>
        <p:nvGrpSpPr>
          <p:cNvPr id="57" name="Group 56">
            <a:extLst>
              <a:ext uri="{FF2B5EF4-FFF2-40B4-BE49-F238E27FC236}">
                <a16:creationId xmlns:a16="http://schemas.microsoft.com/office/drawing/2014/main" id="{02462A95-1125-1C7E-27BB-AF6377CB7306}"/>
              </a:ext>
            </a:extLst>
          </p:cNvPr>
          <p:cNvGrpSpPr/>
          <p:nvPr/>
        </p:nvGrpSpPr>
        <p:grpSpPr>
          <a:xfrm flipH="1">
            <a:off x="9983962" y="1837057"/>
            <a:ext cx="1199380" cy="461665"/>
            <a:chOff x="8760955" y="-377720"/>
            <a:chExt cx="5693435" cy="2191516"/>
          </a:xfrm>
        </p:grpSpPr>
        <p:sp>
          <p:nvSpPr>
            <p:cNvPr id="70" name="Freeform: Shape 69">
              <a:extLst>
                <a:ext uri="{FF2B5EF4-FFF2-40B4-BE49-F238E27FC236}">
                  <a16:creationId xmlns:a16="http://schemas.microsoft.com/office/drawing/2014/main" id="{7CF42C77-C998-6184-1C91-949461CB38DD}"/>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tx2"/>
            </a:solidFill>
            <a:ln w="9525" cap="flat">
              <a:noFill/>
              <a:prstDash val="solid"/>
              <a:miter/>
            </a:ln>
          </p:spPr>
          <p:txBody>
            <a:bodyPr wrap="square" rtlCol="0" anchor="ctr">
              <a:noAutofit/>
            </a:bodyPr>
            <a:lstStyle/>
            <a:p>
              <a:endParaRPr lang="en-US"/>
            </a:p>
          </p:txBody>
        </p:sp>
        <p:sp>
          <p:nvSpPr>
            <p:cNvPr id="71" name="Freeform: Shape 70">
              <a:extLst>
                <a:ext uri="{FF2B5EF4-FFF2-40B4-BE49-F238E27FC236}">
                  <a16:creationId xmlns:a16="http://schemas.microsoft.com/office/drawing/2014/main" id="{1E43407E-654A-753F-9532-F853E4E888BD}"/>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72" name="TextBox 71">
            <a:extLst>
              <a:ext uri="{FF2B5EF4-FFF2-40B4-BE49-F238E27FC236}">
                <a16:creationId xmlns:a16="http://schemas.microsoft.com/office/drawing/2014/main" id="{24AD929C-A00D-1CEB-A6B1-CD2A62BBCC39}"/>
              </a:ext>
            </a:extLst>
          </p:cNvPr>
          <p:cNvSpPr txBox="1"/>
          <p:nvPr/>
        </p:nvSpPr>
        <p:spPr>
          <a:xfrm>
            <a:off x="8109658" y="3344628"/>
            <a:ext cx="1943268" cy="830997"/>
          </a:xfrm>
          <a:prstGeom prst="rect">
            <a:avLst/>
          </a:prstGeom>
          <a:noFill/>
        </p:spPr>
        <p:txBody>
          <a:bodyPr wrap="square" rtlCol="0">
            <a:spAutoFit/>
          </a:bodyPr>
          <a:lstStyle/>
          <a:p>
            <a:pPr algn="ctr"/>
            <a:r>
              <a:rPr lang="en-IN" altLang="ko-KR" sz="2400" b="1" dirty="0">
                <a:ln w="12700">
                  <a:solidFill>
                    <a:schemeClr val="bg1"/>
                  </a:solidFill>
                </a:ln>
                <a:solidFill>
                  <a:srgbClr val="7030A0"/>
                </a:solidFill>
                <a:cs typeface="Arial" pitchFamily="34" charset="0"/>
              </a:rPr>
              <a:t>Delivery and Service</a:t>
            </a:r>
            <a:endParaRPr lang="ko-KR" altLang="en-US" sz="2400" b="1" dirty="0">
              <a:ln w="12700">
                <a:solidFill>
                  <a:schemeClr val="bg1"/>
                </a:solidFill>
              </a:ln>
              <a:solidFill>
                <a:srgbClr val="7030A0"/>
              </a:solidFill>
              <a:cs typeface="Arial" pitchFamily="34" charset="0"/>
            </a:endParaRPr>
          </a:p>
        </p:txBody>
      </p:sp>
      <p:sp>
        <p:nvSpPr>
          <p:cNvPr id="73" name="TextBox 72">
            <a:extLst>
              <a:ext uri="{FF2B5EF4-FFF2-40B4-BE49-F238E27FC236}">
                <a16:creationId xmlns:a16="http://schemas.microsoft.com/office/drawing/2014/main" id="{273096BD-42E5-C28E-ABE6-D7085CAFDE8F}"/>
              </a:ext>
            </a:extLst>
          </p:cNvPr>
          <p:cNvSpPr txBox="1"/>
          <p:nvPr/>
        </p:nvSpPr>
        <p:spPr>
          <a:xfrm>
            <a:off x="-27963" y="5231220"/>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tx2"/>
                </a:solidFill>
                <a:cs typeface="Arial" pitchFamily="34" charset="0"/>
              </a:rPr>
              <a:t>06</a:t>
            </a:r>
            <a:endParaRPr lang="ko-KR" altLang="en-US" sz="4400" b="1" dirty="0">
              <a:ln w="12700">
                <a:solidFill>
                  <a:schemeClr val="bg1"/>
                </a:solidFill>
              </a:ln>
              <a:solidFill>
                <a:schemeClr val="tx2"/>
              </a:solidFill>
              <a:cs typeface="Arial" pitchFamily="34" charset="0"/>
            </a:endParaRPr>
          </a:p>
        </p:txBody>
      </p:sp>
      <p:grpSp>
        <p:nvGrpSpPr>
          <p:cNvPr id="74" name="Group 73">
            <a:extLst>
              <a:ext uri="{FF2B5EF4-FFF2-40B4-BE49-F238E27FC236}">
                <a16:creationId xmlns:a16="http://schemas.microsoft.com/office/drawing/2014/main" id="{C69D3475-4705-73ED-010B-DA0DC977B739}"/>
              </a:ext>
            </a:extLst>
          </p:cNvPr>
          <p:cNvGrpSpPr/>
          <p:nvPr/>
        </p:nvGrpSpPr>
        <p:grpSpPr>
          <a:xfrm>
            <a:off x="776112" y="5454791"/>
            <a:ext cx="5029948" cy="556595"/>
            <a:chOff x="6210998" y="1433695"/>
            <a:chExt cx="2931973" cy="556595"/>
          </a:xfrm>
        </p:grpSpPr>
        <p:sp>
          <p:nvSpPr>
            <p:cNvPr id="75" name="TextBox 74">
              <a:extLst>
                <a:ext uri="{FF2B5EF4-FFF2-40B4-BE49-F238E27FC236}">
                  <a16:creationId xmlns:a16="http://schemas.microsoft.com/office/drawing/2014/main" id="{06A2922F-2C29-1DA2-65E7-D45A9A11DA55}"/>
                </a:ext>
              </a:extLst>
            </p:cNvPr>
            <p:cNvSpPr txBox="1"/>
            <p:nvPr/>
          </p:nvSpPr>
          <p:spPr>
            <a:xfrm>
              <a:off x="6210998" y="1433695"/>
              <a:ext cx="2931973" cy="307777"/>
            </a:xfrm>
            <a:prstGeom prst="rect">
              <a:avLst/>
            </a:prstGeom>
            <a:noFill/>
          </p:spPr>
          <p:txBody>
            <a:bodyPr wrap="square" rtlCol="0">
              <a:spAutoFit/>
            </a:bodyPr>
            <a:lstStyle/>
            <a:p>
              <a:r>
                <a:rPr lang="en-IN" altLang="ko-KR" sz="1400" b="1" dirty="0">
                  <a:solidFill>
                    <a:schemeClr val="tx1">
                      <a:lumMod val="75000"/>
                      <a:lumOff val="25000"/>
                    </a:schemeClr>
                  </a:solidFill>
                  <a:cs typeface="Arial" pitchFamily="34" charset="0"/>
                </a:rPr>
                <a:t>Customer Loyalty</a:t>
              </a:r>
              <a:endParaRPr lang="ko-KR" altLang="en-US" sz="1400" b="1" dirty="0">
                <a:solidFill>
                  <a:schemeClr val="tx1">
                    <a:lumMod val="75000"/>
                    <a:lumOff val="25000"/>
                  </a:schemeClr>
                </a:solidFill>
                <a:cs typeface="Arial" pitchFamily="34" charset="0"/>
              </a:endParaRPr>
            </a:p>
          </p:txBody>
        </p:sp>
        <p:sp>
          <p:nvSpPr>
            <p:cNvPr id="76" name="TextBox 75">
              <a:extLst>
                <a:ext uri="{FF2B5EF4-FFF2-40B4-BE49-F238E27FC236}">
                  <a16:creationId xmlns:a16="http://schemas.microsoft.com/office/drawing/2014/main" id="{91E05A07-5783-055B-383C-0232C2624B10}"/>
                </a:ext>
              </a:extLst>
            </p:cNvPr>
            <p:cNvSpPr txBox="1"/>
            <p:nvPr/>
          </p:nvSpPr>
          <p:spPr>
            <a:xfrm>
              <a:off x="6210998" y="1682513"/>
              <a:ext cx="2931973" cy="307777"/>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Customer experiences, reviews, word of mouth</a:t>
              </a:r>
            </a:p>
          </p:txBody>
        </p:sp>
      </p:grpSp>
    </p:spTree>
    <p:extLst>
      <p:ext uri="{BB962C8B-B14F-4D97-AF65-F5344CB8AC3E}">
        <p14:creationId xmlns:p14="http://schemas.microsoft.com/office/powerpoint/2010/main" val="1823802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40AC47-22FE-E7E1-1B09-3DA7B13A944D}"/>
              </a:ext>
            </a:extLst>
          </p:cNvPr>
          <p:cNvSpPr/>
          <p:nvPr/>
        </p:nvSpPr>
        <p:spPr>
          <a:xfrm rot="5400000">
            <a:off x="7721937" y="2387947"/>
            <a:ext cx="6858001" cy="20821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302870" y="27225"/>
            <a:ext cx="8357079" cy="840230"/>
          </a:xfrm>
          <a:prstGeom prst="rect">
            <a:avLst/>
          </a:prstGeom>
        </p:spPr>
        <p:txBody>
          <a:bodyPr/>
          <a:lstStyle/>
          <a:p>
            <a:r>
              <a:rPr lang="en-US" dirty="0"/>
              <a:t>Market Size Estimation</a:t>
            </a:r>
          </a:p>
        </p:txBody>
      </p:sp>
      <p:grpSp>
        <p:nvGrpSpPr>
          <p:cNvPr id="46" name="Group 45">
            <a:extLst>
              <a:ext uri="{FF2B5EF4-FFF2-40B4-BE49-F238E27FC236}">
                <a16:creationId xmlns:a16="http://schemas.microsoft.com/office/drawing/2014/main" id="{70A6A78A-0B49-43F2-A542-75A3D83C3374}"/>
              </a:ext>
            </a:extLst>
          </p:cNvPr>
          <p:cNvGrpSpPr/>
          <p:nvPr/>
        </p:nvGrpSpPr>
        <p:grpSpPr>
          <a:xfrm>
            <a:off x="38837" y="216502"/>
            <a:ext cx="2295813" cy="1249719"/>
            <a:chOff x="790995" y="3365640"/>
            <a:chExt cx="2059657" cy="1249719"/>
          </a:xfrm>
          <a:solidFill>
            <a:schemeClr val="accent6">
              <a:lumMod val="20000"/>
              <a:lumOff val="80000"/>
            </a:schemeClr>
          </a:solidFill>
        </p:grpSpPr>
        <p:sp>
          <p:nvSpPr>
            <p:cNvPr id="47" name="TextBox 46">
              <a:extLst>
                <a:ext uri="{FF2B5EF4-FFF2-40B4-BE49-F238E27FC236}">
                  <a16:creationId xmlns:a16="http://schemas.microsoft.com/office/drawing/2014/main" id="{BB5CD86D-C365-4604-9FEC-77FED6F94B5D}"/>
                </a:ext>
              </a:extLst>
            </p:cNvPr>
            <p:cNvSpPr txBox="1"/>
            <p:nvPr/>
          </p:nvSpPr>
          <p:spPr>
            <a:xfrm>
              <a:off x="790995" y="3661252"/>
              <a:ext cx="2059657" cy="954107"/>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Niche market focusing on top 20% of the income group especially </a:t>
              </a:r>
              <a:r>
                <a:rPr lang="en-US" altLang="ko-KR" sz="1400" dirty="0" err="1">
                  <a:solidFill>
                    <a:schemeClr val="tx1">
                      <a:lumMod val="75000"/>
                      <a:lumOff val="25000"/>
                    </a:schemeClr>
                  </a:solidFill>
                  <a:cs typeface="Arial" pitchFamily="34" charset="0"/>
                </a:rPr>
                <a:t>nouve</a:t>
              </a:r>
              <a:r>
                <a:rPr lang="en-US" altLang="ko-KR" sz="1400" dirty="0">
                  <a:solidFill>
                    <a:schemeClr val="tx1">
                      <a:lumMod val="75000"/>
                      <a:lumOff val="25000"/>
                    </a:schemeClr>
                  </a:solidFill>
                  <a:cs typeface="Arial" pitchFamily="34" charset="0"/>
                </a:rPr>
                <a:t> riche</a:t>
              </a:r>
              <a:endParaRPr lang="ko-KR" altLang="en-US" sz="14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BC99DC45-1EBB-4F87-A96E-B428AD5ECC42}"/>
                </a:ext>
              </a:extLst>
            </p:cNvPr>
            <p:cNvSpPr txBox="1"/>
            <p:nvPr/>
          </p:nvSpPr>
          <p:spPr>
            <a:xfrm>
              <a:off x="790995" y="3365640"/>
              <a:ext cx="2059657" cy="307777"/>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Targeted Market</a:t>
              </a:r>
              <a:endParaRPr lang="ko-KR" altLang="en-US" sz="14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21363AA-473B-454A-8B2A-879301CC0A20}"/>
              </a:ext>
            </a:extLst>
          </p:cNvPr>
          <p:cNvGrpSpPr/>
          <p:nvPr/>
        </p:nvGrpSpPr>
        <p:grpSpPr>
          <a:xfrm>
            <a:off x="-12974" y="2304309"/>
            <a:ext cx="2309908" cy="785390"/>
            <a:chOff x="783433" y="3317692"/>
            <a:chExt cx="2079864" cy="785390"/>
          </a:xfrm>
          <a:solidFill>
            <a:schemeClr val="accent6">
              <a:lumMod val="20000"/>
              <a:lumOff val="80000"/>
            </a:schemeClr>
          </a:solidFill>
        </p:grpSpPr>
        <p:sp>
          <p:nvSpPr>
            <p:cNvPr id="50" name="TextBox 49">
              <a:extLst>
                <a:ext uri="{FF2B5EF4-FFF2-40B4-BE49-F238E27FC236}">
                  <a16:creationId xmlns:a16="http://schemas.microsoft.com/office/drawing/2014/main" id="{B46CF30D-882D-4CC4-854D-3578230490D4}"/>
                </a:ext>
              </a:extLst>
            </p:cNvPr>
            <p:cNvSpPr txBox="1"/>
            <p:nvPr/>
          </p:nvSpPr>
          <p:spPr>
            <a:xfrm>
              <a:off x="803640" y="3579862"/>
              <a:ext cx="2059657" cy="523220"/>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Urban Area (Tier 1 and Tier 2 cities)</a:t>
              </a:r>
              <a:endParaRPr lang="ko-KR" altLang="en-US" sz="14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F047B484-D330-4225-A329-B247D13F6B4D}"/>
                </a:ext>
              </a:extLst>
            </p:cNvPr>
            <p:cNvSpPr txBox="1"/>
            <p:nvPr/>
          </p:nvSpPr>
          <p:spPr>
            <a:xfrm>
              <a:off x="783433" y="3317692"/>
              <a:ext cx="2079864" cy="307777"/>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Geographic Location</a:t>
              </a:r>
              <a:endParaRPr lang="ko-KR" altLang="en-US" sz="1400" b="1" dirty="0">
                <a:solidFill>
                  <a:schemeClr val="tx1">
                    <a:lumMod val="75000"/>
                    <a:lumOff val="25000"/>
                  </a:schemeClr>
                </a:solidFill>
                <a:cs typeface="Arial" pitchFamily="34" charset="0"/>
              </a:endParaRPr>
            </a:p>
          </p:txBody>
        </p:sp>
      </p:grpSp>
      <p:sp>
        <p:nvSpPr>
          <p:cNvPr id="84" name="Freeform: Shape 83">
            <a:extLst>
              <a:ext uri="{FF2B5EF4-FFF2-40B4-BE49-F238E27FC236}">
                <a16:creationId xmlns:a16="http://schemas.microsoft.com/office/drawing/2014/main" id="{C0D50FD0-09AD-4435-85F6-53D11B252959}"/>
              </a:ext>
            </a:extLst>
          </p:cNvPr>
          <p:cNvSpPr/>
          <p:nvPr/>
        </p:nvSpPr>
        <p:spPr>
          <a:xfrm>
            <a:off x="11313391" y="4568360"/>
            <a:ext cx="824092" cy="1613110"/>
          </a:xfrm>
          <a:custGeom>
            <a:avLst/>
            <a:gdLst>
              <a:gd name="connsiteX0" fmla="*/ 387070 w 1778945"/>
              <a:gd name="connsiteY0" fmla="*/ 3227427 h 3425872"/>
              <a:gd name="connsiteX1" fmla="*/ 379162 w 1778945"/>
              <a:gd name="connsiteY1" fmla="*/ 3256422 h 3425872"/>
              <a:gd name="connsiteX2" fmla="*/ 408533 w 1778945"/>
              <a:gd name="connsiteY2" fmla="*/ 3303492 h 3425872"/>
              <a:gd name="connsiteX3" fmla="*/ 706014 w 1778945"/>
              <a:gd name="connsiteY3" fmla="*/ 3359976 h 3425872"/>
              <a:gd name="connsiteX4" fmla="*/ 713922 w 1778945"/>
              <a:gd name="connsiteY4" fmla="*/ 3340018 h 3425872"/>
              <a:gd name="connsiteX5" fmla="*/ 677019 w 1778945"/>
              <a:gd name="connsiteY5" fmla="*/ 3320438 h 3425872"/>
              <a:gd name="connsiteX6" fmla="*/ 430373 w 1778945"/>
              <a:gd name="connsiteY6" fmla="*/ 3245502 h 3425872"/>
              <a:gd name="connsiteX7" fmla="*/ 387070 w 1778945"/>
              <a:gd name="connsiteY7" fmla="*/ 3227427 h 3425872"/>
              <a:gd name="connsiteX8" fmla="*/ 1424836 w 1778945"/>
              <a:gd name="connsiteY8" fmla="*/ 3224467 h 3425872"/>
              <a:gd name="connsiteX9" fmla="*/ 1381531 w 1778945"/>
              <a:gd name="connsiteY9" fmla="*/ 3242542 h 3425872"/>
              <a:gd name="connsiteX10" fmla="*/ 1134886 w 1778945"/>
              <a:gd name="connsiteY10" fmla="*/ 3317477 h 3425872"/>
              <a:gd name="connsiteX11" fmla="*/ 1097983 w 1778945"/>
              <a:gd name="connsiteY11" fmla="*/ 3336682 h 3425872"/>
              <a:gd name="connsiteX12" fmla="*/ 1105892 w 1778945"/>
              <a:gd name="connsiteY12" fmla="*/ 3356639 h 3425872"/>
              <a:gd name="connsiteX13" fmla="*/ 1403372 w 1778945"/>
              <a:gd name="connsiteY13" fmla="*/ 3300156 h 3425872"/>
              <a:gd name="connsiteX14" fmla="*/ 1432742 w 1778945"/>
              <a:gd name="connsiteY14" fmla="*/ 3253086 h 3425872"/>
              <a:gd name="connsiteX15" fmla="*/ 1424836 w 1778945"/>
              <a:gd name="connsiteY15" fmla="*/ 3224467 h 3425872"/>
              <a:gd name="connsiteX16" fmla="*/ 1347737 w 1778945"/>
              <a:gd name="connsiteY16" fmla="*/ 2435482 h 3425872"/>
              <a:gd name="connsiteX17" fmla="*/ 1332580 w 1778945"/>
              <a:gd name="connsiteY17" fmla="*/ 2439343 h 3425872"/>
              <a:gd name="connsiteX18" fmla="*/ 935693 w 1778945"/>
              <a:gd name="connsiteY18" fmla="*/ 2514060 h 3425872"/>
              <a:gd name="connsiteX19" fmla="*/ 892441 w 1778945"/>
              <a:gd name="connsiteY19" fmla="*/ 2511871 h 3425872"/>
              <a:gd name="connsiteX20" fmla="*/ 892441 w 1778945"/>
              <a:gd name="connsiteY20" fmla="*/ 2514506 h 3425872"/>
              <a:gd name="connsiteX21" fmla="*/ 805049 w 1778945"/>
              <a:gd name="connsiteY21" fmla="*/ 2510082 h 3425872"/>
              <a:gd name="connsiteX22" fmla="*/ 474431 w 1778945"/>
              <a:gd name="connsiteY22" fmla="*/ 2440797 h 3425872"/>
              <a:gd name="connsiteX23" fmla="*/ 452591 w 1778945"/>
              <a:gd name="connsiteY23" fmla="*/ 2451716 h 3425872"/>
              <a:gd name="connsiteX24" fmla="*/ 432633 w 1778945"/>
              <a:gd name="connsiteY24" fmla="*/ 2527782 h 3425872"/>
              <a:gd name="connsiteX25" fmla="*/ 402132 w 1778945"/>
              <a:gd name="connsiteY25" fmla="*/ 2741290 h 3425872"/>
              <a:gd name="connsiteX26" fmla="*/ 456732 w 1778945"/>
              <a:gd name="connsiteY26" fmla="*/ 2845973 h 3425872"/>
              <a:gd name="connsiteX27" fmla="*/ 800083 w 1778945"/>
              <a:gd name="connsiteY27" fmla="*/ 2942773 h 3425872"/>
              <a:gd name="connsiteX28" fmla="*/ 886012 w 1778945"/>
              <a:gd name="connsiteY28" fmla="*/ 2947001 h 3425872"/>
              <a:gd name="connsiteX29" fmla="*/ 886012 w 1778945"/>
              <a:gd name="connsiteY29" fmla="*/ 2944357 h 3425872"/>
              <a:gd name="connsiteX30" fmla="*/ 923260 w 1778945"/>
              <a:gd name="connsiteY30" fmla="*/ 2946190 h 3425872"/>
              <a:gd name="connsiteX31" fmla="*/ 1086687 w 1778945"/>
              <a:gd name="connsiteY31" fmla="*/ 2929621 h 3425872"/>
              <a:gd name="connsiteX32" fmla="*/ 1361199 w 1778945"/>
              <a:gd name="connsiteY32" fmla="*/ 2839248 h 3425872"/>
              <a:gd name="connsiteX33" fmla="*/ 1405632 w 1778945"/>
              <a:gd name="connsiteY33" fmla="*/ 2761676 h 3425872"/>
              <a:gd name="connsiteX34" fmla="*/ 1400737 w 1778945"/>
              <a:gd name="connsiteY34" fmla="*/ 2685611 h 3425872"/>
              <a:gd name="connsiteX35" fmla="*/ 1356680 w 1778945"/>
              <a:gd name="connsiteY35" fmla="*/ 2449133 h 3425872"/>
              <a:gd name="connsiteX36" fmla="*/ 1347737 w 1778945"/>
              <a:gd name="connsiteY36" fmla="*/ 2435482 h 3425872"/>
              <a:gd name="connsiteX37" fmla="*/ 248873 w 1778945"/>
              <a:gd name="connsiteY37" fmla="*/ 1756591 h 3425872"/>
              <a:gd name="connsiteX38" fmla="*/ 245484 w 1778945"/>
              <a:gd name="connsiteY38" fmla="*/ 1778055 h 3425872"/>
              <a:gd name="connsiteX39" fmla="*/ 256028 w 1778945"/>
              <a:gd name="connsiteY39" fmla="*/ 2057461 h 3425872"/>
              <a:gd name="connsiteX40" fmla="*/ 266948 w 1778945"/>
              <a:gd name="connsiteY40" fmla="*/ 2209214 h 3425872"/>
              <a:gd name="connsiteX41" fmla="*/ 298956 w 1778945"/>
              <a:gd name="connsiteY41" fmla="*/ 2438538 h 3425872"/>
              <a:gd name="connsiteX42" fmla="*/ 326821 w 1778945"/>
              <a:gd name="connsiteY42" fmla="*/ 2594433 h 3425872"/>
              <a:gd name="connsiteX43" fmla="*/ 332846 w 1778945"/>
              <a:gd name="connsiteY43" fmla="*/ 2623427 h 3425872"/>
              <a:gd name="connsiteX44" fmla="*/ 364477 w 1778945"/>
              <a:gd name="connsiteY44" fmla="*/ 2287915 h 3425872"/>
              <a:gd name="connsiteX45" fmla="*/ 373891 w 1778945"/>
              <a:gd name="connsiteY45" fmla="*/ 2067251 h 3425872"/>
              <a:gd name="connsiteX46" fmla="*/ 375775 w 1778945"/>
              <a:gd name="connsiteY46" fmla="*/ 1842822 h 3425872"/>
              <a:gd name="connsiteX47" fmla="*/ 358829 w 1778945"/>
              <a:gd name="connsiteY47" fmla="*/ 1814581 h 3425872"/>
              <a:gd name="connsiteX48" fmla="*/ 268455 w 1778945"/>
              <a:gd name="connsiteY48" fmla="*/ 1764876 h 3425872"/>
              <a:gd name="connsiteX49" fmla="*/ 248873 w 1778945"/>
              <a:gd name="connsiteY49" fmla="*/ 1756591 h 3425872"/>
              <a:gd name="connsiteX50" fmla="*/ 1558326 w 1778945"/>
              <a:gd name="connsiteY50" fmla="*/ 1754903 h 3425872"/>
              <a:gd name="connsiteX51" fmla="*/ 1545334 w 1778945"/>
              <a:gd name="connsiteY51" fmla="*/ 1757774 h 3425872"/>
              <a:gd name="connsiteX52" fmla="*/ 1441780 w 1778945"/>
              <a:gd name="connsiteY52" fmla="*/ 1815386 h 3425872"/>
              <a:gd name="connsiteX53" fmla="*/ 1430484 w 1778945"/>
              <a:gd name="connsiteY53" fmla="*/ 1836474 h 3425872"/>
              <a:gd name="connsiteX54" fmla="*/ 1432367 w 1778945"/>
              <a:gd name="connsiteY54" fmla="*/ 1978437 h 3425872"/>
              <a:gd name="connsiteX55" fmla="*/ 1439521 w 1778945"/>
              <a:gd name="connsiteY55" fmla="*/ 2171611 h 3425872"/>
              <a:gd name="connsiteX56" fmla="*/ 1450064 w 1778945"/>
              <a:gd name="connsiteY56" fmla="*/ 2356878 h 3425872"/>
              <a:gd name="connsiteX57" fmla="*/ 1478684 w 1778945"/>
              <a:gd name="connsiteY57" fmla="*/ 2603899 h 3425872"/>
              <a:gd name="connsiteX58" fmla="*/ 1486214 w 1778945"/>
              <a:gd name="connsiteY58" fmla="*/ 2605782 h 3425872"/>
              <a:gd name="connsiteX59" fmla="*/ 1510315 w 1778945"/>
              <a:gd name="connsiteY59" fmla="*/ 2432189 h 3425872"/>
              <a:gd name="connsiteX60" fmla="*/ 1539686 w 1778945"/>
              <a:gd name="connsiteY60" fmla="*/ 2214914 h 3425872"/>
              <a:gd name="connsiteX61" fmla="*/ 1551736 w 1778945"/>
              <a:gd name="connsiteY61" fmla="*/ 2042451 h 3425872"/>
              <a:gd name="connsiteX62" fmla="*/ 1561150 w 1778945"/>
              <a:gd name="connsiteY62" fmla="*/ 1767564 h 3425872"/>
              <a:gd name="connsiteX63" fmla="*/ 1558326 w 1778945"/>
              <a:gd name="connsiteY63" fmla="*/ 1754903 h 3425872"/>
              <a:gd name="connsiteX64" fmla="*/ 282387 w 1778945"/>
              <a:gd name="connsiteY64" fmla="*/ 1005357 h 3425872"/>
              <a:gd name="connsiteX65" fmla="*/ 251886 w 1778945"/>
              <a:gd name="connsiteY65" fmla="*/ 1259911 h 3425872"/>
              <a:gd name="connsiteX66" fmla="*/ 245108 w 1778945"/>
              <a:gd name="connsiteY66" fmla="*/ 1612746 h 3425872"/>
              <a:gd name="connsiteX67" fmla="*/ 252638 w 1778945"/>
              <a:gd name="connsiteY67" fmla="*/ 1636093 h 3425872"/>
              <a:gd name="connsiteX68" fmla="*/ 376526 w 1778945"/>
              <a:gd name="connsiteY68" fmla="*/ 1719688 h 3425872"/>
              <a:gd name="connsiteX69" fmla="*/ 282387 w 1778945"/>
              <a:gd name="connsiteY69" fmla="*/ 1005357 h 3425872"/>
              <a:gd name="connsiteX70" fmla="*/ 1525001 w 1778945"/>
              <a:gd name="connsiteY70" fmla="*/ 1001645 h 3425872"/>
              <a:gd name="connsiteX71" fmla="*/ 1483202 w 1778945"/>
              <a:gd name="connsiteY71" fmla="*/ 1152268 h 3425872"/>
              <a:gd name="connsiteX72" fmla="*/ 1450818 w 1778945"/>
              <a:gd name="connsiteY72" fmla="*/ 1385734 h 3425872"/>
              <a:gd name="connsiteX73" fmla="*/ 1438769 w 1778945"/>
              <a:gd name="connsiteY73" fmla="*/ 1531085 h 3425872"/>
              <a:gd name="connsiteX74" fmla="*/ 1430860 w 1778945"/>
              <a:gd name="connsiteY74" fmla="*/ 1698653 h 3425872"/>
              <a:gd name="connsiteX75" fmla="*/ 1448182 w 1778945"/>
              <a:gd name="connsiteY75" fmla="*/ 1706938 h 3425872"/>
              <a:gd name="connsiteX76" fmla="*/ 1544205 w 1778945"/>
              <a:gd name="connsiteY76" fmla="*/ 1642546 h 3425872"/>
              <a:gd name="connsiteX77" fmla="*/ 1561150 w 1778945"/>
              <a:gd name="connsiteY77" fmla="*/ 1602631 h 3425872"/>
              <a:gd name="connsiteX78" fmla="*/ 1555125 w 1778945"/>
              <a:gd name="connsiteY78" fmla="*/ 1201220 h 3425872"/>
              <a:gd name="connsiteX79" fmla="*/ 1536674 w 1778945"/>
              <a:gd name="connsiteY79" fmla="*/ 1054363 h 3425872"/>
              <a:gd name="connsiteX80" fmla="*/ 1525001 w 1778945"/>
              <a:gd name="connsiteY80" fmla="*/ 1001645 h 3425872"/>
              <a:gd name="connsiteX81" fmla="*/ 898407 w 1778945"/>
              <a:gd name="connsiteY81" fmla="*/ 794914 h 3425872"/>
              <a:gd name="connsiteX82" fmla="*/ 892441 w 1778945"/>
              <a:gd name="connsiteY82" fmla="*/ 795187 h 3425872"/>
              <a:gd name="connsiteX83" fmla="*/ 892441 w 1778945"/>
              <a:gd name="connsiteY83" fmla="*/ 798441 h 3425872"/>
              <a:gd name="connsiteX84" fmla="*/ 756566 w 1778945"/>
              <a:gd name="connsiteY84" fmla="*/ 804653 h 3425872"/>
              <a:gd name="connsiteX85" fmla="*/ 605472 w 1778945"/>
              <a:gd name="connsiteY85" fmla="*/ 819338 h 3425872"/>
              <a:gd name="connsiteX86" fmla="*/ 368995 w 1778945"/>
              <a:gd name="connsiteY86" fmla="*/ 885612 h 3425872"/>
              <a:gd name="connsiteX87" fmla="*/ 330208 w 1778945"/>
              <a:gd name="connsiteY87" fmla="*/ 960548 h 3425872"/>
              <a:gd name="connsiteX88" fmla="*/ 447694 w 1778945"/>
              <a:gd name="connsiteY88" fmla="*/ 1261794 h 3425872"/>
              <a:gd name="connsiteX89" fmla="*/ 512087 w 1778945"/>
              <a:gd name="connsiteY89" fmla="*/ 1293802 h 3425872"/>
              <a:gd name="connsiteX90" fmla="*/ 834043 w 1778945"/>
              <a:gd name="connsiteY90" fmla="*/ 1274598 h 3425872"/>
              <a:gd name="connsiteX91" fmla="*/ 886012 w 1778945"/>
              <a:gd name="connsiteY91" fmla="*/ 1274739 h 3425872"/>
              <a:gd name="connsiteX92" fmla="*/ 886012 w 1778945"/>
              <a:gd name="connsiteY92" fmla="*/ 1271797 h 3425872"/>
              <a:gd name="connsiteX93" fmla="*/ 1000454 w 1778945"/>
              <a:gd name="connsiteY93" fmla="*/ 1272108 h 3425872"/>
              <a:gd name="connsiteX94" fmla="*/ 1173295 w 1778945"/>
              <a:gd name="connsiteY94" fmla="*/ 1281052 h 3425872"/>
              <a:gd name="connsiteX95" fmla="*/ 1294923 w 1778945"/>
              <a:gd name="connsiteY95" fmla="*/ 1290466 h 3425872"/>
              <a:gd name="connsiteX96" fmla="*/ 1363080 w 1778945"/>
              <a:gd name="connsiteY96" fmla="*/ 1256575 h 3425872"/>
              <a:gd name="connsiteX97" fmla="*/ 1478306 w 1778945"/>
              <a:gd name="connsiteY97" fmla="*/ 956835 h 3425872"/>
              <a:gd name="connsiteX98" fmla="*/ 1443663 w 1778945"/>
              <a:gd name="connsiteY98" fmla="*/ 883406 h 3425872"/>
              <a:gd name="connsiteX99" fmla="*/ 1343498 w 1778945"/>
              <a:gd name="connsiteY99" fmla="*/ 846126 h 3425872"/>
              <a:gd name="connsiteX100" fmla="*/ 898407 w 1778945"/>
              <a:gd name="connsiteY100" fmla="*/ 794914 h 3425872"/>
              <a:gd name="connsiteX101" fmla="*/ 886012 w 1778945"/>
              <a:gd name="connsiteY101" fmla="*/ 0 h 3425872"/>
              <a:gd name="connsiteX102" fmla="*/ 1152003 w 1778945"/>
              <a:gd name="connsiteY102" fmla="*/ 0 h 3425872"/>
              <a:gd name="connsiteX103" fmla="*/ 1625336 w 1778945"/>
              <a:gd name="connsiteY103" fmla="*/ 473334 h 3425872"/>
              <a:gd name="connsiteX104" fmla="*/ 1625336 w 1778945"/>
              <a:gd name="connsiteY104" fmla="*/ 960223 h 3425872"/>
              <a:gd name="connsiteX105" fmla="*/ 1753366 w 1778945"/>
              <a:gd name="connsiteY105" fmla="*/ 1034029 h 3425872"/>
              <a:gd name="connsiteX106" fmla="*/ 1772194 w 1778945"/>
              <a:gd name="connsiteY106" fmla="*/ 1104445 h 3425872"/>
              <a:gd name="connsiteX107" fmla="*/ 1771440 w 1778945"/>
              <a:gd name="connsiteY107" fmla="*/ 1105574 h 3425872"/>
              <a:gd name="connsiteX108" fmla="*/ 1701024 w 1778945"/>
              <a:gd name="connsiteY108" fmla="*/ 1124403 h 3425872"/>
              <a:gd name="connsiteX109" fmla="*/ 1624960 w 1778945"/>
              <a:gd name="connsiteY109" fmla="*/ 1080722 h 3425872"/>
              <a:gd name="connsiteX110" fmla="*/ 1624960 w 1778945"/>
              <a:gd name="connsiteY110" fmla="*/ 3067441 h 3425872"/>
              <a:gd name="connsiteX111" fmla="*/ 1269489 w 1778945"/>
              <a:gd name="connsiteY111" fmla="*/ 3422912 h 3425872"/>
              <a:gd name="connsiteX112" fmla="*/ 892441 w 1778945"/>
              <a:gd name="connsiteY112" fmla="*/ 3422912 h 3425872"/>
              <a:gd name="connsiteX113" fmla="*/ 892441 w 1778945"/>
              <a:gd name="connsiteY113" fmla="*/ 3425872 h 3425872"/>
              <a:gd name="connsiteX114" fmla="*/ 563095 w 1778945"/>
              <a:gd name="connsiteY114" fmla="*/ 3425872 h 3425872"/>
              <a:gd name="connsiteX115" fmla="*/ 207625 w 1778945"/>
              <a:gd name="connsiteY115" fmla="*/ 3070401 h 3425872"/>
              <a:gd name="connsiteX116" fmla="*/ 207625 w 1778945"/>
              <a:gd name="connsiteY116" fmla="*/ 1052428 h 3425872"/>
              <a:gd name="connsiteX117" fmla="*/ 78089 w 1778945"/>
              <a:gd name="connsiteY117" fmla="*/ 1127363 h 3425872"/>
              <a:gd name="connsiteX118" fmla="*/ 7673 w 1778945"/>
              <a:gd name="connsiteY118" fmla="*/ 1108534 h 3425872"/>
              <a:gd name="connsiteX119" fmla="*/ 6920 w 1778945"/>
              <a:gd name="connsiteY119" fmla="*/ 1107405 h 3425872"/>
              <a:gd name="connsiteX120" fmla="*/ 25748 w 1778945"/>
              <a:gd name="connsiteY120" fmla="*/ 1036989 h 3425872"/>
              <a:gd name="connsiteX121" fmla="*/ 207625 w 1778945"/>
              <a:gd name="connsiteY121" fmla="*/ 932305 h 3425872"/>
              <a:gd name="connsiteX122" fmla="*/ 207625 w 1778945"/>
              <a:gd name="connsiteY122" fmla="*/ 476294 h 3425872"/>
              <a:gd name="connsiteX123" fmla="*/ 680957 w 1778945"/>
              <a:gd name="connsiteY123" fmla="*/ 2960 h 3425872"/>
              <a:gd name="connsiteX124" fmla="*/ 886012 w 1778945"/>
              <a:gd name="connsiteY124" fmla="*/ 2960 h 342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778945" h="3425872">
                <a:moveTo>
                  <a:pt x="387070" y="3227427"/>
                </a:moveTo>
                <a:cubicBezTo>
                  <a:pt x="374643" y="3234205"/>
                  <a:pt x="380291" y="3247008"/>
                  <a:pt x="379162" y="3256422"/>
                </a:cubicBezTo>
                <a:cubicBezTo>
                  <a:pt x="379162" y="3283912"/>
                  <a:pt x="376526" y="3294831"/>
                  <a:pt x="408533" y="3303492"/>
                </a:cubicBezTo>
                <a:cubicBezTo>
                  <a:pt x="513593" y="3331358"/>
                  <a:pt x="597942" y="3349432"/>
                  <a:pt x="706014" y="3359976"/>
                </a:cubicBezTo>
                <a:cubicBezTo>
                  <a:pt x="721077" y="3361482"/>
                  <a:pt x="718441" y="3351315"/>
                  <a:pt x="713922" y="3340018"/>
                </a:cubicBezTo>
                <a:cubicBezTo>
                  <a:pt x="706391" y="3320813"/>
                  <a:pt x="693211" y="3321190"/>
                  <a:pt x="677019" y="3320438"/>
                </a:cubicBezTo>
                <a:cubicBezTo>
                  <a:pt x="573842" y="3306504"/>
                  <a:pt x="531290" y="3293702"/>
                  <a:pt x="430373" y="3245502"/>
                </a:cubicBezTo>
                <a:cubicBezTo>
                  <a:pt x="421337" y="3239854"/>
                  <a:pt x="399119" y="3221025"/>
                  <a:pt x="387070" y="3227427"/>
                </a:cubicBezTo>
                <a:close/>
                <a:moveTo>
                  <a:pt x="1424836" y="3224467"/>
                </a:moveTo>
                <a:cubicBezTo>
                  <a:pt x="1413162" y="3218065"/>
                  <a:pt x="1390945" y="3237270"/>
                  <a:pt x="1381531" y="3242542"/>
                </a:cubicBezTo>
                <a:cubicBezTo>
                  <a:pt x="1280614" y="3290741"/>
                  <a:pt x="1237686" y="3303544"/>
                  <a:pt x="1134886" y="3317477"/>
                </a:cubicBezTo>
                <a:cubicBezTo>
                  <a:pt x="1118694" y="3318230"/>
                  <a:pt x="1105514" y="3317853"/>
                  <a:pt x="1097983" y="3336682"/>
                </a:cubicBezTo>
                <a:cubicBezTo>
                  <a:pt x="1093464" y="3347978"/>
                  <a:pt x="1090828" y="3358145"/>
                  <a:pt x="1105892" y="3356639"/>
                </a:cubicBezTo>
                <a:cubicBezTo>
                  <a:pt x="1213963" y="3346096"/>
                  <a:pt x="1298311" y="3328021"/>
                  <a:pt x="1403372" y="3300156"/>
                </a:cubicBezTo>
                <a:cubicBezTo>
                  <a:pt x="1435378" y="3291871"/>
                  <a:pt x="1432742" y="3280952"/>
                  <a:pt x="1432742" y="3253086"/>
                </a:cubicBezTo>
                <a:cubicBezTo>
                  <a:pt x="1431613" y="3244048"/>
                  <a:pt x="1437638" y="3230869"/>
                  <a:pt x="1424836" y="3224467"/>
                </a:cubicBezTo>
                <a:close/>
                <a:moveTo>
                  <a:pt x="1347737" y="2435482"/>
                </a:moveTo>
                <a:cubicBezTo>
                  <a:pt x="1344064" y="2434447"/>
                  <a:pt x="1339357" y="2436331"/>
                  <a:pt x="1332580" y="2439343"/>
                </a:cubicBezTo>
                <a:cubicBezTo>
                  <a:pt x="1204362" y="2493849"/>
                  <a:pt x="1071695" y="2514466"/>
                  <a:pt x="935693" y="2514060"/>
                </a:cubicBezTo>
                <a:lnTo>
                  <a:pt x="892441" y="2511871"/>
                </a:lnTo>
                <a:lnTo>
                  <a:pt x="892441" y="2514506"/>
                </a:lnTo>
                <a:lnTo>
                  <a:pt x="805049" y="2510082"/>
                </a:lnTo>
                <a:cubicBezTo>
                  <a:pt x="690952" y="2499539"/>
                  <a:pt x="579491" y="2489373"/>
                  <a:pt x="474431" y="2440797"/>
                </a:cubicBezTo>
                <a:cubicBezTo>
                  <a:pt x="462381" y="2435148"/>
                  <a:pt x="455603" y="2438538"/>
                  <a:pt x="452591" y="2451716"/>
                </a:cubicBezTo>
                <a:cubicBezTo>
                  <a:pt x="446189" y="2477323"/>
                  <a:pt x="437905" y="2502176"/>
                  <a:pt x="432633" y="2527782"/>
                </a:cubicBezTo>
                <a:cubicBezTo>
                  <a:pt x="417571" y="2598197"/>
                  <a:pt x="410417" y="2669743"/>
                  <a:pt x="402132" y="2741290"/>
                </a:cubicBezTo>
                <a:cubicBezTo>
                  <a:pt x="396483" y="2790243"/>
                  <a:pt x="413052" y="2824885"/>
                  <a:pt x="456732" y="2845973"/>
                </a:cubicBezTo>
                <a:cubicBezTo>
                  <a:pt x="563770" y="2897938"/>
                  <a:pt x="675254" y="2929993"/>
                  <a:pt x="800083" y="2942773"/>
                </a:cubicBezTo>
                <a:lnTo>
                  <a:pt x="886012" y="2947001"/>
                </a:lnTo>
                <a:lnTo>
                  <a:pt x="886012" y="2944357"/>
                </a:lnTo>
                <a:lnTo>
                  <a:pt x="923260" y="2946190"/>
                </a:lnTo>
                <a:cubicBezTo>
                  <a:pt x="964682" y="2949203"/>
                  <a:pt x="1026061" y="2940918"/>
                  <a:pt x="1086687" y="2929621"/>
                </a:cubicBezTo>
                <a:cubicBezTo>
                  <a:pt x="1182334" y="2911924"/>
                  <a:pt x="1274590" y="2884058"/>
                  <a:pt x="1361199" y="2839248"/>
                </a:cubicBezTo>
                <a:cubicBezTo>
                  <a:pt x="1389063" y="2824561"/>
                  <a:pt x="1406762" y="2796321"/>
                  <a:pt x="1405632" y="2761676"/>
                </a:cubicBezTo>
                <a:cubicBezTo>
                  <a:pt x="1404879" y="2736071"/>
                  <a:pt x="1402996" y="2710841"/>
                  <a:pt x="1400737" y="2685611"/>
                </a:cubicBezTo>
                <a:cubicBezTo>
                  <a:pt x="1393582" y="2605405"/>
                  <a:pt x="1380026" y="2526328"/>
                  <a:pt x="1356680" y="2449133"/>
                </a:cubicBezTo>
                <a:cubicBezTo>
                  <a:pt x="1354044" y="2440472"/>
                  <a:pt x="1351407" y="2436519"/>
                  <a:pt x="1347737" y="2435482"/>
                </a:cubicBezTo>
                <a:close/>
                <a:moveTo>
                  <a:pt x="248873" y="1756591"/>
                </a:moveTo>
                <a:cubicBezTo>
                  <a:pt x="241719" y="1761109"/>
                  <a:pt x="245108" y="1770900"/>
                  <a:pt x="245484" y="1778055"/>
                </a:cubicBezTo>
                <a:cubicBezTo>
                  <a:pt x="248873" y="1873700"/>
                  <a:pt x="251510" y="1961815"/>
                  <a:pt x="256028" y="2057461"/>
                </a:cubicBezTo>
                <a:cubicBezTo>
                  <a:pt x="258287" y="2108295"/>
                  <a:pt x="262430" y="2158755"/>
                  <a:pt x="266948" y="2209214"/>
                </a:cubicBezTo>
                <a:cubicBezTo>
                  <a:pt x="274103" y="2285655"/>
                  <a:pt x="290295" y="2362097"/>
                  <a:pt x="298956" y="2438538"/>
                </a:cubicBezTo>
                <a:cubicBezTo>
                  <a:pt x="306111" y="2502176"/>
                  <a:pt x="314019" y="2527782"/>
                  <a:pt x="326821" y="2594433"/>
                </a:cubicBezTo>
                <a:cubicBezTo>
                  <a:pt x="330963" y="2588408"/>
                  <a:pt x="332846" y="2624934"/>
                  <a:pt x="332846" y="2623427"/>
                </a:cubicBezTo>
                <a:cubicBezTo>
                  <a:pt x="348661" y="2511966"/>
                  <a:pt x="356570" y="2399752"/>
                  <a:pt x="364477" y="2287915"/>
                </a:cubicBezTo>
                <a:cubicBezTo>
                  <a:pt x="369749" y="2214486"/>
                  <a:pt x="370503" y="2140680"/>
                  <a:pt x="373891" y="2067251"/>
                </a:cubicBezTo>
                <a:cubicBezTo>
                  <a:pt x="378034" y="1990057"/>
                  <a:pt x="375020" y="1920018"/>
                  <a:pt x="375775" y="1842822"/>
                </a:cubicBezTo>
                <a:cubicBezTo>
                  <a:pt x="375775" y="1828890"/>
                  <a:pt x="370503" y="1820982"/>
                  <a:pt x="358829" y="1814581"/>
                </a:cubicBezTo>
                <a:cubicBezTo>
                  <a:pt x="330963" y="1798389"/>
                  <a:pt x="296320" y="1781068"/>
                  <a:pt x="268455" y="1764876"/>
                </a:cubicBezTo>
                <a:cubicBezTo>
                  <a:pt x="262430" y="1761486"/>
                  <a:pt x="256405" y="1752072"/>
                  <a:pt x="248873" y="1756591"/>
                </a:cubicBezTo>
                <a:close/>
                <a:moveTo>
                  <a:pt x="1558326" y="1754903"/>
                </a:moveTo>
                <a:cubicBezTo>
                  <a:pt x="1556160" y="1752878"/>
                  <a:pt x="1552301" y="1753443"/>
                  <a:pt x="1545334" y="1757774"/>
                </a:cubicBezTo>
                <a:cubicBezTo>
                  <a:pt x="1513703" y="1777354"/>
                  <a:pt x="1474165" y="1796559"/>
                  <a:pt x="1441780" y="1815386"/>
                </a:cubicBezTo>
                <a:cubicBezTo>
                  <a:pt x="1433119" y="1820282"/>
                  <a:pt x="1430484" y="1827060"/>
                  <a:pt x="1430484" y="1836474"/>
                </a:cubicBezTo>
                <a:cubicBezTo>
                  <a:pt x="1430860" y="1883920"/>
                  <a:pt x="1427848" y="1931367"/>
                  <a:pt x="1432367" y="1978437"/>
                </a:cubicBezTo>
                <a:cubicBezTo>
                  <a:pt x="1439144" y="2045464"/>
                  <a:pt x="1433496" y="2104961"/>
                  <a:pt x="1439521" y="2171611"/>
                </a:cubicBezTo>
                <a:cubicBezTo>
                  <a:pt x="1444793" y="2232989"/>
                  <a:pt x="1446676" y="2295122"/>
                  <a:pt x="1450064" y="2356878"/>
                </a:cubicBezTo>
                <a:cubicBezTo>
                  <a:pt x="1455714" y="2449888"/>
                  <a:pt x="1465127" y="2504487"/>
                  <a:pt x="1478684" y="2603899"/>
                </a:cubicBezTo>
                <a:cubicBezTo>
                  <a:pt x="1482073" y="2587331"/>
                  <a:pt x="1484708" y="2615572"/>
                  <a:pt x="1486214" y="2605782"/>
                </a:cubicBezTo>
                <a:cubicBezTo>
                  <a:pt x="1494499" y="2548169"/>
                  <a:pt x="1503536" y="2490179"/>
                  <a:pt x="1510315" y="2432189"/>
                </a:cubicBezTo>
                <a:cubicBezTo>
                  <a:pt x="1518599" y="2359889"/>
                  <a:pt x="1533662" y="2287591"/>
                  <a:pt x="1539686" y="2214914"/>
                </a:cubicBezTo>
                <a:cubicBezTo>
                  <a:pt x="1544581" y="2157677"/>
                  <a:pt x="1547970" y="2100065"/>
                  <a:pt x="1551736" y="2042451"/>
                </a:cubicBezTo>
                <a:cubicBezTo>
                  <a:pt x="1558137" y="1948312"/>
                  <a:pt x="1561150" y="1861704"/>
                  <a:pt x="1561150" y="1767564"/>
                </a:cubicBezTo>
                <a:cubicBezTo>
                  <a:pt x="1560961" y="1761539"/>
                  <a:pt x="1560491" y="1756926"/>
                  <a:pt x="1558326" y="1754903"/>
                </a:cubicBezTo>
                <a:close/>
                <a:moveTo>
                  <a:pt x="282387" y="1005357"/>
                </a:moveTo>
                <a:cubicBezTo>
                  <a:pt x="265817" y="1094602"/>
                  <a:pt x="254522" y="1169913"/>
                  <a:pt x="251886" y="1259911"/>
                </a:cubicBezTo>
                <a:cubicBezTo>
                  <a:pt x="248496" y="1381162"/>
                  <a:pt x="242096" y="1491117"/>
                  <a:pt x="245108" y="1612746"/>
                </a:cubicBezTo>
                <a:cubicBezTo>
                  <a:pt x="245484" y="1621407"/>
                  <a:pt x="244731" y="1630067"/>
                  <a:pt x="252638" y="1636093"/>
                </a:cubicBezTo>
                <a:cubicBezTo>
                  <a:pt x="289542" y="1662828"/>
                  <a:pt x="333975" y="1689187"/>
                  <a:pt x="376526" y="1719688"/>
                </a:cubicBezTo>
                <a:cubicBezTo>
                  <a:pt x="370877" y="1464381"/>
                  <a:pt x="355063" y="1244472"/>
                  <a:pt x="282387" y="1005357"/>
                </a:cubicBezTo>
                <a:close/>
                <a:moveTo>
                  <a:pt x="1525001" y="1001645"/>
                </a:moveTo>
                <a:cubicBezTo>
                  <a:pt x="1506926" y="1060011"/>
                  <a:pt x="1493746" y="1098044"/>
                  <a:pt x="1483202" y="1152268"/>
                </a:cubicBezTo>
                <a:cubicBezTo>
                  <a:pt x="1468140" y="1229463"/>
                  <a:pt x="1458349" y="1307410"/>
                  <a:pt x="1450818" y="1385734"/>
                </a:cubicBezTo>
                <a:cubicBezTo>
                  <a:pt x="1445923" y="1437698"/>
                  <a:pt x="1443287" y="1478743"/>
                  <a:pt x="1438769" y="1531085"/>
                </a:cubicBezTo>
                <a:cubicBezTo>
                  <a:pt x="1433874" y="1586815"/>
                  <a:pt x="1438769" y="1642923"/>
                  <a:pt x="1430860" y="1698653"/>
                </a:cubicBezTo>
                <a:cubicBezTo>
                  <a:pt x="1428600" y="1715222"/>
                  <a:pt x="1436509" y="1715600"/>
                  <a:pt x="1448182" y="1706938"/>
                </a:cubicBezTo>
                <a:cubicBezTo>
                  <a:pt x="1477554" y="1685098"/>
                  <a:pt x="1514457" y="1663634"/>
                  <a:pt x="1544205" y="1642546"/>
                </a:cubicBezTo>
                <a:cubicBezTo>
                  <a:pt x="1558138" y="1632380"/>
                  <a:pt x="1561150" y="1619200"/>
                  <a:pt x="1561150" y="1602631"/>
                </a:cubicBezTo>
                <a:cubicBezTo>
                  <a:pt x="1560774" y="1464811"/>
                  <a:pt x="1561527" y="1338664"/>
                  <a:pt x="1555125" y="1201220"/>
                </a:cubicBezTo>
                <a:cubicBezTo>
                  <a:pt x="1552867" y="1152268"/>
                  <a:pt x="1542698" y="1102938"/>
                  <a:pt x="1536674" y="1054363"/>
                </a:cubicBezTo>
                <a:cubicBezTo>
                  <a:pt x="1534038" y="1034028"/>
                  <a:pt x="1537051" y="1026874"/>
                  <a:pt x="1525001" y="1001645"/>
                </a:cubicBezTo>
                <a:close/>
                <a:moveTo>
                  <a:pt x="898407" y="794914"/>
                </a:moveTo>
                <a:lnTo>
                  <a:pt x="892441" y="795187"/>
                </a:lnTo>
                <a:lnTo>
                  <a:pt x="892441" y="798441"/>
                </a:lnTo>
                <a:lnTo>
                  <a:pt x="756566" y="804653"/>
                </a:lnTo>
                <a:cubicBezTo>
                  <a:pt x="706390" y="807477"/>
                  <a:pt x="655742" y="811619"/>
                  <a:pt x="605472" y="819338"/>
                </a:cubicBezTo>
                <a:cubicBezTo>
                  <a:pt x="524136" y="831765"/>
                  <a:pt x="443553" y="848333"/>
                  <a:pt x="368995" y="885612"/>
                </a:cubicBezTo>
                <a:cubicBezTo>
                  <a:pt x="336987" y="901805"/>
                  <a:pt x="324560" y="926281"/>
                  <a:pt x="330208" y="960548"/>
                </a:cubicBezTo>
                <a:cubicBezTo>
                  <a:pt x="347154" y="1062972"/>
                  <a:pt x="387069" y="1178198"/>
                  <a:pt x="447694" y="1261794"/>
                </a:cubicBezTo>
                <a:cubicBezTo>
                  <a:pt x="463510" y="1283636"/>
                  <a:pt x="485351" y="1297191"/>
                  <a:pt x="512087" y="1293802"/>
                </a:cubicBezTo>
                <a:cubicBezTo>
                  <a:pt x="619028" y="1280246"/>
                  <a:pt x="726724" y="1279493"/>
                  <a:pt x="834043" y="1274598"/>
                </a:cubicBezTo>
                <a:lnTo>
                  <a:pt x="886012" y="1274739"/>
                </a:lnTo>
                <a:lnTo>
                  <a:pt x="886012" y="1271797"/>
                </a:lnTo>
                <a:lnTo>
                  <a:pt x="1000454" y="1272108"/>
                </a:lnTo>
                <a:cubicBezTo>
                  <a:pt x="1058067" y="1274274"/>
                  <a:pt x="1115681" y="1277851"/>
                  <a:pt x="1173295" y="1281052"/>
                </a:cubicBezTo>
                <a:cubicBezTo>
                  <a:pt x="1213963" y="1283311"/>
                  <a:pt x="1254255" y="1287453"/>
                  <a:pt x="1294923" y="1290466"/>
                </a:cubicBezTo>
                <a:cubicBezTo>
                  <a:pt x="1322787" y="1292349"/>
                  <a:pt x="1345758" y="1281805"/>
                  <a:pt x="1363080" y="1256575"/>
                </a:cubicBezTo>
                <a:cubicBezTo>
                  <a:pt x="1421069" y="1172226"/>
                  <a:pt x="1462490" y="1058882"/>
                  <a:pt x="1478306" y="956835"/>
                </a:cubicBezTo>
                <a:cubicBezTo>
                  <a:pt x="1483578" y="921814"/>
                  <a:pt x="1474541" y="899222"/>
                  <a:pt x="1443663" y="883406"/>
                </a:cubicBezTo>
                <a:cubicBezTo>
                  <a:pt x="1411655" y="867213"/>
                  <a:pt x="1378141" y="855917"/>
                  <a:pt x="1343498" y="846126"/>
                </a:cubicBezTo>
                <a:cubicBezTo>
                  <a:pt x="1199277" y="805459"/>
                  <a:pt x="1051290" y="800940"/>
                  <a:pt x="898407" y="794914"/>
                </a:cubicBezTo>
                <a:close/>
                <a:moveTo>
                  <a:pt x="886012" y="0"/>
                </a:moveTo>
                <a:lnTo>
                  <a:pt x="1152003" y="0"/>
                </a:lnTo>
                <a:cubicBezTo>
                  <a:pt x="1412205" y="0"/>
                  <a:pt x="1624960" y="213132"/>
                  <a:pt x="1625336" y="473334"/>
                </a:cubicBezTo>
                <a:lnTo>
                  <a:pt x="1625336" y="960223"/>
                </a:lnTo>
                <a:lnTo>
                  <a:pt x="1753366" y="1034029"/>
                </a:lnTo>
                <a:cubicBezTo>
                  <a:pt x="1777842" y="1048338"/>
                  <a:pt x="1786126" y="1079968"/>
                  <a:pt x="1772194" y="1104445"/>
                </a:cubicBezTo>
                <a:lnTo>
                  <a:pt x="1771440" y="1105574"/>
                </a:lnTo>
                <a:cubicBezTo>
                  <a:pt x="1757131" y="1130051"/>
                  <a:pt x="1725500" y="1138712"/>
                  <a:pt x="1701024" y="1124403"/>
                </a:cubicBezTo>
                <a:lnTo>
                  <a:pt x="1624960" y="1080722"/>
                </a:lnTo>
                <a:lnTo>
                  <a:pt x="1624960" y="3067441"/>
                </a:lnTo>
                <a:cubicBezTo>
                  <a:pt x="1624960" y="3262876"/>
                  <a:pt x="1464923" y="3422912"/>
                  <a:pt x="1269489" y="3422912"/>
                </a:cubicBezTo>
                <a:lnTo>
                  <a:pt x="892441" y="3422912"/>
                </a:lnTo>
                <a:lnTo>
                  <a:pt x="892441" y="3425872"/>
                </a:lnTo>
                <a:lnTo>
                  <a:pt x="563095" y="3425872"/>
                </a:lnTo>
                <a:cubicBezTo>
                  <a:pt x="367661" y="3425872"/>
                  <a:pt x="207625" y="3265836"/>
                  <a:pt x="207625" y="3070401"/>
                </a:cubicBezTo>
                <a:lnTo>
                  <a:pt x="207625" y="1052428"/>
                </a:lnTo>
                <a:lnTo>
                  <a:pt x="78089" y="1127363"/>
                </a:lnTo>
                <a:cubicBezTo>
                  <a:pt x="53613" y="1141672"/>
                  <a:pt x="21982" y="1133011"/>
                  <a:pt x="7673" y="1108534"/>
                </a:cubicBezTo>
                <a:lnTo>
                  <a:pt x="6920" y="1107405"/>
                </a:lnTo>
                <a:cubicBezTo>
                  <a:pt x="-7390" y="1082928"/>
                  <a:pt x="1271" y="1051298"/>
                  <a:pt x="25748" y="1036989"/>
                </a:cubicBezTo>
                <a:lnTo>
                  <a:pt x="207625" y="932305"/>
                </a:lnTo>
                <a:lnTo>
                  <a:pt x="207625" y="476294"/>
                </a:lnTo>
                <a:cubicBezTo>
                  <a:pt x="207625" y="216092"/>
                  <a:pt x="420756" y="2960"/>
                  <a:pt x="680957" y="2960"/>
                </a:cubicBezTo>
                <a:lnTo>
                  <a:pt x="886012" y="2960"/>
                </a:lnTo>
                <a:close/>
              </a:path>
            </a:pathLst>
          </a:custGeom>
          <a:solidFill>
            <a:schemeClr val="accent2"/>
          </a:solidFill>
          <a:ln w="7536" cap="flat">
            <a:noFill/>
            <a:prstDash val="solid"/>
            <a:miter/>
          </a:ln>
        </p:spPr>
        <p:txBody>
          <a:bodyPr wrap="square" rtlCol="0" anchor="ctr">
            <a:noAutofit/>
          </a:bodyPr>
          <a:lstStyle/>
          <a:p>
            <a:pPr algn="ctr"/>
            <a:endParaRPr lang="en-US"/>
          </a:p>
        </p:txBody>
      </p:sp>
      <p:cxnSp>
        <p:nvCxnSpPr>
          <p:cNvPr id="5" name="Straight Connector 4">
            <a:extLst>
              <a:ext uri="{FF2B5EF4-FFF2-40B4-BE49-F238E27FC236}">
                <a16:creationId xmlns:a16="http://schemas.microsoft.com/office/drawing/2014/main" id="{C515E001-253F-AAF5-3E95-CE0905EFB82F}"/>
              </a:ext>
            </a:extLst>
          </p:cNvPr>
          <p:cNvCxnSpPr>
            <a:cxnSpLocks/>
            <a:stCxn id="3" idx="1"/>
            <a:endCxn id="3" idx="3"/>
          </p:cNvCxnSpPr>
          <p:nvPr/>
        </p:nvCxnSpPr>
        <p:spPr>
          <a:xfrm>
            <a:off x="11150938" y="5"/>
            <a:ext cx="0" cy="6858001"/>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E1B24A70-B013-679C-5BC8-18226BCCFEA0}"/>
              </a:ext>
            </a:extLst>
          </p:cNvPr>
          <p:cNvSpPr/>
          <p:nvPr/>
        </p:nvSpPr>
        <p:spPr>
          <a:xfrm rot="10800000">
            <a:off x="10164394" y="749873"/>
            <a:ext cx="824092" cy="1613110"/>
          </a:xfrm>
          <a:custGeom>
            <a:avLst/>
            <a:gdLst>
              <a:gd name="connsiteX0" fmla="*/ 387070 w 1778945"/>
              <a:gd name="connsiteY0" fmla="*/ 3227427 h 3425872"/>
              <a:gd name="connsiteX1" fmla="*/ 379162 w 1778945"/>
              <a:gd name="connsiteY1" fmla="*/ 3256422 h 3425872"/>
              <a:gd name="connsiteX2" fmla="*/ 408533 w 1778945"/>
              <a:gd name="connsiteY2" fmla="*/ 3303492 h 3425872"/>
              <a:gd name="connsiteX3" fmla="*/ 706014 w 1778945"/>
              <a:gd name="connsiteY3" fmla="*/ 3359976 h 3425872"/>
              <a:gd name="connsiteX4" fmla="*/ 713922 w 1778945"/>
              <a:gd name="connsiteY4" fmla="*/ 3340018 h 3425872"/>
              <a:gd name="connsiteX5" fmla="*/ 677019 w 1778945"/>
              <a:gd name="connsiteY5" fmla="*/ 3320438 h 3425872"/>
              <a:gd name="connsiteX6" fmla="*/ 430373 w 1778945"/>
              <a:gd name="connsiteY6" fmla="*/ 3245502 h 3425872"/>
              <a:gd name="connsiteX7" fmla="*/ 387070 w 1778945"/>
              <a:gd name="connsiteY7" fmla="*/ 3227427 h 3425872"/>
              <a:gd name="connsiteX8" fmla="*/ 1424836 w 1778945"/>
              <a:gd name="connsiteY8" fmla="*/ 3224467 h 3425872"/>
              <a:gd name="connsiteX9" fmla="*/ 1381531 w 1778945"/>
              <a:gd name="connsiteY9" fmla="*/ 3242542 h 3425872"/>
              <a:gd name="connsiteX10" fmla="*/ 1134886 w 1778945"/>
              <a:gd name="connsiteY10" fmla="*/ 3317477 h 3425872"/>
              <a:gd name="connsiteX11" fmla="*/ 1097983 w 1778945"/>
              <a:gd name="connsiteY11" fmla="*/ 3336682 h 3425872"/>
              <a:gd name="connsiteX12" fmla="*/ 1105892 w 1778945"/>
              <a:gd name="connsiteY12" fmla="*/ 3356639 h 3425872"/>
              <a:gd name="connsiteX13" fmla="*/ 1403372 w 1778945"/>
              <a:gd name="connsiteY13" fmla="*/ 3300156 h 3425872"/>
              <a:gd name="connsiteX14" fmla="*/ 1432742 w 1778945"/>
              <a:gd name="connsiteY14" fmla="*/ 3253086 h 3425872"/>
              <a:gd name="connsiteX15" fmla="*/ 1424836 w 1778945"/>
              <a:gd name="connsiteY15" fmla="*/ 3224467 h 3425872"/>
              <a:gd name="connsiteX16" fmla="*/ 1347737 w 1778945"/>
              <a:gd name="connsiteY16" fmla="*/ 2435482 h 3425872"/>
              <a:gd name="connsiteX17" fmla="*/ 1332580 w 1778945"/>
              <a:gd name="connsiteY17" fmla="*/ 2439343 h 3425872"/>
              <a:gd name="connsiteX18" fmla="*/ 935693 w 1778945"/>
              <a:gd name="connsiteY18" fmla="*/ 2514060 h 3425872"/>
              <a:gd name="connsiteX19" fmla="*/ 892441 w 1778945"/>
              <a:gd name="connsiteY19" fmla="*/ 2511871 h 3425872"/>
              <a:gd name="connsiteX20" fmla="*/ 892441 w 1778945"/>
              <a:gd name="connsiteY20" fmla="*/ 2514506 h 3425872"/>
              <a:gd name="connsiteX21" fmla="*/ 805049 w 1778945"/>
              <a:gd name="connsiteY21" fmla="*/ 2510082 h 3425872"/>
              <a:gd name="connsiteX22" fmla="*/ 474431 w 1778945"/>
              <a:gd name="connsiteY22" fmla="*/ 2440797 h 3425872"/>
              <a:gd name="connsiteX23" fmla="*/ 452591 w 1778945"/>
              <a:gd name="connsiteY23" fmla="*/ 2451716 h 3425872"/>
              <a:gd name="connsiteX24" fmla="*/ 432633 w 1778945"/>
              <a:gd name="connsiteY24" fmla="*/ 2527782 h 3425872"/>
              <a:gd name="connsiteX25" fmla="*/ 402132 w 1778945"/>
              <a:gd name="connsiteY25" fmla="*/ 2741290 h 3425872"/>
              <a:gd name="connsiteX26" fmla="*/ 456732 w 1778945"/>
              <a:gd name="connsiteY26" fmla="*/ 2845973 h 3425872"/>
              <a:gd name="connsiteX27" fmla="*/ 800083 w 1778945"/>
              <a:gd name="connsiteY27" fmla="*/ 2942773 h 3425872"/>
              <a:gd name="connsiteX28" fmla="*/ 886012 w 1778945"/>
              <a:gd name="connsiteY28" fmla="*/ 2947001 h 3425872"/>
              <a:gd name="connsiteX29" fmla="*/ 886012 w 1778945"/>
              <a:gd name="connsiteY29" fmla="*/ 2944357 h 3425872"/>
              <a:gd name="connsiteX30" fmla="*/ 923260 w 1778945"/>
              <a:gd name="connsiteY30" fmla="*/ 2946190 h 3425872"/>
              <a:gd name="connsiteX31" fmla="*/ 1086687 w 1778945"/>
              <a:gd name="connsiteY31" fmla="*/ 2929621 h 3425872"/>
              <a:gd name="connsiteX32" fmla="*/ 1361199 w 1778945"/>
              <a:gd name="connsiteY32" fmla="*/ 2839248 h 3425872"/>
              <a:gd name="connsiteX33" fmla="*/ 1405632 w 1778945"/>
              <a:gd name="connsiteY33" fmla="*/ 2761676 h 3425872"/>
              <a:gd name="connsiteX34" fmla="*/ 1400737 w 1778945"/>
              <a:gd name="connsiteY34" fmla="*/ 2685611 h 3425872"/>
              <a:gd name="connsiteX35" fmla="*/ 1356680 w 1778945"/>
              <a:gd name="connsiteY35" fmla="*/ 2449133 h 3425872"/>
              <a:gd name="connsiteX36" fmla="*/ 1347737 w 1778945"/>
              <a:gd name="connsiteY36" fmla="*/ 2435482 h 3425872"/>
              <a:gd name="connsiteX37" fmla="*/ 248873 w 1778945"/>
              <a:gd name="connsiteY37" fmla="*/ 1756591 h 3425872"/>
              <a:gd name="connsiteX38" fmla="*/ 245484 w 1778945"/>
              <a:gd name="connsiteY38" fmla="*/ 1778055 h 3425872"/>
              <a:gd name="connsiteX39" fmla="*/ 256028 w 1778945"/>
              <a:gd name="connsiteY39" fmla="*/ 2057461 h 3425872"/>
              <a:gd name="connsiteX40" fmla="*/ 266948 w 1778945"/>
              <a:gd name="connsiteY40" fmla="*/ 2209214 h 3425872"/>
              <a:gd name="connsiteX41" fmla="*/ 298956 w 1778945"/>
              <a:gd name="connsiteY41" fmla="*/ 2438538 h 3425872"/>
              <a:gd name="connsiteX42" fmla="*/ 326821 w 1778945"/>
              <a:gd name="connsiteY42" fmla="*/ 2594433 h 3425872"/>
              <a:gd name="connsiteX43" fmla="*/ 332846 w 1778945"/>
              <a:gd name="connsiteY43" fmla="*/ 2623427 h 3425872"/>
              <a:gd name="connsiteX44" fmla="*/ 364477 w 1778945"/>
              <a:gd name="connsiteY44" fmla="*/ 2287915 h 3425872"/>
              <a:gd name="connsiteX45" fmla="*/ 373891 w 1778945"/>
              <a:gd name="connsiteY45" fmla="*/ 2067251 h 3425872"/>
              <a:gd name="connsiteX46" fmla="*/ 375775 w 1778945"/>
              <a:gd name="connsiteY46" fmla="*/ 1842822 h 3425872"/>
              <a:gd name="connsiteX47" fmla="*/ 358829 w 1778945"/>
              <a:gd name="connsiteY47" fmla="*/ 1814581 h 3425872"/>
              <a:gd name="connsiteX48" fmla="*/ 268455 w 1778945"/>
              <a:gd name="connsiteY48" fmla="*/ 1764876 h 3425872"/>
              <a:gd name="connsiteX49" fmla="*/ 248873 w 1778945"/>
              <a:gd name="connsiteY49" fmla="*/ 1756591 h 3425872"/>
              <a:gd name="connsiteX50" fmla="*/ 1558326 w 1778945"/>
              <a:gd name="connsiteY50" fmla="*/ 1754903 h 3425872"/>
              <a:gd name="connsiteX51" fmla="*/ 1545334 w 1778945"/>
              <a:gd name="connsiteY51" fmla="*/ 1757774 h 3425872"/>
              <a:gd name="connsiteX52" fmla="*/ 1441780 w 1778945"/>
              <a:gd name="connsiteY52" fmla="*/ 1815386 h 3425872"/>
              <a:gd name="connsiteX53" fmla="*/ 1430484 w 1778945"/>
              <a:gd name="connsiteY53" fmla="*/ 1836474 h 3425872"/>
              <a:gd name="connsiteX54" fmla="*/ 1432367 w 1778945"/>
              <a:gd name="connsiteY54" fmla="*/ 1978437 h 3425872"/>
              <a:gd name="connsiteX55" fmla="*/ 1439521 w 1778945"/>
              <a:gd name="connsiteY55" fmla="*/ 2171611 h 3425872"/>
              <a:gd name="connsiteX56" fmla="*/ 1450064 w 1778945"/>
              <a:gd name="connsiteY56" fmla="*/ 2356878 h 3425872"/>
              <a:gd name="connsiteX57" fmla="*/ 1478684 w 1778945"/>
              <a:gd name="connsiteY57" fmla="*/ 2603899 h 3425872"/>
              <a:gd name="connsiteX58" fmla="*/ 1486214 w 1778945"/>
              <a:gd name="connsiteY58" fmla="*/ 2605782 h 3425872"/>
              <a:gd name="connsiteX59" fmla="*/ 1510315 w 1778945"/>
              <a:gd name="connsiteY59" fmla="*/ 2432189 h 3425872"/>
              <a:gd name="connsiteX60" fmla="*/ 1539686 w 1778945"/>
              <a:gd name="connsiteY60" fmla="*/ 2214914 h 3425872"/>
              <a:gd name="connsiteX61" fmla="*/ 1551736 w 1778945"/>
              <a:gd name="connsiteY61" fmla="*/ 2042451 h 3425872"/>
              <a:gd name="connsiteX62" fmla="*/ 1561150 w 1778945"/>
              <a:gd name="connsiteY62" fmla="*/ 1767564 h 3425872"/>
              <a:gd name="connsiteX63" fmla="*/ 1558326 w 1778945"/>
              <a:gd name="connsiteY63" fmla="*/ 1754903 h 3425872"/>
              <a:gd name="connsiteX64" fmla="*/ 282387 w 1778945"/>
              <a:gd name="connsiteY64" fmla="*/ 1005357 h 3425872"/>
              <a:gd name="connsiteX65" fmla="*/ 251886 w 1778945"/>
              <a:gd name="connsiteY65" fmla="*/ 1259911 h 3425872"/>
              <a:gd name="connsiteX66" fmla="*/ 245108 w 1778945"/>
              <a:gd name="connsiteY66" fmla="*/ 1612746 h 3425872"/>
              <a:gd name="connsiteX67" fmla="*/ 252638 w 1778945"/>
              <a:gd name="connsiteY67" fmla="*/ 1636093 h 3425872"/>
              <a:gd name="connsiteX68" fmla="*/ 376526 w 1778945"/>
              <a:gd name="connsiteY68" fmla="*/ 1719688 h 3425872"/>
              <a:gd name="connsiteX69" fmla="*/ 282387 w 1778945"/>
              <a:gd name="connsiteY69" fmla="*/ 1005357 h 3425872"/>
              <a:gd name="connsiteX70" fmla="*/ 1525001 w 1778945"/>
              <a:gd name="connsiteY70" fmla="*/ 1001645 h 3425872"/>
              <a:gd name="connsiteX71" fmla="*/ 1483202 w 1778945"/>
              <a:gd name="connsiteY71" fmla="*/ 1152268 h 3425872"/>
              <a:gd name="connsiteX72" fmla="*/ 1450818 w 1778945"/>
              <a:gd name="connsiteY72" fmla="*/ 1385734 h 3425872"/>
              <a:gd name="connsiteX73" fmla="*/ 1438769 w 1778945"/>
              <a:gd name="connsiteY73" fmla="*/ 1531085 h 3425872"/>
              <a:gd name="connsiteX74" fmla="*/ 1430860 w 1778945"/>
              <a:gd name="connsiteY74" fmla="*/ 1698653 h 3425872"/>
              <a:gd name="connsiteX75" fmla="*/ 1448182 w 1778945"/>
              <a:gd name="connsiteY75" fmla="*/ 1706938 h 3425872"/>
              <a:gd name="connsiteX76" fmla="*/ 1544205 w 1778945"/>
              <a:gd name="connsiteY76" fmla="*/ 1642546 h 3425872"/>
              <a:gd name="connsiteX77" fmla="*/ 1561150 w 1778945"/>
              <a:gd name="connsiteY77" fmla="*/ 1602631 h 3425872"/>
              <a:gd name="connsiteX78" fmla="*/ 1555125 w 1778945"/>
              <a:gd name="connsiteY78" fmla="*/ 1201220 h 3425872"/>
              <a:gd name="connsiteX79" fmla="*/ 1536674 w 1778945"/>
              <a:gd name="connsiteY79" fmla="*/ 1054363 h 3425872"/>
              <a:gd name="connsiteX80" fmla="*/ 1525001 w 1778945"/>
              <a:gd name="connsiteY80" fmla="*/ 1001645 h 3425872"/>
              <a:gd name="connsiteX81" fmla="*/ 898407 w 1778945"/>
              <a:gd name="connsiteY81" fmla="*/ 794914 h 3425872"/>
              <a:gd name="connsiteX82" fmla="*/ 892441 w 1778945"/>
              <a:gd name="connsiteY82" fmla="*/ 795187 h 3425872"/>
              <a:gd name="connsiteX83" fmla="*/ 892441 w 1778945"/>
              <a:gd name="connsiteY83" fmla="*/ 798441 h 3425872"/>
              <a:gd name="connsiteX84" fmla="*/ 756566 w 1778945"/>
              <a:gd name="connsiteY84" fmla="*/ 804653 h 3425872"/>
              <a:gd name="connsiteX85" fmla="*/ 605472 w 1778945"/>
              <a:gd name="connsiteY85" fmla="*/ 819338 h 3425872"/>
              <a:gd name="connsiteX86" fmla="*/ 368995 w 1778945"/>
              <a:gd name="connsiteY86" fmla="*/ 885612 h 3425872"/>
              <a:gd name="connsiteX87" fmla="*/ 330208 w 1778945"/>
              <a:gd name="connsiteY87" fmla="*/ 960548 h 3425872"/>
              <a:gd name="connsiteX88" fmla="*/ 447694 w 1778945"/>
              <a:gd name="connsiteY88" fmla="*/ 1261794 h 3425872"/>
              <a:gd name="connsiteX89" fmla="*/ 512087 w 1778945"/>
              <a:gd name="connsiteY89" fmla="*/ 1293802 h 3425872"/>
              <a:gd name="connsiteX90" fmla="*/ 834043 w 1778945"/>
              <a:gd name="connsiteY90" fmla="*/ 1274598 h 3425872"/>
              <a:gd name="connsiteX91" fmla="*/ 886012 w 1778945"/>
              <a:gd name="connsiteY91" fmla="*/ 1274739 h 3425872"/>
              <a:gd name="connsiteX92" fmla="*/ 886012 w 1778945"/>
              <a:gd name="connsiteY92" fmla="*/ 1271797 h 3425872"/>
              <a:gd name="connsiteX93" fmla="*/ 1000454 w 1778945"/>
              <a:gd name="connsiteY93" fmla="*/ 1272108 h 3425872"/>
              <a:gd name="connsiteX94" fmla="*/ 1173295 w 1778945"/>
              <a:gd name="connsiteY94" fmla="*/ 1281052 h 3425872"/>
              <a:gd name="connsiteX95" fmla="*/ 1294923 w 1778945"/>
              <a:gd name="connsiteY95" fmla="*/ 1290466 h 3425872"/>
              <a:gd name="connsiteX96" fmla="*/ 1363080 w 1778945"/>
              <a:gd name="connsiteY96" fmla="*/ 1256575 h 3425872"/>
              <a:gd name="connsiteX97" fmla="*/ 1478306 w 1778945"/>
              <a:gd name="connsiteY97" fmla="*/ 956835 h 3425872"/>
              <a:gd name="connsiteX98" fmla="*/ 1443663 w 1778945"/>
              <a:gd name="connsiteY98" fmla="*/ 883406 h 3425872"/>
              <a:gd name="connsiteX99" fmla="*/ 1343498 w 1778945"/>
              <a:gd name="connsiteY99" fmla="*/ 846126 h 3425872"/>
              <a:gd name="connsiteX100" fmla="*/ 898407 w 1778945"/>
              <a:gd name="connsiteY100" fmla="*/ 794914 h 3425872"/>
              <a:gd name="connsiteX101" fmla="*/ 886012 w 1778945"/>
              <a:gd name="connsiteY101" fmla="*/ 0 h 3425872"/>
              <a:gd name="connsiteX102" fmla="*/ 1152003 w 1778945"/>
              <a:gd name="connsiteY102" fmla="*/ 0 h 3425872"/>
              <a:gd name="connsiteX103" fmla="*/ 1625336 w 1778945"/>
              <a:gd name="connsiteY103" fmla="*/ 473334 h 3425872"/>
              <a:gd name="connsiteX104" fmla="*/ 1625336 w 1778945"/>
              <a:gd name="connsiteY104" fmla="*/ 960223 h 3425872"/>
              <a:gd name="connsiteX105" fmla="*/ 1753366 w 1778945"/>
              <a:gd name="connsiteY105" fmla="*/ 1034029 h 3425872"/>
              <a:gd name="connsiteX106" fmla="*/ 1772194 w 1778945"/>
              <a:gd name="connsiteY106" fmla="*/ 1104445 h 3425872"/>
              <a:gd name="connsiteX107" fmla="*/ 1771440 w 1778945"/>
              <a:gd name="connsiteY107" fmla="*/ 1105574 h 3425872"/>
              <a:gd name="connsiteX108" fmla="*/ 1701024 w 1778945"/>
              <a:gd name="connsiteY108" fmla="*/ 1124403 h 3425872"/>
              <a:gd name="connsiteX109" fmla="*/ 1624960 w 1778945"/>
              <a:gd name="connsiteY109" fmla="*/ 1080722 h 3425872"/>
              <a:gd name="connsiteX110" fmla="*/ 1624960 w 1778945"/>
              <a:gd name="connsiteY110" fmla="*/ 3067441 h 3425872"/>
              <a:gd name="connsiteX111" fmla="*/ 1269489 w 1778945"/>
              <a:gd name="connsiteY111" fmla="*/ 3422912 h 3425872"/>
              <a:gd name="connsiteX112" fmla="*/ 892441 w 1778945"/>
              <a:gd name="connsiteY112" fmla="*/ 3422912 h 3425872"/>
              <a:gd name="connsiteX113" fmla="*/ 892441 w 1778945"/>
              <a:gd name="connsiteY113" fmla="*/ 3425872 h 3425872"/>
              <a:gd name="connsiteX114" fmla="*/ 563095 w 1778945"/>
              <a:gd name="connsiteY114" fmla="*/ 3425872 h 3425872"/>
              <a:gd name="connsiteX115" fmla="*/ 207625 w 1778945"/>
              <a:gd name="connsiteY115" fmla="*/ 3070401 h 3425872"/>
              <a:gd name="connsiteX116" fmla="*/ 207625 w 1778945"/>
              <a:gd name="connsiteY116" fmla="*/ 1052428 h 3425872"/>
              <a:gd name="connsiteX117" fmla="*/ 78089 w 1778945"/>
              <a:gd name="connsiteY117" fmla="*/ 1127363 h 3425872"/>
              <a:gd name="connsiteX118" fmla="*/ 7673 w 1778945"/>
              <a:gd name="connsiteY118" fmla="*/ 1108534 h 3425872"/>
              <a:gd name="connsiteX119" fmla="*/ 6920 w 1778945"/>
              <a:gd name="connsiteY119" fmla="*/ 1107405 h 3425872"/>
              <a:gd name="connsiteX120" fmla="*/ 25748 w 1778945"/>
              <a:gd name="connsiteY120" fmla="*/ 1036989 h 3425872"/>
              <a:gd name="connsiteX121" fmla="*/ 207625 w 1778945"/>
              <a:gd name="connsiteY121" fmla="*/ 932305 h 3425872"/>
              <a:gd name="connsiteX122" fmla="*/ 207625 w 1778945"/>
              <a:gd name="connsiteY122" fmla="*/ 476294 h 3425872"/>
              <a:gd name="connsiteX123" fmla="*/ 680957 w 1778945"/>
              <a:gd name="connsiteY123" fmla="*/ 2960 h 3425872"/>
              <a:gd name="connsiteX124" fmla="*/ 886012 w 1778945"/>
              <a:gd name="connsiteY124" fmla="*/ 2960 h 342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778945" h="3425872">
                <a:moveTo>
                  <a:pt x="387070" y="3227427"/>
                </a:moveTo>
                <a:cubicBezTo>
                  <a:pt x="374643" y="3234205"/>
                  <a:pt x="380291" y="3247008"/>
                  <a:pt x="379162" y="3256422"/>
                </a:cubicBezTo>
                <a:cubicBezTo>
                  <a:pt x="379162" y="3283912"/>
                  <a:pt x="376526" y="3294831"/>
                  <a:pt x="408533" y="3303492"/>
                </a:cubicBezTo>
                <a:cubicBezTo>
                  <a:pt x="513593" y="3331358"/>
                  <a:pt x="597942" y="3349432"/>
                  <a:pt x="706014" y="3359976"/>
                </a:cubicBezTo>
                <a:cubicBezTo>
                  <a:pt x="721077" y="3361482"/>
                  <a:pt x="718441" y="3351315"/>
                  <a:pt x="713922" y="3340018"/>
                </a:cubicBezTo>
                <a:cubicBezTo>
                  <a:pt x="706391" y="3320813"/>
                  <a:pt x="693211" y="3321190"/>
                  <a:pt x="677019" y="3320438"/>
                </a:cubicBezTo>
                <a:cubicBezTo>
                  <a:pt x="573842" y="3306504"/>
                  <a:pt x="531290" y="3293702"/>
                  <a:pt x="430373" y="3245502"/>
                </a:cubicBezTo>
                <a:cubicBezTo>
                  <a:pt x="421337" y="3239854"/>
                  <a:pt x="399119" y="3221025"/>
                  <a:pt x="387070" y="3227427"/>
                </a:cubicBezTo>
                <a:close/>
                <a:moveTo>
                  <a:pt x="1424836" y="3224467"/>
                </a:moveTo>
                <a:cubicBezTo>
                  <a:pt x="1413162" y="3218065"/>
                  <a:pt x="1390945" y="3237270"/>
                  <a:pt x="1381531" y="3242542"/>
                </a:cubicBezTo>
                <a:cubicBezTo>
                  <a:pt x="1280614" y="3290741"/>
                  <a:pt x="1237686" y="3303544"/>
                  <a:pt x="1134886" y="3317477"/>
                </a:cubicBezTo>
                <a:cubicBezTo>
                  <a:pt x="1118694" y="3318230"/>
                  <a:pt x="1105514" y="3317853"/>
                  <a:pt x="1097983" y="3336682"/>
                </a:cubicBezTo>
                <a:cubicBezTo>
                  <a:pt x="1093464" y="3347978"/>
                  <a:pt x="1090828" y="3358145"/>
                  <a:pt x="1105892" y="3356639"/>
                </a:cubicBezTo>
                <a:cubicBezTo>
                  <a:pt x="1213963" y="3346096"/>
                  <a:pt x="1298311" y="3328021"/>
                  <a:pt x="1403372" y="3300156"/>
                </a:cubicBezTo>
                <a:cubicBezTo>
                  <a:pt x="1435378" y="3291871"/>
                  <a:pt x="1432742" y="3280952"/>
                  <a:pt x="1432742" y="3253086"/>
                </a:cubicBezTo>
                <a:cubicBezTo>
                  <a:pt x="1431613" y="3244048"/>
                  <a:pt x="1437638" y="3230869"/>
                  <a:pt x="1424836" y="3224467"/>
                </a:cubicBezTo>
                <a:close/>
                <a:moveTo>
                  <a:pt x="1347737" y="2435482"/>
                </a:moveTo>
                <a:cubicBezTo>
                  <a:pt x="1344064" y="2434447"/>
                  <a:pt x="1339357" y="2436331"/>
                  <a:pt x="1332580" y="2439343"/>
                </a:cubicBezTo>
                <a:cubicBezTo>
                  <a:pt x="1204362" y="2493849"/>
                  <a:pt x="1071695" y="2514466"/>
                  <a:pt x="935693" y="2514060"/>
                </a:cubicBezTo>
                <a:lnTo>
                  <a:pt x="892441" y="2511871"/>
                </a:lnTo>
                <a:lnTo>
                  <a:pt x="892441" y="2514506"/>
                </a:lnTo>
                <a:lnTo>
                  <a:pt x="805049" y="2510082"/>
                </a:lnTo>
                <a:cubicBezTo>
                  <a:pt x="690952" y="2499539"/>
                  <a:pt x="579491" y="2489373"/>
                  <a:pt x="474431" y="2440797"/>
                </a:cubicBezTo>
                <a:cubicBezTo>
                  <a:pt x="462381" y="2435148"/>
                  <a:pt x="455603" y="2438538"/>
                  <a:pt x="452591" y="2451716"/>
                </a:cubicBezTo>
                <a:cubicBezTo>
                  <a:pt x="446189" y="2477323"/>
                  <a:pt x="437905" y="2502176"/>
                  <a:pt x="432633" y="2527782"/>
                </a:cubicBezTo>
                <a:cubicBezTo>
                  <a:pt x="417571" y="2598197"/>
                  <a:pt x="410417" y="2669743"/>
                  <a:pt x="402132" y="2741290"/>
                </a:cubicBezTo>
                <a:cubicBezTo>
                  <a:pt x="396483" y="2790243"/>
                  <a:pt x="413052" y="2824885"/>
                  <a:pt x="456732" y="2845973"/>
                </a:cubicBezTo>
                <a:cubicBezTo>
                  <a:pt x="563770" y="2897938"/>
                  <a:pt x="675254" y="2929993"/>
                  <a:pt x="800083" y="2942773"/>
                </a:cubicBezTo>
                <a:lnTo>
                  <a:pt x="886012" y="2947001"/>
                </a:lnTo>
                <a:lnTo>
                  <a:pt x="886012" y="2944357"/>
                </a:lnTo>
                <a:lnTo>
                  <a:pt x="923260" y="2946190"/>
                </a:lnTo>
                <a:cubicBezTo>
                  <a:pt x="964682" y="2949203"/>
                  <a:pt x="1026061" y="2940918"/>
                  <a:pt x="1086687" y="2929621"/>
                </a:cubicBezTo>
                <a:cubicBezTo>
                  <a:pt x="1182334" y="2911924"/>
                  <a:pt x="1274590" y="2884058"/>
                  <a:pt x="1361199" y="2839248"/>
                </a:cubicBezTo>
                <a:cubicBezTo>
                  <a:pt x="1389063" y="2824561"/>
                  <a:pt x="1406762" y="2796321"/>
                  <a:pt x="1405632" y="2761676"/>
                </a:cubicBezTo>
                <a:cubicBezTo>
                  <a:pt x="1404879" y="2736071"/>
                  <a:pt x="1402996" y="2710841"/>
                  <a:pt x="1400737" y="2685611"/>
                </a:cubicBezTo>
                <a:cubicBezTo>
                  <a:pt x="1393582" y="2605405"/>
                  <a:pt x="1380026" y="2526328"/>
                  <a:pt x="1356680" y="2449133"/>
                </a:cubicBezTo>
                <a:cubicBezTo>
                  <a:pt x="1354044" y="2440472"/>
                  <a:pt x="1351407" y="2436519"/>
                  <a:pt x="1347737" y="2435482"/>
                </a:cubicBezTo>
                <a:close/>
                <a:moveTo>
                  <a:pt x="248873" y="1756591"/>
                </a:moveTo>
                <a:cubicBezTo>
                  <a:pt x="241719" y="1761109"/>
                  <a:pt x="245108" y="1770900"/>
                  <a:pt x="245484" y="1778055"/>
                </a:cubicBezTo>
                <a:cubicBezTo>
                  <a:pt x="248873" y="1873700"/>
                  <a:pt x="251510" y="1961815"/>
                  <a:pt x="256028" y="2057461"/>
                </a:cubicBezTo>
                <a:cubicBezTo>
                  <a:pt x="258287" y="2108295"/>
                  <a:pt x="262430" y="2158755"/>
                  <a:pt x="266948" y="2209214"/>
                </a:cubicBezTo>
                <a:cubicBezTo>
                  <a:pt x="274103" y="2285655"/>
                  <a:pt x="290295" y="2362097"/>
                  <a:pt x="298956" y="2438538"/>
                </a:cubicBezTo>
                <a:cubicBezTo>
                  <a:pt x="306111" y="2502176"/>
                  <a:pt x="314019" y="2527782"/>
                  <a:pt x="326821" y="2594433"/>
                </a:cubicBezTo>
                <a:cubicBezTo>
                  <a:pt x="330963" y="2588408"/>
                  <a:pt x="332846" y="2624934"/>
                  <a:pt x="332846" y="2623427"/>
                </a:cubicBezTo>
                <a:cubicBezTo>
                  <a:pt x="348661" y="2511966"/>
                  <a:pt x="356570" y="2399752"/>
                  <a:pt x="364477" y="2287915"/>
                </a:cubicBezTo>
                <a:cubicBezTo>
                  <a:pt x="369749" y="2214486"/>
                  <a:pt x="370503" y="2140680"/>
                  <a:pt x="373891" y="2067251"/>
                </a:cubicBezTo>
                <a:cubicBezTo>
                  <a:pt x="378034" y="1990057"/>
                  <a:pt x="375020" y="1920018"/>
                  <a:pt x="375775" y="1842822"/>
                </a:cubicBezTo>
                <a:cubicBezTo>
                  <a:pt x="375775" y="1828890"/>
                  <a:pt x="370503" y="1820982"/>
                  <a:pt x="358829" y="1814581"/>
                </a:cubicBezTo>
                <a:cubicBezTo>
                  <a:pt x="330963" y="1798389"/>
                  <a:pt x="296320" y="1781068"/>
                  <a:pt x="268455" y="1764876"/>
                </a:cubicBezTo>
                <a:cubicBezTo>
                  <a:pt x="262430" y="1761486"/>
                  <a:pt x="256405" y="1752072"/>
                  <a:pt x="248873" y="1756591"/>
                </a:cubicBezTo>
                <a:close/>
                <a:moveTo>
                  <a:pt x="1558326" y="1754903"/>
                </a:moveTo>
                <a:cubicBezTo>
                  <a:pt x="1556160" y="1752878"/>
                  <a:pt x="1552301" y="1753443"/>
                  <a:pt x="1545334" y="1757774"/>
                </a:cubicBezTo>
                <a:cubicBezTo>
                  <a:pt x="1513703" y="1777354"/>
                  <a:pt x="1474165" y="1796559"/>
                  <a:pt x="1441780" y="1815386"/>
                </a:cubicBezTo>
                <a:cubicBezTo>
                  <a:pt x="1433119" y="1820282"/>
                  <a:pt x="1430484" y="1827060"/>
                  <a:pt x="1430484" y="1836474"/>
                </a:cubicBezTo>
                <a:cubicBezTo>
                  <a:pt x="1430860" y="1883920"/>
                  <a:pt x="1427848" y="1931367"/>
                  <a:pt x="1432367" y="1978437"/>
                </a:cubicBezTo>
                <a:cubicBezTo>
                  <a:pt x="1439144" y="2045464"/>
                  <a:pt x="1433496" y="2104961"/>
                  <a:pt x="1439521" y="2171611"/>
                </a:cubicBezTo>
                <a:cubicBezTo>
                  <a:pt x="1444793" y="2232989"/>
                  <a:pt x="1446676" y="2295122"/>
                  <a:pt x="1450064" y="2356878"/>
                </a:cubicBezTo>
                <a:cubicBezTo>
                  <a:pt x="1455714" y="2449888"/>
                  <a:pt x="1465127" y="2504487"/>
                  <a:pt x="1478684" y="2603899"/>
                </a:cubicBezTo>
                <a:cubicBezTo>
                  <a:pt x="1482073" y="2587331"/>
                  <a:pt x="1484708" y="2615572"/>
                  <a:pt x="1486214" y="2605782"/>
                </a:cubicBezTo>
                <a:cubicBezTo>
                  <a:pt x="1494499" y="2548169"/>
                  <a:pt x="1503536" y="2490179"/>
                  <a:pt x="1510315" y="2432189"/>
                </a:cubicBezTo>
                <a:cubicBezTo>
                  <a:pt x="1518599" y="2359889"/>
                  <a:pt x="1533662" y="2287591"/>
                  <a:pt x="1539686" y="2214914"/>
                </a:cubicBezTo>
                <a:cubicBezTo>
                  <a:pt x="1544581" y="2157677"/>
                  <a:pt x="1547970" y="2100065"/>
                  <a:pt x="1551736" y="2042451"/>
                </a:cubicBezTo>
                <a:cubicBezTo>
                  <a:pt x="1558137" y="1948312"/>
                  <a:pt x="1561150" y="1861704"/>
                  <a:pt x="1561150" y="1767564"/>
                </a:cubicBezTo>
                <a:cubicBezTo>
                  <a:pt x="1560961" y="1761539"/>
                  <a:pt x="1560491" y="1756926"/>
                  <a:pt x="1558326" y="1754903"/>
                </a:cubicBezTo>
                <a:close/>
                <a:moveTo>
                  <a:pt x="282387" y="1005357"/>
                </a:moveTo>
                <a:cubicBezTo>
                  <a:pt x="265817" y="1094602"/>
                  <a:pt x="254522" y="1169913"/>
                  <a:pt x="251886" y="1259911"/>
                </a:cubicBezTo>
                <a:cubicBezTo>
                  <a:pt x="248496" y="1381162"/>
                  <a:pt x="242096" y="1491117"/>
                  <a:pt x="245108" y="1612746"/>
                </a:cubicBezTo>
                <a:cubicBezTo>
                  <a:pt x="245484" y="1621407"/>
                  <a:pt x="244731" y="1630067"/>
                  <a:pt x="252638" y="1636093"/>
                </a:cubicBezTo>
                <a:cubicBezTo>
                  <a:pt x="289542" y="1662828"/>
                  <a:pt x="333975" y="1689187"/>
                  <a:pt x="376526" y="1719688"/>
                </a:cubicBezTo>
                <a:cubicBezTo>
                  <a:pt x="370877" y="1464381"/>
                  <a:pt x="355063" y="1244472"/>
                  <a:pt x="282387" y="1005357"/>
                </a:cubicBezTo>
                <a:close/>
                <a:moveTo>
                  <a:pt x="1525001" y="1001645"/>
                </a:moveTo>
                <a:cubicBezTo>
                  <a:pt x="1506926" y="1060011"/>
                  <a:pt x="1493746" y="1098044"/>
                  <a:pt x="1483202" y="1152268"/>
                </a:cubicBezTo>
                <a:cubicBezTo>
                  <a:pt x="1468140" y="1229463"/>
                  <a:pt x="1458349" y="1307410"/>
                  <a:pt x="1450818" y="1385734"/>
                </a:cubicBezTo>
                <a:cubicBezTo>
                  <a:pt x="1445923" y="1437698"/>
                  <a:pt x="1443287" y="1478743"/>
                  <a:pt x="1438769" y="1531085"/>
                </a:cubicBezTo>
                <a:cubicBezTo>
                  <a:pt x="1433874" y="1586815"/>
                  <a:pt x="1438769" y="1642923"/>
                  <a:pt x="1430860" y="1698653"/>
                </a:cubicBezTo>
                <a:cubicBezTo>
                  <a:pt x="1428600" y="1715222"/>
                  <a:pt x="1436509" y="1715600"/>
                  <a:pt x="1448182" y="1706938"/>
                </a:cubicBezTo>
                <a:cubicBezTo>
                  <a:pt x="1477554" y="1685098"/>
                  <a:pt x="1514457" y="1663634"/>
                  <a:pt x="1544205" y="1642546"/>
                </a:cubicBezTo>
                <a:cubicBezTo>
                  <a:pt x="1558138" y="1632380"/>
                  <a:pt x="1561150" y="1619200"/>
                  <a:pt x="1561150" y="1602631"/>
                </a:cubicBezTo>
                <a:cubicBezTo>
                  <a:pt x="1560774" y="1464811"/>
                  <a:pt x="1561527" y="1338664"/>
                  <a:pt x="1555125" y="1201220"/>
                </a:cubicBezTo>
                <a:cubicBezTo>
                  <a:pt x="1552867" y="1152268"/>
                  <a:pt x="1542698" y="1102938"/>
                  <a:pt x="1536674" y="1054363"/>
                </a:cubicBezTo>
                <a:cubicBezTo>
                  <a:pt x="1534038" y="1034028"/>
                  <a:pt x="1537051" y="1026874"/>
                  <a:pt x="1525001" y="1001645"/>
                </a:cubicBezTo>
                <a:close/>
                <a:moveTo>
                  <a:pt x="898407" y="794914"/>
                </a:moveTo>
                <a:lnTo>
                  <a:pt x="892441" y="795187"/>
                </a:lnTo>
                <a:lnTo>
                  <a:pt x="892441" y="798441"/>
                </a:lnTo>
                <a:lnTo>
                  <a:pt x="756566" y="804653"/>
                </a:lnTo>
                <a:cubicBezTo>
                  <a:pt x="706390" y="807477"/>
                  <a:pt x="655742" y="811619"/>
                  <a:pt x="605472" y="819338"/>
                </a:cubicBezTo>
                <a:cubicBezTo>
                  <a:pt x="524136" y="831765"/>
                  <a:pt x="443553" y="848333"/>
                  <a:pt x="368995" y="885612"/>
                </a:cubicBezTo>
                <a:cubicBezTo>
                  <a:pt x="336987" y="901805"/>
                  <a:pt x="324560" y="926281"/>
                  <a:pt x="330208" y="960548"/>
                </a:cubicBezTo>
                <a:cubicBezTo>
                  <a:pt x="347154" y="1062972"/>
                  <a:pt x="387069" y="1178198"/>
                  <a:pt x="447694" y="1261794"/>
                </a:cubicBezTo>
                <a:cubicBezTo>
                  <a:pt x="463510" y="1283636"/>
                  <a:pt x="485351" y="1297191"/>
                  <a:pt x="512087" y="1293802"/>
                </a:cubicBezTo>
                <a:cubicBezTo>
                  <a:pt x="619028" y="1280246"/>
                  <a:pt x="726724" y="1279493"/>
                  <a:pt x="834043" y="1274598"/>
                </a:cubicBezTo>
                <a:lnTo>
                  <a:pt x="886012" y="1274739"/>
                </a:lnTo>
                <a:lnTo>
                  <a:pt x="886012" y="1271797"/>
                </a:lnTo>
                <a:lnTo>
                  <a:pt x="1000454" y="1272108"/>
                </a:lnTo>
                <a:cubicBezTo>
                  <a:pt x="1058067" y="1274274"/>
                  <a:pt x="1115681" y="1277851"/>
                  <a:pt x="1173295" y="1281052"/>
                </a:cubicBezTo>
                <a:cubicBezTo>
                  <a:pt x="1213963" y="1283311"/>
                  <a:pt x="1254255" y="1287453"/>
                  <a:pt x="1294923" y="1290466"/>
                </a:cubicBezTo>
                <a:cubicBezTo>
                  <a:pt x="1322787" y="1292349"/>
                  <a:pt x="1345758" y="1281805"/>
                  <a:pt x="1363080" y="1256575"/>
                </a:cubicBezTo>
                <a:cubicBezTo>
                  <a:pt x="1421069" y="1172226"/>
                  <a:pt x="1462490" y="1058882"/>
                  <a:pt x="1478306" y="956835"/>
                </a:cubicBezTo>
                <a:cubicBezTo>
                  <a:pt x="1483578" y="921814"/>
                  <a:pt x="1474541" y="899222"/>
                  <a:pt x="1443663" y="883406"/>
                </a:cubicBezTo>
                <a:cubicBezTo>
                  <a:pt x="1411655" y="867213"/>
                  <a:pt x="1378141" y="855917"/>
                  <a:pt x="1343498" y="846126"/>
                </a:cubicBezTo>
                <a:cubicBezTo>
                  <a:pt x="1199277" y="805459"/>
                  <a:pt x="1051290" y="800940"/>
                  <a:pt x="898407" y="794914"/>
                </a:cubicBezTo>
                <a:close/>
                <a:moveTo>
                  <a:pt x="886012" y="0"/>
                </a:moveTo>
                <a:lnTo>
                  <a:pt x="1152003" y="0"/>
                </a:lnTo>
                <a:cubicBezTo>
                  <a:pt x="1412205" y="0"/>
                  <a:pt x="1624960" y="213132"/>
                  <a:pt x="1625336" y="473334"/>
                </a:cubicBezTo>
                <a:lnTo>
                  <a:pt x="1625336" y="960223"/>
                </a:lnTo>
                <a:lnTo>
                  <a:pt x="1753366" y="1034029"/>
                </a:lnTo>
                <a:cubicBezTo>
                  <a:pt x="1777842" y="1048338"/>
                  <a:pt x="1786126" y="1079968"/>
                  <a:pt x="1772194" y="1104445"/>
                </a:cubicBezTo>
                <a:lnTo>
                  <a:pt x="1771440" y="1105574"/>
                </a:lnTo>
                <a:cubicBezTo>
                  <a:pt x="1757131" y="1130051"/>
                  <a:pt x="1725500" y="1138712"/>
                  <a:pt x="1701024" y="1124403"/>
                </a:cubicBezTo>
                <a:lnTo>
                  <a:pt x="1624960" y="1080722"/>
                </a:lnTo>
                <a:lnTo>
                  <a:pt x="1624960" y="3067441"/>
                </a:lnTo>
                <a:cubicBezTo>
                  <a:pt x="1624960" y="3262876"/>
                  <a:pt x="1464923" y="3422912"/>
                  <a:pt x="1269489" y="3422912"/>
                </a:cubicBezTo>
                <a:lnTo>
                  <a:pt x="892441" y="3422912"/>
                </a:lnTo>
                <a:lnTo>
                  <a:pt x="892441" y="3425872"/>
                </a:lnTo>
                <a:lnTo>
                  <a:pt x="563095" y="3425872"/>
                </a:lnTo>
                <a:cubicBezTo>
                  <a:pt x="367661" y="3425872"/>
                  <a:pt x="207625" y="3265836"/>
                  <a:pt x="207625" y="3070401"/>
                </a:cubicBezTo>
                <a:lnTo>
                  <a:pt x="207625" y="1052428"/>
                </a:lnTo>
                <a:lnTo>
                  <a:pt x="78089" y="1127363"/>
                </a:lnTo>
                <a:cubicBezTo>
                  <a:pt x="53613" y="1141672"/>
                  <a:pt x="21982" y="1133011"/>
                  <a:pt x="7673" y="1108534"/>
                </a:cubicBezTo>
                <a:lnTo>
                  <a:pt x="6920" y="1107405"/>
                </a:lnTo>
                <a:cubicBezTo>
                  <a:pt x="-7390" y="1082928"/>
                  <a:pt x="1271" y="1051298"/>
                  <a:pt x="25748" y="1036989"/>
                </a:cubicBezTo>
                <a:lnTo>
                  <a:pt x="207625" y="932305"/>
                </a:lnTo>
                <a:lnTo>
                  <a:pt x="207625" y="476294"/>
                </a:lnTo>
                <a:cubicBezTo>
                  <a:pt x="207625" y="216092"/>
                  <a:pt x="420756" y="2960"/>
                  <a:pt x="680957" y="2960"/>
                </a:cubicBezTo>
                <a:lnTo>
                  <a:pt x="886012" y="2960"/>
                </a:lnTo>
                <a:close/>
              </a:path>
            </a:pathLst>
          </a:custGeom>
          <a:solidFill>
            <a:schemeClr val="accent1">
              <a:lumMod val="75000"/>
            </a:schemeClr>
          </a:solidFill>
          <a:ln w="7536" cap="flat">
            <a:noFill/>
            <a:prstDash val="solid"/>
            <a:miter/>
          </a:ln>
        </p:spPr>
        <p:txBody>
          <a:bodyPr wrap="square" rtlCol="0" anchor="ctr">
            <a:noAutofit/>
          </a:bodyPr>
          <a:lstStyle/>
          <a:p>
            <a:pPr algn="ctr"/>
            <a:endParaRPr lang="en-US"/>
          </a:p>
        </p:txBody>
      </p:sp>
      <p:grpSp>
        <p:nvGrpSpPr>
          <p:cNvPr id="29" name="Group 28">
            <a:extLst>
              <a:ext uri="{FF2B5EF4-FFF2-40B4-BE49-F238E27FC236}">
                <a16:creationId xmlns:a16="http://schemas.microsoft.com/office/drawing/2014/main" id="{118B61C8-93E9-8E4C-82CD-6835BFD758D4}"/>
              </a:ext>
            </a:extLst>
          </p:cNvPr>
          <p:cNvGrpSpPr/>
          <p:nvPr/>
        </p:nvGrpSpPr>
        <p:grpSpPr>
          <a:xfrm>
            <a:off x="44628" y="1513659"/>
            <a:ext cx="2309908" cy="737442"/>
            <a:chOff x="790995" y="3365640"/>
            <a:chExt cx="2072302" cy="737442"/>
          </a:xfrm>
          <a:solidFill>
            <a:schemeClr val="accent6">
              <a:lumMod val="20000"/>
              <a:lumOff val="80000"/>
            </a:schemeClr>
          </a:solidFill>
        </p:grpSpPr>
        <p:sp>
          <p:nvSpPr>
            <p:cNvPr id="30" name="TextBox 29">
              <a:extLst>
                <a:ext uri="{FF2B5EF4-FFF2-40B4-BE49-F238E27FC236}">
                  <a16:creationId xmlns:a16="http://schemas.microsoft.com/office/drawing/2014/main" id="{733D9A70-9300-2C44-86C7-642D6A9C966C}"/>
                </a:ext>
              </a:extLst>
            </p:cNvPr>
            <p:cNvSpPr txBox="1"/>
            <p:nvPr/>
          </p:nvSpPr>
          <p:spPr>
            <a:xfrm>
              <a:off x="803640" y="3579862"/>
              <a:ext cx="2059657" cy="523220"/>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18 and above but mostly young age group</a:t>
              </a:r>
              <a:endParaRPr lang="ko-KR" altLang="en-US" sz="14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FAF2F645-144F-EBFD-DE19-BD15B3CBE024}"/>
                </a:ext>
              </a:extLst>
            </p:cNvPr>
            <p:cNvSpPr txBox="1"/>
            <p:nvPr/>
          </p:nvSpPr>
          <p:spPr>
            <a:xfrm>
              <a:off x="790995" y="3365640"/>
              <a:ext cx="2059657" cy="307777"/>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Age Group</a:t>
              </a:r>
              <a:endParaRPr lang="ko-KR" altLang="en-US" sz="1400" b="1" dirty="0">
                <a:solidFill>
                  <a:schemeClr val="tx1">
                    <a:lumMod val="75000"/>
                    <a:lumOff val="25000"/>
                  </a:schemeClr>
                </a:solidFill>
                <a:cs typeface="Arial" pitchFamily="34" charset="0"/>
              </a:endParaRPr>
            </a:p>
          </p:txBody>
        </p:sp>
      </p:grpSp>
      <p:graphicFrame>
        <p:nvGraphicFramePr>
          <p:cNvPr id="32" name="Diagram 31">
            <a:extLst>
              <a:ext uri="{FF2B5EF4-FFF2-40B4-BE49-F238E27FC236}">
                <a16:creationId xmlns:a16="http://schemas.microsoft.com/office/drawing/2014/main" id="{4683F54C-F9A2-9B1F-B82A-A6B982A88A8F}"/>
              </a:ext>
            </a:extLst>
          </p:cNvPr>
          <p:cNvGraphicFramePr/>
          <p:nvPr>
            <p:extLst>
              <p:ext uri="{D42A27DB-BD31-4B8C-83A1-F6EECF244321}">
                <p14:modId xmlns:p14="http://schemas.microsoft.com/office/powerpoint/2010/main" val="1565766431"/>
              </p:ext>
            </p:extLst>
          </p:nvPr>
        </p:nvGraphicFramePr>
        <p:xfrm>
          <a:off x="2426175" y="1087990"/>
          <a:ext cx="7629737" cy="483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02B1F5F2-D0A6-EED2-D615-B674CC360EA7}"/>
              </a:ext>
            </a:extLst>
          </p:cNvPr>
          <p:cNvSpPr txBox="1"/>
          <p:nvPr/>
        </p:nvSpPr>
        <p:spPr>
          <a:xfrm>
            <a:off x="2433399" y="5958791"/>
            <a:ext cx="7621967" cy="830997"/>
          </a:xfrm>
          <a:prstGeom prst="rect">
            <a:avLst/>
          </a:prstGeom>
          <a:solidFill>
            <a:schemeClr val="accent6">
              <a:lumMod val="40000"/>
              <a:lumOff val="60000"/>
            </a:schemeClr>
          </a:solidFill>
        </p:spPr>
        <p:txBody>
          <a:bodyPr wrap="square" rtlCol="0">
            <a:spAutoFit/>
          </a:bodyPr>
          <a:lstStyle/>
          <a:p>
            <a:pPr algn="ctr"/>
            <a:r>
              <a:rPr lang="en-US" sz="1600" b="1" dirty="0"/>
              <a:t>Total Market Size </a:t>
            </a:r>
            <a:r>
              <a:rPr lang="en-US" sz="1600" dirty="0"/>
              <a:t>= (28 </a:t>
            </a:r>
            <a:r>
              <a:rPr lang="en-US" sz="1600" dirty="0" err="1"/>
              <a:t>mn</a:t>
            </a:r>
            <a:r>
              <a:rPr lang="en-US" sz="1600" dirty="0"/>
              <a:t> * Market Share of Mercedes * Market share of luxury cars)/ Number of members per families </a:t>
            </a:r>
          </a:p>
          <a:p>
            <a:pPr algn="ctr"/>
            <a:r>
              <a:rPr lang="en-US" sz="1600" dirty="0"/>
              <a:t>= 28 * 0.02 * 0.4 * 0.25 = </a:t>
            </a:r>
            <a:r>
              <a:rPr lang="en-US" sz="1600" b="1" dirty="0"/>
              <a:t>56,000</a:t>
            </a:r>
          </a:p>
        </p:txBody>
      </p:sp>
      <p:grpSp>
        <p:nvGrpSpPr>
          <p:cNvPr id="34" name="Group 33">
            <a:extLst>
              <a:ext uri="{FF2B5EF4-FFF2-40B4-BE49-F238E27FC236}">
                <a16:creationId xmlns:a16="http://schemas.microsoft.com/office/drawing/2014/main" id="{FE740865-0D30-FC04-A8B9-B8808D213EBD}"/>
              </a:ext>
            </a:extLst>
          </p:cNvPr>
          <p:cNvGrpSpPr/>
          <p:nvPr/>
        </p:nvGrpSpPr>
        <p:grpSpPr>
          <a:xfrm>
            <a:off x="44628" y="4529041"/>
            <a:ext cx="2309908" cy="804175"/>
            <a:chOff x="795773" y="3430183"/>
            <a:chExt cx="2059657" cy="804175"/>
          </a:xfrm>
          <a:solidFill>
            <a:schemeClr val="accent6">
              <a:lumMod val="20000"/>
              <a:lumOff val="80000"/>
            </a:schemeClr>
          </a:solidFill>
        </p:grpSpPr>
        <p:sp>
          <p:nvSpPr>
            <p:cNvPr id="35" name="TextBox 34">
              <a:extLst>
                <a:ext uri="{FF2B5EF4-FFF2-40B4-BE49-F238E27FC236}">
                  <a16:creationId xmlns:a16="http://schemas.microsoft.com/office/drawing/2014/main" id="{ACA8CA87-9157-5F72-EFA0-934893FD75BE}"/>
                </a:ext>
              </a:extLst>
            </p:cNvPr>
            <p:cNvSpPr txBox="1"/>
            <p:nvPr/>
          </p:nvSpPr>
          <p:spPr>
            <a:xfrm>
              <a:off x="795773" y="3926581"/>
              <a:ext cx="2059657" cy="307777"/>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0.40</a:t>
              </a:r>
              <a:endParaRPr lang="ko-KR" altLang="en-US" sz="14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19AEF272-669E-8F8A-6DD4-0E15ACD118AE}"/>
                </a:ext>
              </a:extLst>
            </p:cNvPr>
            <p:cNvSpPr txBox="1"/>
            <p:nvPr/>
          </p:nvSpPr>
          <p:spPr>
            <a:xfrm>
              <a:off x="803639" y="3430183"/>
              <a:ext cx="2043391" cy="523220"/>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Market Share of Mercedes in India</a:t>
              </a:r>
              <a:endParaRPr lang="ko-KR" altLang="en-US" sz="1400" b="1"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id="{65477DBD-A3D1-5B9B-E05E-899C7735C29E}"/>
              </a:ext>
            </a:extLst>
          </p:cNvPr>
          <p:cNvGrpSpPr/>
          <p:nvPr/>
        </p:nvGrpSpPr>
        <p:grpSpPr>
          <a:xfrm>
            <a:off x="44627" y="3135383"/>
            <a:ext cx="2276878" cy="683528"/>
            <a:chOff x="803640" y="3430183"/>
            <a:chExt cx="2067668" cy="592900"/>
          </a:xfrm>
          <a:solidFill>
            <a:schemeClr val="accent6">
              <a:lumMod val="20000"/>
              <a:lumOff val="80000"/>
            </a:schemeClr>
          </a:solidFill>
        </p:grpSpPr>
        <p:sp>
          <p:nvSpPr>
            <p:cNvPr id="52" name="TextBox 51">
              <a:extLst>
                <a:ext uri="{FF2B5EF4-FFF2-40B4-BE49-F238E27FC236}">
                  <a16:creationId xmlns:a16="http://schemas.microsoft.com/office/drawing/2014/main" id="{A1EC9590-F97E-ACB6-B9E3-F5B45965431C}"/>
                </a:ext>
              </a:extLst>
            </p:cNvPr>
            <p:cNvSpPr txBox="1"/>
            <p:nvPr/>
          </p:nvSpPr>
          <p:spPr>
            <a:xfrm>
              <a:off x="811651" y="3715306"/>
              <a:ext cx="2059657" cy="307777"/>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4</a:t>
              </a:r>
              <a:endParaRPr lang="ko-KR" altLang="en-US" sz="14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77A29E54-5740-4775-249E-FB9CF69A3A5F}"/>
                </a:ext>
              </a:extLst>
            </p:cNvPr>
            <p:cNvSpPr txBox="1"/>
            <p:nvPr/>
          </p:nvSpPr>
          <p:spPr>
            <a:xfrm>
              <a:off x="803640" y="3430183"/>
              <a:ext cx="2059657" cy="307777"/>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Members per family</a:t>
              </a:r>
              <a:endParaRPr lang="ko-KR" altLang="en-US" sz="1400" b="1" dirty="0">
                <a:solidFill>
                  <a:schemeClr val="tx1">
                    <a:lumMod val="75000"/>
                    <a:lumOff val="25000"/>
                  </a:schemeClr>
                </a:solidFill>
                <a:cs typeface="Arial" pitchFamily="34" charset="0"/>
              </a:endParaRPr>
            </a:p>
          </p:txBody>
        </p:sp>
      </p:grpSp>
      <p:grpSp>
        <p:nvGrpSpPr>
          <p:cNvPr id="54" name="Group 53">
            <a:extLst>
              <a:ext uri="{FF2B5EF4-FFF2-40B4-BE49-F238E27FC236}">
                <a16:creationId xmlns:a16="http://schemas.microsoft.com/office/drawing/2014/main" id="{3E4DEA5F-132D-BF6A-C224-C4C19EAC9234}"/>
              </a:ext>
            </a:extLst>
          </p:cNvPr>
          <p:cNvGrpSpPr/>
          <p:nvPr/>
        </p:nvGrpSpPr>
        <p:grpSpPr>
          <a:xfrm>
            <a:off x="53449" y="3850701"/>
            <a:ext cx="2283310" cy="621355"/>
            <a:chOff x="797799" y="3430183"/>
            <a:chExt cx="2073509" cy="538971"/>
          </a:xfrm>
          <a:solidFill>
            <a:schemeClr val="accent6">
              <a:lumMod val="20000"/>
              <a:lumOff val="80000"/>
            </a:schemeClr>
          </a:solidFill>
        </p:grpSpPr>
        <p:sp>
          <p:nvSpPr>
            <p:cNvPr id="55" name="TextBox 54">
              <a:extLst>
                <a:ext uri="{FF2B5EF4-FFF2-40B4-BE49-F238E27FC236}">
                  <a16:creationId xmlns:a16="http://schemas.microsoft.com/office/drawing/2014/main" id="{F310A285-1BC4-72DD-F068-BF5133A42164}"/>
                </a:ext>
              </a:extLst>
            </p:cNvPr>
            <p:cNvSpPr txBox="1"/>
            <p:nvPr/>
          </p:nvSpPr>
          <p:spPr>
            <a:xfrm>
              <a:off x="797799" y="3702184"/>
              <a:ext cx="2073509" cy="266970"/>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1 year</a:t>
              </a:r>
              <a:endParaRPr lang="ko-KR" altLang="en-US" sz="14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8E5B51FC-A15F-8C0A-188C-DAC753FF7BB7}"/>
                </a:ext>
              </a:extLst>
            </p:cNvPr>
            <p:cNvSpPr txBox="1"/>
            <p:nvPr/>
          </p:nvSpPr>
          <p:spPr>
            <a:xfrm>
              <a:off x="803640" y="3430183"/>
              <a:ext cx="2059657" cy="266970"/>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Share of top end cars</a:t>
              </a:r>
              <a:endParaRPr lang="ko-KR" altLang="en-US" sz="1400" b="1" dirty="0">
                <a:solidFill>
                  <a:schemeClr val="tx1">
                    <a:lumMod val="75000"/>
                    <a:lumOff val="25000"/>
                  </a:schemeClr>
                </a:solidFill>
                <a:cs typeface="Arial" pitchFamily="34" charset="0"/>
              </a:endParaRPr>
            </a:p>
          </p:txBody>
        </p:sp>
      </p:grpSp>
      <p:grpSp>
        <p:nvGrpSpPr>
          <p:cNvPr id="57" name="Group 56">
            <a:extLst>
              <a:ext uri="{FF2B5EF4-FFF2-40B4-BE49-F238E27FC236}">
                <a16:creationId xmlns:a16="http://schemas.microsoft.com/office/drawing/2014/main" id="{56CB4AFF-C3E2-2C5C-C16E-E16A2247CFC5}"/>
              </a:ext>
            </a:extLst>
          </p:cNvPr>
          <p:cNvGrpSpPr/>
          <p:nvPr/>
        </p:nvGrpSpPr>
        <p:grpSpPr>
          <a:xfrm>
            <a:off x="35208" y="5374915"/>
            <a:ext cx="2309908" cy="804175"/>
            <a:chOff x="795773" y="3430183"/>
            <a:chExt cx="2059657" cy="804175"/>
          </a:xfrm>
          <a:solidFill>
            <a:schemeClr val="accent6">
              <a:lumMod val="20000"/>
              <a:lumOff val="80000"/>
            </a:schemeClr>
          </a:solidFill>
        </p:grpSpPr>
        <p:sp>
          <p:nvSpPr>
            <p:cNvPr id="58" name="TextBox 57">
              <a:extLst>
                <a:ext uri="{FF2B5EF4-FFF2-40B4-BE49-F238E27FC236}">
                  <a16:creationId xmlns:a16="http://schemas.microsoft.com/office/drawing/2014/main" id="{F03A39AA-695B-938D-EDC8-04755AA10C9B}"/>
                </a:ext>
              </a:extLst>
            </p:cNvPr>
            <p:cNvSpPr txBox="1"/>
            <p:nvPr/>
          </p:nvSpPr>
          <p:spPr>
            <a:xfrm>
              <a:off x="795773" y="3926581"/>
              <a:ext cx="2059657" cy="307777"/>
            </a:xfrm>
            <a:prstGeom prst="rect">
              <a:avLst/>
            </a:prstGeom>
            <a:grpFill/>
          </p:spPr>
          <p:txBody>
            <a:bodyPr wrap="square" rtlCol="0">
              <a:spAutoFit/>
            </a:bodyPr>
            <a:lstStyle/>
            <a:p>
              <a:r>
                <a:rPr lang="en-US" altLang="ko-KR" sz="1400" dirty="0">
                  <a:solidFill>
                    <a:schemeClr val="tx1">
                      <a:lumMod val="75000"/>
                      <a:lumOff val="25000"/>
                    </a:schemeClr>
                  </a:solidFill>
                  <a:cs typeface="Arial" pitchFamily="34" charset="0"/>
                </a:rPr>
                <a:t>0.02</a:t>
              </a:r>
              <a:endParaRPr lang="ko-KR" altLang="en-US" sz="1400"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5BF65E1F-E604-6F9F-D461-3A14643E6688}"/>
                </a:ext>
              </a:extLst>
            </p:cNvPr>
            <p:cNvSpPr txBox="1"/>
            <p:nvPr/>
          </p:nvSpPr>
          <p:spPr>
            <a:xfrm>
              <a:off x="803639" y="3430183"/>
              <a:ext cx="2043391" cy="523220"/>
            </a:xfrm>
            <a:prstGeom prst="rect">
              <a:avLst/>
            </a:prstGeom>
            <a:grpFill/>
          </p:spPr>
          <p:txBody>
            <a:bodyPr wrap="square" rtlCol="0">
              <a:spAutoFit/>
            </a:bodyPr>
            <a:lstStyle/>
            <a:p>
              <a:r>
                <a:rPr lang="en-US" altLang="ko-KR" sz="1400" b="1" dirty="0">
                  <a:solidFill>
                    <a:schemeClr val="tx1">
                      <a:lumMod val="75000"/>
                      <a:lumOff val="25000"/>
                    </a:schemeClr>
                  </a:solidFill>
                  <a:cs typeface="Arial" pitchFamily="34" charset="0"/>
                </a:rPr>
                <a:t>Market Share of luxury cars in India</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52881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28FD5D-50B5-4B70-A6AC-1BA0C00CB3E9}"/>
              </a:ext>
            </a:extLst>
          </p:cNvPr>
          <p:cNvSpPr/>
          <p:nvPr/>
        </p:nvSpPr>
        <p:spPr>
          <a:xfrm>
            <a:off x="0" y="5405120"/>
            <a:ext cx="12192000" cy="145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EEBEABF-BE8E-0DB9-5505-58AE67352DBA}"/>
              </a:ext>
            </a:extLst>
          </p:cNvPr>
          <p:cNvCxnSpPr>
            <a:cxnSpLocks/>
            <a:stCxn id="15" idx="1"/>
            <a:endCxn id="15" idx="3"/>
          </p:cNvCxnSpPr>
          <p:nvPr/>
        </p:nvCxnSpPr>
        <p:spPr>
          <a:xfrm>
            <a:off x="0" y="6131560"/>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56623"/>
            <a:ext cx="11573197" cy="840230"/>
          </a:xfrm>
          <a:prstGeom prst="rect">
            <a:avLst/>
          </a:prstGeom>
        </p:spPr>
        <p:txBody>
          <a:bodyPr/>
          <a:lstStyle/>
          <a:p>
            <a:r>
              <a:rPr lang="en-US" dirty="0"/>
              <a:t>Competitor Analysis</a:t>
            </a:r>
          </a:p>
        </p:txBody>
      </p:sp>
      <p:graphicFrame>
        <p:nvGraphicFramePr>
          <p:cNvPr id="3" name="Table Placeholder 5">
            <a:extLst>
              <a:ext uri="{FF2B5EF4-FFF2-40B4-BE49-F238E27FC236}">
                <a16:creationId xmlns:a16="http://schemas.microsoft.com/office/drawing/2014/main" id="{F54AA09A-1600-4612-B45B-895CB64EF7B9}"/>
              </a:ext>
            </a:extLst>
          </p:cNvPr>
          <p:cNvGraphicFramePr>
            <a:graphicFrameLocks/>
          </p:cNvGraphicFramePr>
          <p:nvPr>
            <p:extLst>
              <p:ext uri="{D42A27DB-BD31-4B8C-83A1-F6EECF244321}">
                <p14:modId xmlns:p14="http://schemas.microsoft.com/office/powerpoint/2010/main" val="1666228949"/>
              </p:ext>
            </p:extLst>
          </p:nvPr>
        </p:nvGraphicFramePr>
        <p:xfrm>
          <a:off x="777589" y="1158830"/>
          <a:ext cx="10254104" cy="3890690"/>
        </p:xfrm>
        <a:graphic>
          <a:graphicData uri="http://schemas.openxmlformats.org/drawingml/2006/table">
            <a:tbl>
              <a:tblPr firstRow="1" lastCol="1" bandRow="1" bandCol="1">
                <a:tableStyleId>{7E9639D4-E3E2-4D34-9284-5A2195B3D0D7}</a:tableStyleId>
              </a:tblPr>
              <a:tblGrid>
                <a:gridCol w="2026571">
                  <a:extLst>
                    <a:ext uri="{9D8B030D-6E8A-4147-A177-3AD203B41FA5}">
                      <a16:colId xmlns:a16="http://schemas.microsoft.com/office/drawing/2014/main" val="20000"/>
                    </a:ext>
                  </a:extLst>
                </a:gridCol>
                <a:gridCol w="2528898">
                  <a:extLst>
                    <a:ext uri="{9D8B030D-6E8A-4147-A177-3AD203B41FA5}">
                      <a16:colId xmlns:a16="http://schemas.microsoft.com/office/drawing/2014/main" val="20001"/>
                    </a:ext>
                  </a:extLst>
                </a:gridCol>
                <a:gridCol w="2977822">
                  <a:extLst>
                    <a:ext uri="{9D8B030D-6E8A-4147-A177-3AD203B41FA5}">
                      <a16:colId xmlns:a16="http://schemas.microsoft.com/office/drawing/2014/main" val="20002"/>
                    </a:ext>
                  </a:extLst>
                </a:gridCol>
                <a:gridCol w="2720813">
                  <a:extLst>
                    <a:ext uri="{9D8B030D-6E8A-4147-A177-3AD203B41FA5}">
                      <a16:colId xmlns:a16="http://schemas.microsoft.com/office/drawing/2014/main" val="20003"/>
                    </a:ext>
                  </a:extLst>
                </a:gridCol>
              </a:tblGrid>
              <a:tr h="392406">
                <a:tc>
                  <a:txBody>
                    <a:bodyPr/>
                    <a:lstStyle/>
                    <a:p>
                      <a:pPr lvl="0" algn="ctr">
                        <a:lnSpc>
                          <a:spcPct val="100000"/>
                        </a:lnSpc>
                      </a:pPr>
                      <a:r>
                        <a:rPr lang="en-JM" altLang="ko-KR" sz="1400" b="1" spc="0" dirty="0">
                          <a:solidFill>
                            <a:schemeClr val="bg1"/>
                          </a:solidFill>
                        </a:rPr>
                        <a:t>CRITERIA</a:t>
                      </a:r>
                      <a:endParaRPr lang="en-JM" altLang="ko-KR" sz="1400" b="1" spc="0" dirty="0">
                        <a:solidFill>
                          <a:schemeClr val="bg1"/>
                        </a:solidFill>
                        <a:latin typeface="+mn-lt"/>
                        <a:cs typeface="Arial" pitchFamily="34" charset="0"/>
                      </a:endParaRPr>
                    </a:p>
                  </a:txBody>
                  <a:tcPr anchor="ctr"/>
                </a:tc>
                <a:tc>
                  <a:txBody>
                    <a:bodyPr/>
                    <a:lstStyle/>
                    <a:p>
                      <a:pPr lvl="0" algn="ctr">
                        <a:lnSpc>
                          <a:spcPct val="100000"/>
                        </a:lnSpc>
                      </a:pPr>
                      <a:r>
                        <a:rPr lang="en-JM" altLang="ko-KR" sz="1400" b="1" spc="0" dirty="0">
                          <a:solidFill>
                            <a:schemeClr val="bg1"/>
                          </a:solidFill>
                        </a:rPr>
                        <a:t>MERCEDES - BENZ</a:t>
                      </a:r>
                      <a:endParaRPr lang="en-JM" altLang="ko-KR" sz="1400" b="1" spc="0" dirty="0">
                        <a:solidFill>
                          <a:schemeClr val="bg1"/>
                        </a:solidFill>
                        <a:latin typeface="+mn-lt"/>
                        <a:cs typeface="Arial" pitchFamily="34" charset="0"/>
                      </a:endParaRPr>
                    </a:p>
                  </a:txBody>
                  <a:tcPr anchor="ctr"/>
                </a:tc>
                <a:tc>
                  <a:txBody>
                    <a:bodyPr/>
                    <a:lstStyle/>
                    <a:p>
                      <a:pPr lvl="0" algn="ctr">
                        <a:lnSpc>
                          <a:spcPct val="100000"/>
                        </a:lnSpc>
                      </a:pPr>
                      <a:r>
                        <a:rPr lang="en-JM" altLang="ko-KR" sz="1400" b="1" spc="0" dirty="0">
                          <a:solidFill>
                            <a:schemeClr val="bg1"/>
                          </a:solidFill>
                        </a:rPr>
                        <a:t>BMW</a:t>
                      </a:r>
                      <a:endParaRPr lang="en-JM" altLang="ko-KR" sz="1400" b="1" spc="0" dirty="0">
                        <a:solidFill>
                          <a:schemeClr val="bg1"/>
                        </a:solidFill>
                        <a:latin typeface="+mn-lt"/>
                        <a:cs typeface="Arial" pitchFamily="34" charset="0"/>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rPr>
                        <a:t>Audi</a:t>
                      </a:r>
                      <a:endParaRPr lang="en-JM" altLang="ko-KR" sz="1400" b="1" spc="0" dirty="0">
                        <a:solidFill>
                          <a:schemeClr val="bg1"/>
                        </a:solidFill>
                        <a:latin typeface="+mn-lt"/>
                        <a:cs typeface="Arial" pitchFamily="34" charset="0"/>
                      </a:endParaRPr>
                    </a:p>
                  </a:txBody>
                  <a:tcPr anchor="ctr"/>
                </a:tc>
                <a:extLst>
                  <a:ext uri="{0D108BD9-81ED-4DB2-BD59-A6C34878D82A}">
                    <a16:rowId xmlns:a16="http://schemas.microsoft.com/office/drawing/2014/main" val="10000"/>
                  </a:ext>
                </a:extLst>
              </a:tr>
              <a:tr h="314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Offerings</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dirty="0">
                          <a:solidFill>
                            <a:schemeClr val="tx1"/>
                          </a:solidFill>
                        </a:rPr>
                        <a:t>Luxury cars</a:t>
                      </a:r>
                      <a:endParaRPr lang="en-JM" sz="120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solidFill>
                        </a:rPr>
                        <a:t>Luxury cars, Luxury commercial vehicles, motorbikes</a:t>
                      </a:r>
                      <a:endParaRPr lang="en-JM" altLang="ko-KR" sz="1200" b="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Luxury cars</a:t>
                      </a:r>
                      <a:endParaRPr lang="en-JM" sz="1200" b="0" dirty="0">
                        <a:solidFill>
                          <a:schemeClr val="tx1"/>
                        </a:solidFill>
                        <a:latin typeface="+mn-lt"/>
                        <a:cs typeface="Arial" pitchFamily="34" charset="0"/>
                      </a:endParaRPr>
                    </a:p>
                  </a:txBody>
                  <a:tcPr anchor="ctr"/>
                </a:tc>
                <a:extLst>
                  <a:ext uri="{0D108BD9-81ED-4DB2-BD59-A6C34878D82A}">
                    <a16:rowId xmlns:a16="http://schemas.microsoft.com/office/drawing/2014/main" val="10001"/>
                  </a:ext>
                </a:extLst>
              </a:tr>
              <a:tr h="318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Pricing Strategy</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dirty="0">
                          <a:solidFill>
                            <a:schemeClr val="tx1"/>
                          </a:solidFill>
                        </a:rPr>
                        <a:t>Premium</a:t>
                      </a:r>
                      <a:endParaRPr lang="en-JM" sz="120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solidFill>
                          <a:latin typeface="+mn-lt"/>
                          <a:cs typeface="Arial" pitchFamily="34" charset="0"/>
                        </a:rPr>
                        <a:t>Differentiated</a:t>
                      </a:r>
                      <a:endParaRPr lang="en-JM" altLang="ko-KR" sz="1200" b="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b="0" dirty="0">
                          <a:solidFill>
                            <a:schemeClr val="tx1"/>
                          </a:solidFill>
                        </a:rPr>
                        <a:t>Premium</a:t>
                      </a:r>
                      <a:endParaRPr lang="en-JM" sz="1200" b="0" dirty="0">
                        <a:solidFill>
                          <a:schemeClr val="tx1"/>
                        </a:solidFill>
                        <a:latin typeface="+mn-lt"/>
                        <a:cs typeface="Arial" pitchFamily="34" charset="0"/>
                      </a:endParaRPr>
                    </a:p>
                  </a:txBody>
                  <a:tcPr anchor="ctr"/>
                </a:tc>
                <a:extLst>
                  <a:ext uri="{0D108BD9-81ED-4DB2-BD59-A6C34878D82A}">
                    <a16:rowId xmlns:a16="http://schemas.microsoft.com/office/drawing/2014/main" val="10002"/>
                  </a:ext>
                </a:extLst>
              </a:tr>
              <a:tr h="331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Targeted Market</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dirty="0">
                          <a:solidFill>
                            <a:schemeClr val="tx1"/>
                          </a:solidFill>
                        </a:rPr>
                        <a:t>Upper class to high income population</a:t>
                      </a:r>
                      <a:endParaRPr lang="en-JM" altLang="ko-KR" sz="1200" dirty="0">
                        <a:solidFill>
                          <a:schemeClr val="tx1"/>
                        </a:solidFill>
                        <a:latin typeface="+mn-lt"/>
                        <a:cs typeface="Arial"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M" altLang="ko-KR" sz="1200" dirty="0">
                          <a:solidFill>
                            <a:schemeClr val="tx1"/>
                          </a:solidFill>
                        </a:rPr>
                        <a:t>Upper class to high income population</a:t>
                      </a:r>
                      <a:r>
                        <a:rPr lang="en-JM" altLang="ko-KR" sz="1200" b="0" dirty="0">
                          <a:solidFill>
                            <a:schemeClr val="tx1"/>
                          </a:solidFill>
                          <a:latin typeface="+mn-lt"/>
                          <a:cs typeface="Arial" pitchFamily="34" charset="0"/>
                        </a:rPr>
                        <a:t> in mostly young age group</a:t>
                      </a:r>
                      <a:endParaRPr lang="en-JM" altLang="ko-KR" sz="120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solidFill>
                        </a:rPr>
                        <a:t>High class</a:t>
                      </a:r>
                      <a:endParaRPr lang="en-JM" altLang="ko-KR" sz="1200" b="0" dirty="0">
                        <a:solidFill>
                          <a:schemeClr val="tx1"/>
                        </a:solidFill>
                        <a:latin typeface="+mn-lt"/>
                        <a:cs typeface="Arial" pitchFamily="34" charset="0"/>
                      </a:endParaRPr>
                    </a:p>
                  </a:txBody>
                  <a:tcPr anchor="ctr"/>
                </a:tc>
                <a:extLst>
                  <a:ext uri="{0D108BD9-81ED-4DB2-BD59-A6C34878D82A}">
                    <a16:rowId xmlns:a16="http://schemas.microsoft.com/office/drawing/2014/main" val="10003"/>
                  </a:ext>
                </a:extLst>
              </a:tr>
              <a:tr h="393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Targeted Customers</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dirty="0">
                          <a:solidFill>
                            <a:schemeClr val="tx1"/>
                          </a:solidFill>
                          <a:latin typeface="+mn-lt"/>
                          <a:cs typeface="Arial" pitchFamily="34" charset="0"/>
                        </a:rPr>
                        <a:t>Middled aged and young population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solidFill>
                          <a:latin typeface="+mn-lt"/>
                          <a:cs typeface="Arial" pitchFamily="34" charset="0"/>
                        </a:rPr>
                        <a:t>Young up-coming entrepreneurs, corporate executives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arial" panose="020B0604020202020204" pitchFamily="34" charset="0"/>
                        </a:rPr>
                        <a:t>Mix of professionals, businessmen, entrepreneurs, and celebrities</a:t>
                      </a:r>
                      <a:endParaRPr lang="en-IN" sz="1200" dirty="0">
                        <a:solidFill>
                          <a:schemeClr val="tx1"/>
                        </a:solidFill>
                      </a:endParaRPr>
                    </a:p>
                  </a:txBody>
                  <a:tcPr anchor="ctr"/>
                </a:tc>
                <a:extLst>
                  <a:ext uri="{0D108BD9-81ED-4DB2-BD59-A6C34878D82A}">
                    <a16:rowId xmlns:a16="http://schemas.microsoft.com/office/drawing/2014/main" val="3762136406"/>
                  </a:ext>
                </a:extLst>
              </a:tr>
              <a:tr h="393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rPr>
                        <a:t>Market Share</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dirty="0">
                          <a:solidFill>
                            <a:schemeClr val="tx1"/>
                          </a:solidFill>
                          <a:latin typeface="+mn-lt"/>
                          <a:cs typeface="Arial" pitchFamily="34" charset="0"/>
                        </a:rPr>
                        <a:t>42.5%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solidFill>
                          <a:latin typeface="+mn-lt"/>
                          <a:cs typeface="Arial" pitchFamily="34" charset="0"/>
                        </a:rPr>
                        <a:t>36.6%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solidFill>
                          <a:latin typeface="+mn-lt"/>
                          <a:cs typeface="Arial" pitchFamily="34" charset="0"/>
                        </a:rPr>
                        <a:t>14.46%</a:t>
                      </a:r>
                      <a:endParaRPr lang="en-JM" altLang="ko-KR" sz="1200" b="0" dirty="0">
                        <a:solidFill>
                          <a:schemeClr val="tx1"/>
                        </a:solidFill>
                        <a:latin typeface="+mn-lt"/>
                        <a:cs typeface="Arial" pitchFamily="34" charset="0"/>
                      </a:endParaRPr>
                    </a:p>
                  </a:txBody>
                  <a:tcPr anchor="ctr"/>
                </a:tc>
                <a:extLst>
                  <a:ext uri="{0D108BD9-81ED-4DB2-BD59-A6C34878D82A}">
                    <a16:rowId xmlns:a16="http://schemas.microsoft.com/office/drawing/2014/main" val="10004"/>
                  </a:ext>
                </a:extLst>
              </a:tr>
              <a:tr h="3170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In India since</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1995</a:t>
                      </a:r>
                      <a:endParaRPr lang="en-JM" sz="120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solidFill>
                        </a:rPr>
                        <a:t>2007</a:t>
                      </a:r>
                      <a:endParaRPr lang="en-JM" altLang="ko-KR" sz="1200" b="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2004</a:t>
                      </a:r>
                      <a:endParaRPr lang="en-JM" sz="1200" b="0" dirty="0">
                        <a:solidFill>
                          <a:schemeClr val="tx1"/>
                        </a:solidFill>
                        <a:latin typeface="+mn-lt"/>
                        <a:cs typeface="Arial" pitchFamily="34" charset="0"/>
                      </a:endParaRPr>
                    </a:p>
                  </a:txBody>
                  <a:tcPr anchor="ctr"/>
                </a:tc>
                <a:extLst>
                  <a:ext uri="{0D108BD9-81ED-4DB2-BD59-A6C34878D82A}">
                    <a16:rowId xmlns:a16="http://schemas.microsoft.com/office/drawing/2014/main" val="10005"/>
                  </a:ext>
                </a:extLst>
              </a:tr>
              <a:tr h="393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rPr>
                        <a:t>Sales and Service</a:t>
                      </a:r>
                      <a:endParaRPr lang="en-JM" altLang="ko-KR" sz="14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dirty="0">
                          <a:solidFill>
                            <a:schemeClr val="tx1"/>
                          </a:solidFill>
                        </a:rPr>
                        <a:t>89 dealers, 100 outlets across 48 cities</a:t>
                      </a:r>
                      <a:endParaRPr lang="en-JM" sz="120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solidFill>
                        </a:rPr>
                        <a:t>50 dealers across 40 cities</a:t>
                      </a:r>
                      <a:endParaRPr lang="en-JM" altLang="ko-KR" sz="1200" b="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b="0" dirty="0">
                          <a:solidFill>
                            <a:schemeClr val="tx1"/>
                          </a:solidFill>
                        </a:rPr>
                        <a:t>38 retail outputs and service centres</a:t>
                      </a:r>
                      <a:endParaRPr lang="en-JM" sz="1200" b="0" dirty="0">
                        <a:solidFill>
                          <a:schemeClr val="tx1"/>
                        </a:solidFill>
                        <a:latin typeface="+mn-lt"/>
                        <a:cs typeface="Arial" pitchFamily="34" charset="0"/>
                      </a:endParaRPr>
                    </a:p>
                  </a:txBody>
                  <a:tcPr anchor="ctr"/>
                </a:tc>
                <a:extLst>
                  <a:ext uri="{0D108BD9-81ED-4DB2-BD59-A6C34878D82A}">
                    <a16:rowId xmlns:a16="http://schemas.microsoft.com/office/drawing/2014/main" val="2311687389"/>
                  </a:ext>
                </a:extLst>
              </a:tr>
              <a:tr h="393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1" dirty="0">
                          <a:solidFill>
                            <a:schemeClr val="tx1">
                              <a:lumMod val="75000"/>
                              <a:lumOff val="25000"/>
                            </a:schemeClr>
                          </a:solidFill>
                          <a:latin typeface="+mn-lt"/>
                          <a:cs typeface="Arial" pitchFamily="34" charset="0"/>
                        </a:rPr>
                        <a:t>Market Strategy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dirty="0">
                          <a:solidFill>
                            <a:schemeClr val="tx1"/>
                          </a:solidFill>
                          <a:latin typeface="+mn-lt"/>
                          <a:cs typeface="Arial" pitchFamily="34" charset="0"/>
                        </a:rPr>
                        <a:t>Traditional approaches, social media, digital media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M" sz="1200" dirty="0">
                          <a:solidFill>
                            <a:schemeClr val="tx1"/>
                          </a:solidFill>
                          <a:latin typeface="+mn-lt"/>
                          <a:cs typeface="Arial" pitchFamily="34" charset="0"/>
                        </a:rPr>
                        <a:t>Traditional approaches, social media, digital media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sponsorship with automobile races and brands, TV shows, video games and movies</a:t>
                      </a:r>
                      <a:endParaRPr lang="en-JM" sz="1200" b="0" dirty="0">
                        <a:solidFill>
                          <a:schemeClr val="tx1"/>
                        </a:solidFill>
                        <a:latin typeface="+mn-lt"/>
                        <a:cs typeface="Arial" pitchFamily="34" charset="0"/>
                      </a:endParaRPr>
                    </a:p>
                  </a:txBody>
                  <a:tcPr anchor="ctr"/>
                </a:tc>
                <a:extLst>
                  <a:ext uri="{0D108BD9-81ED-4DB2-BD59-A6C34878D82A}">
                    <a16:rowId xmlns:a16="http://schemas.microsoft.com/office/drawing/2014/main" val="2768639000"/>
                  </a:ext>
                </a:extLst>
              </a:tr>
            </a:tbl>
          </a:graphicData>
        </a:graphic>
      </p:graphicFrame>
      <p:grpSp>
        <p:nvGrpSpPr>
          <p:cNvPr id="8" name="Group 7">
            <a:extLst>
              <a:ext uri="{FF2B5EF4-FFF2-40B4-BE49-F238E27FC236}">
                <a16:creationId xmlns:a16="http://schemas.microsoft.com/office/drawing/2014/main" id="{65383C5E-485C-1695-22BE-1F6B0FF15AF3}"/>
              </a:ext>
            </a:extLst>
          </p:cNvPr>
          <p:cNvGrpSpPr/>
          <p:nvPr/>
        </p:nvGrpSpPr>
        <p:grpSpPr>
          <a:xfrm>
            <a:off x="8725423" y="5605448"/>
            <a:ext cx="3367691" cy="1136515"/>
            <a:chOff x="6827378" y="2457115"/>
            <a:chExt cx="1161309" cy="447009"/>
          </a:xfrm>
        </p:grpSpPr>
        <p:sp>
          <p:nvSpPr>
            <p:cNvPr id="10" name="Freeform: Shape 9">
              <a:extLst>
                <a:ext uri="{FF2B5EF4-FFF2-40B4-BE49-F238E27FC236}">
                  <a16:creationId xmlns:a16="http://schemas.microsoft.com/office/drawing/2014/main" id="{EC8613DA-2413-D582-2DF6-F5FA47ECF22F}"/>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12E3AC6-112F-E64C-3E8F-1F68AE7A07B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EE51434-EC74-784B-850B-53370CDB65D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2697E8DB-7B36-14CA-FAD1-41CF5CAC1215}"/>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A485981C-3353-4CD2-6A1A-8C76F8C73498}"/>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004403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135782"/>
            <a:ext cx="11573197" cy="757130"/>
          </a:xfrm>
          <a:prstGeom prst="rect">
            <a:avLst/>
          </a:prstGeom>
        </p:spPr>
        <p:txBody>
          <a:bodyPr/>
          <a:lstStyle/>
          <a:p>
            <a:r>
              <a:rPr lang="en-US" sz="4800" dirty="0"/>
              <a:t>Sale of luxury cars by top luxury brands</a:t>
            </a:r>
          </a:p>
        </p:txBody>
      </p:sp>
      <p:graphicFrame>
        <p:nvGraphicFramePr>
          <p:cNvPr id="3" name="Chart 2">
            <a:extLst>
              <a:ext uri="{FF2B5EF4-FFF2-40B4-BE49-F238E27FC236}">
                <a16:creationId xmlns:a16="http://schemas.microsoft.com/office/drawing/2014/main" id="{7F0311FB-80AB-1FFF-1310-4F6E98F8933B}"/>
              </a:ext>
            </a:extLst>
          </p:cNvPr>
          <p:cNvGraphicFramePr>
            <a:graphicFrameLocks/>
          </p:cNvGraphicFramePr>
          <p:nvPr>
            <p:extLst>
              <p:ext uri="{D42A27DB-BD31-4B8C-83A1-F6EECF244321}">
                <p14:modId xmlns:p14="http://schemas.microsoft.com/office/powerpoint/2010/main" val="1459568104"/>
              </p:ext>
            </p:extLst>
          </p:nvPr>
        </p:nvGraphicFramePr>
        <p:xfrm>
          <a:off x="323529" y="991517"/>
          <a:ext cx="11244182" cy="523554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C47D51E-A1A6-7CEC-FF9B-359C2FCE0C3D}"/>
              </a:ext>
            </a:extLst>
          </p:cNvPr>
          <p:cNvSpPr txBox="1"/>
          <p:nvPr/>
        </p:nvSpPr>
        <p:spPr>
          <a:xfrm>
            <a:off x="323529" y="6391656"/>
            <a:ext cx="11371647" cy="369332"/>
          </a:xfrm>
          <a:prstGeom prst="rect">
            <a:avLst/>
          </a:prstGeom>
          <a:noFill/>
        </p:spPr>
        <p:txBody>
          <a:bodyPr wrap="square" rtlCol="0">
            <a:spAutoFit/>
          </a:bodyPr>
          <a:lstStyle/>
          <a:p>
            <a:r>
              <a:rPr lang="en-US" dirty="0"/>
              <a:t>Source: </a:t>
            </a:r>
            <a:endParaRPr lang="en-IN" dirty="0"/>
          </a:p>
        </p:txBody>
      </p:sp>
    </p:spTree>
    <p:extLst>
      <p:ext uri="{BB962C8B-B14F-4D97-AF65-F5344CB8AC3E}">
        <p14:creationId xmlns:p14="http://schemas.microsoft.com/office/powerpoint/2010/main" val="38832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44F38-0AF2-558E-9D1F-E8DC4F99B8C7}"/>
              </a:ext>
            </a:extLst>
          </p:cNvPr>
          <p:cNvSpPr txBox="1"/>
          <p:nvPr/>
        </p:nvSpPr>
        <p:spPr>
          <a:xfrm>
            <a:off x="138223" y="1022555"/>
            <a:ext cx="5791200"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IN" altLang="ko-KR" dirty="0">
                <a:effectLst/>
              </a:rPr>
              <a:t>SWOT Analysis</a:t>
            </a:r>
            <a:endParaRPr lang="ko-KR" altLang="en-US" dirty="0">
              <a:effectLst/>
            </a:endParaRPr>
          </a:p>
        </p:txBody>
      </p:sp>
      <p:sp>
        <p:nvSpPr>
          <p:cNvPr id="3" name="TextBox 2">
            <a:extLst>
              <a:ext uri="{FF2B5EF4-FFF2-40B4-BE49-F238E27FC236}">
                <a16:creationId xmlns:a16="http://schemas.microsoft.com/office/drawing/2014/main" id="{ECB88388-7352-31B3-5022-DC1C9BA9383D}"/>
              </a:ext>
            </a:extLst>
          </p:cNvPr>
          <p:cNvSpPr txBox="1"/>
          <p:nvPr/>
        </p:nvSpPr>
        <p:spPr>
          <a:xfrm>
            <a:off x="388098" y="2021419"/>
            <a:ext cx="3963690" cy="1200329"/>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marL="342900" indent="-342900">
              <a:buFont typeface="+mj-lt"/>
              <a:buAutoNum type="arabicPeriod"/>
            </a:pPr>
            <a:r>
              <a:rPr lang="en-US" altLang="ko-KR" sz="1800" dirty="0">
                <a:effectLst/>
                <a:latin typeface="+mn-lt"/>
              </a:rPr>
              <a:t>Strengths</a:t>
            </a:r>
          </a:p>
          <a:p>
            <a:pPr marL="342900" indent="-342900">
              <a:buFont typeface="+mj-lt"/>
              <a:buAutoNum type="arabicPeriod"/>
            </a:pPr>
            <a:r>
              <a:rPr lang="en-US" altLang="ko-KR" sz="1800" dirty="0">
                <a:effectLst/>
                <a:latin typeface="+mn-lt"/>
              </a:rPr>
              <a:t>Weaknesses</a:t>
            </a:r>
          </a:p>
          <a:p>
            <a:pPr marL="342900" indent="-342900">
              <a:buFont typeface="+mj-lt"/>
              <a:buAutoNum type="arabicPeriod"/>
            </a:pPr>
            <a:r>
              <a:rPr lang="en-US" altLang="ko-KR" sz="1800" dirty="0">
                <a:effectLst/>
                <a:latin typeface="+mn-lt"/>
              </a:rPr>
              <a:t>Opportunities</a:t>
            </a:r>
          </a:p>
          <a:p>
            <a:pPr marL="342900" indent="-342900">
              <a:buFont typeface="+mj-lt"/>
              <a:buAutoNum type="arabicPeriod"/>
            </a:pPr>
            <a:r>
              <a:rPr lang="en-US" altLang="ko-KR" sz="1800" dirty="0">
                <a:effectLst/>
                <a:latin typeface="+mn-lt"/>
              </a:rPr>
              <a:t>Threats</a:t>
            </a:r>
          </a:p>
        </p:txBody>
      </p:sp>
    </p:spTree>
    <p:extLst>
      <p:ext uri="{BB962C8B-B14F-4D97-AF65-F5344CB8AC3E}">
        <p14:creationId xmlns:p14="http://schemas.microsoft.com/office/powerpoint/2010/main" val="73934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7933617" y="2039458"/>
            <a:ext cx="3445581"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Business Strategy</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402069" y="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01</a:t>
            </a:r>
            <a:endParaRPr lang="ko-KR" altLang="en-US" b="1" dirty="0">
              <a:solidFill>
                <a:schemeClr val="bg1">
                  <a:alpha val="40000"/>
                </a:schemeClr>
              </a:solidFill>
              <a:effectLst/>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7776191" y="138499"/>
            <a:ext cx="4299021"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Macroeconomic and Microeconomic Analysis</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402068" y="1657014"/>
            <a:ext cx="1531549" cy="1200329"/>
          </a:xfrm>
          <a:prstGeom prst="rect">
            <a:avLst/>
          </a:prstGeom>
          <a:noFill/>
        </p:spPr>
        <p:txBody>
          <a:bodyPr wrap="square" lIns="108000" rIns="108000" rtlCol="0">
            <a:spAutoFit/>
          </a:bodyPr>
          <a:lstStyle/>
          <a:p>
            <a:pPr algn="ctr"/>
            <a:r>
              <a:rPr lang="en-US" altLang="ko-KR" sz="7200" b="1" dirty="0">
                <a:solidFill>
                  <a:schemeClr val="bg1">
                    <a:alpha val="40000"/>
                  </a:schemeClr>
                </a:solidFill>
              </a:rPr>
              <a:t>02</a:t>
            </a:r>
            <a:endParaRPr lang="ko-KR" altLang="en-US" sz="7200" b="1" dirty="0">
              <a:solidFill>
                <a:schemeClr val="bg1">
                  <a:alpha val="40000"/>
                </a:schemeClr>
              </a:solidFill>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933619" y="3565758"/>
            <a:ext cx="2835981"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SWOT Analysis</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459344" y="3213321"/>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03</a:t>
            </a:r>
            <a:endParaRPr lang="ko-KR" altLang="en-US" b="1" dirty="0">
              <a:solidFill>
                <a:schemeClr val="bg1">
                  <a:alpha val="40000"/>
                </a:schemeClr>
              </a:solidFill>
              <a:effectLst/>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7959072" y="5029731"/>
            <a:ext cx="3933261"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Recommendations for Future Plans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402069" y="489123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04</a:t>
            </a:r>
            <a:endParaRPr lang="ko-KR" altLang="en-US" b="1" dirty="0">
              <a:solidFill>
                <a:schemeClr val="bg1">
                  <a:alpha val="40000"/>
                </a:schemeClr>
              </a:solidFill>
              <a:effectLst/>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0" y="217563"/>
            <a:ext cx="6324459" cy="1754326"/>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5400" b="1" dirty="0">
                <a:effectLst/>
                <a:latin typeface="+mj-lt"/>
              </a:rPr>
              <a:t>Objectives of the </a:t>
            </a:r>
          </a:p>
          <a:p>
            <a:pPr algn="ctr"/>
            <a:r>
              <a:rPr lang="en-US" altLang="ko-KR" sz="5400" b="1" dirty="0">
                <a:effectLst/>
                <a:latin typeface="+mj-lt"/>
              </a:rPr>
              <a:t>Study</a:t>
            </a:r>
            <a:endParaRPr lang="ko-KR" altLang="en-US" sz="5400" b="1" dirty="0">
              <a:effectLst/>
              <a:latin typeface="+mj-lt"/>
            </a:endParaRP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324085"/>
            <a:ext cx="11573197" cy="840230"/>
          </a:xfrm>
          <a:prstGeom prst="rect">
            <a:avLst/>
          </a:prstGeom>
        </p:spPr>
        <p:txBody>
          <a:bodyPr/>
          <a:lstStyle/>
          <a:p>
            <a:r>
              <a:rPr lang="en-US" dirty="0"/>
              <a:t>SWOT Analysis</a:t>
            </a:r>
          </a:p>
        </p:txBody>
      </p:sp>
      <p:grpSp>
        <p:nvGrpSpPr>
          <p:cNvPr id="3" name="Group 2">
            <a:extLst>
              <a:ext uri="{FF2B5EF4-FFF2-40B4-BE49-F238E27FC236}">
                <a16:creationId xmlns:a16="http://schemas.microsoft.com/office/drawing/2014/main" id="{C62789F4-5014-4988-8C21-B5715F3AB7FF}"/>
              </a:ext>
            </a:extLst>
          </p:cNvPr>
          <p:cNvGrpSpPr/>
          <p:nvPr/>
        </p:nvGrpSpPr>
        <p:grpSpPr>
          <a:xfrm>
            <a:off x="1" y="3654150"/>
            <a:ext cx="6010719" cy="2407965"/>
            <a:chOff x="-2224453" y="3575747"/>
            <a:chExt cx="9125518" cy="2407965"/>
          </a:xfrm>
        </p:grpSpPr>
        <p:sp>
          <p:nvSpPr>
            <p:cNvPr id="4" name="직사각형 36">
              <a:extLst>
                <a:ext uri="{FF2B5EF4-FFF2-40B4-BE49-F238E27FC236}">
                  <a16:creationId xmlns:a16="http://schemas.microsoft.com/office/drawing/2014/main" id="{69E5EEB4-F69F-427B-89A0-DCB50AEBF2ED}"/>
                </a:ext>
              </a:extLst>
            </p:cNvPr>
            <p:cNvSpPr/>
            <p:nvPr/>
          </p:nvSpPr>
          <p:spPr>
            <a:xfrm>
              <a:off x="-2224453" y="3596782"/>
              <a:ext cx="7520353" cy="766800"/>
            </a:xfrm>
            <a:prstGeom prst="rect">
              <a:avLst/>
            </a:prstGeom>
            <a:gradFill flip="none" rotWithShape="1">
              <a:gsLst>
                <a:gs pos="0">
                  <a:schemeClr val="accent2">
                    <a:lumMod val="18000"/>
                  </a:schemeClr>
                </a:gs>
                <a:gs pos="26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Down Arrow 3">
              <a:extLst>
                <a:ext uri="{FF2B5EF4-FFF2-40B4-BE49-F238E27FC236}">
                  <a16:creationId xmlns:a16="http://schemas.microsoft.com/office/drawing/2014/main" id="{4A92B039-6845-4D0F-AA29-19F09371AB0E}"/>
                </a:ext>
              </a:extLst>
            </p:cNvPr>
            <p:cNvSpPr/>
            <p:nvPr/>
          </p:nvSpPr>
          <p:spPr>
            <a:xfrm rot="10800000" flipH="1" flipV="1">
              <a:off x="4766660" y="3575747"/>
              <a:ext cx="2134405" cy="2407965"/>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a:extLst>
              <a:ext uri="{FF2B5EF4-FFF2-40B4-BE49-F238E27FC236}">
                <a16:creationId xmlns:a16="http://schemas.microsoft.com/office/drawing/2014/main" id="{1C1948CC-6C6C-456F-B717-AFEEF344B3DC}"/>
              </a:ext>
            </a:extLst>
          </p:cNvPr>
          <p:cNvGrpSpPr/>
          <p:nvPr/>
        </p:nvGrpSpPr>
        <p:grpSpPr>
          <a:xfrm>
            <a:off x="6379373" y="1689638"/>
            <a:ext cx="5492950" cy="1724514"/>
            <a:chOff x="6487678" y="1949933"/>
            <a:chExt cx="2304256" cy="1724514"/>
          </a:xfrm>
        </p:grpSpPr>
        <p:sp>
          <p:nvSpPr>
            <p:cNvPr id="8" name="TextBox 7">
              <a:extLst>
                <a:ext uri="{FF2B5EF4-FFF2-40B4-BE49-F238E27FC236}">
                  <a16:creationId xmlns:a16="http://schemas.microsoft.com/office/drawing/2014/main" id="{07717ECB-56F3-477E-AD94-0D99B0370F16}"/>
                </a:ext>
              </a:extLst>
            </p:cNvPr>
            <p:cNvSpPr txBox="1"/>
            <p:nvPr/>
          </p:nvSpPr>
          <p:spPr>
            <a:xfrm>
              <a:off x="6487678" y="1949933"/>
              <a:ext cx="2304256" cy="338554"/>
            </a:xfrm>
            <a:prstGeom prst="rect">
              <a:avLst/>
            </a:prstGeom>
            <a:noFill/>
          </p:spPr>
          <p:txBody>
            <a:bodyPr wrap="square" rtlCol="0">
              <a:spAutoFit/>
            </a:bodyPr>
            <a:lstStyle/>
            <a:p>
              <a:r>
                <a:rPr lang="en-IN" altLang="ko-KR" sz="1600" b="1" dirty="0">
                  <a:solidFill>
                    <a:schemeClr val="accent1"/>
                  </a:solidFill>
                  <a:cs typeface="Arial" pitchFamily="34" charset="0"/>
                </a:rPr>
                <a:t>Opportunities</a:t>
              </a:r>
              <a:endParaRPr lang="ko-KR" altLang="en-US" sz="16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929C166C-80F0-4355-996A-CECE29AC72AD}"/>
                </a:ext>
              </a:extLst>
            </p:cNvPr>
            <p:cNvSpPr txBox="1"/>
            <p:nvPr/>
          </p:nvSpPr>
          <p:spPr>
            <a:xfrm>
              <a:off x="6487678" y="2289452"/>
              <a:ext cx="2304256" cy="1384995"/>
            </a:xfrm>
            <a:prstGeom prst="rect">
              <a:avLst/>
            </a:prstGeom>
            <a:noFill/>
          </p:spPr>
          <p:txBody>
            <a:bodyPr wrap="square" rtlCol="0">
              <a:spAutoFit/>
            </a:bodyPr>
            <a:lstStyle/>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Increasing demand for high-end premium vehicles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Untapped Geographical locations</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Include the manufacturing of sub-parts to reduce costs and enjoy economies of scale in long term</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Adding hybrid vehicles to the product range</a:t>
              </a:r>
            </a:p>
            <a:p>
              <a:pPr marL="171450" indent="-171450">
                <a:buFont typeface="Arial" panose="020B0604020202020204" pitchFamily="34" charset="0"/>
                <a:buChar char="•"/>
              </a:pPr>
              <a:r>
                <a:rPr lang="en-IN" altLang="ko-KR" sz="1400" dirty="0">
                  <a:solidFill>
                    <a:schemeClr val="tx1">
                      <a:lumMod val="75000"/>
                      <a:lumOff val="25000"/>
                    </a:schemeClr>
                  </a:solidFill>
                  <a:cs typeface="Arial" pitchFamily="34" charset="0"/>
                </a:rPr>
                <a:t>Green fuel based manufacturing</a:t>
              </a:r>
            </a:p>
          </p:txBody>
        </p:sp>
      </p:grpSp>
      <p:grpSp>
        <p:nvGrpSpPr>
          <p:cNvPr id="16" name="Group 15">
            <a:extLst>
              <a:ext uri="{FF2B5EF4-FFF2-40B4-BE49-F238E27FC236}">
                <a16:creationId xmlns:a16="http://schemas.microsoft.com/office/drawing/2014/main" id="{1261FFE1-136E-4C50-8196-E3A7391CACE1}"/>
              </a:ext>
            </a:extLst>
          </p:cNvPr>
          <p:cNvGrpSpPr/>
          <p:nvPr/>
        </p:nvGrpSpPr>
        <p:grpSpPr>
          <a:xfrm>
            <a:off x="4436646" y="1898952"/>
            <a:ext cx="7755354" cy="2430270"/>
            <a:chOff x="6161822" y="1820549"/>
            <a:chExt cx="4254132" cy="2430270"/>
          </a:xfrm>
        </p:grpSpPr>
        <p:sp>
          <p:nvSpPr>
            <p:cNvPr id="17" name="직사각형 5">
              <a:extLst>
                <a:ext uri="{FF2B5EF4-FFF2-40B4-BE49-F238E27FC236}">
                  <a16:creationId xmlns:a16="http://schemas.microsoft.com/office/drawing/2014/main" id="{4E7A041A-2D73-42D0-821E-659B8B222C2E}"/>
                </a:ext>
              </a:extLst>
            </p:cNvPr>
            <p:cNvSpPr/>
            <p:nvPr/>
          </p:nvSpPr>
          <p:spPr>
            <a:xfrm>
              <a:off x="6896099" y="3484019"/>
              <a:ext cx="3519855" cy="766800"/>
            </a:xfrm>
            <a:prstGeom prst="rect">
              <a:avLst/>
            </a:prstGeom>
            <a:gradFill flip="none" rotWithShape="1">
              <a:gsLst>
                <a:gs pos="0">
                  <a:schemeClr val="accent1">
                    <a:lumMod val="52000"/>
                  </a:schemeClr>
                </a:gs>
                <a:gs pos="26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Down Arrow 3">
              <a:extLst>
                <a:ext uri="{FF2B5EF4-FFF2-40B4-BE49-F238E27FC236}">
                  <a16:creationId xmlns:a16="http://schemas.microsoft.com/office/drawing/2014/main" id="{E790A5A8-B6CF-4E6A-B85D-996FC658C17E}"/>
                </a:ext>
              </a:extLst>
            </p:cNvPr>
            <p:cNvSpPr/>
            <p:nvPr/>
          </p:nvSpPr>
          <p:spPr>
            <a:xfrm rot="10800000">
              <a:off x="6161822" y="1820549"/>
              <a:ext cx="996193"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 name="TextBox 18">
            <a:extLst>
              <a:ext uri="{FF2B5EF4-FFF2-40B4-BE49-F238E27FC236}">
                <a16:creationId xmlns:a16="http://schemas.microsoft.com/office/drawing/2014/main" id="{7F6FF1B4-762F-4E2A-9096-6A0186615B32}"/>
              </a:ext>
            </a:extLst>
          </p:cNvPr>
          <p:cNvSpPr txBox="1"/>
          <p:nvPr/>
        </p:nvSpPr>
        <p:spPr>
          <a:xfrm>
            <a:off x="727519" y="3857130"/>
            <a:ext cx="3096344" cy="461665"/>
          </a:xfrm>
          <a:prstGeom prst="rect">
            <a:avLst/>
          </a:prstGeom>
          <a:noFill/>
        </p:spPr>
        <p:txBody>
          <a:bodyPr wrap="square" rtlCol="0">
            <a:spAutoFit/>
          </a:bodyPr>
          <a:lstStyle/>
          <a:p>
            <a:r>
              <a:rPr lang="en-IN" altLang="ko-KR" sz="2400" b="1" dirty="0">
                <a:solidFill>
                  <a:schemeClr val="bg1"/>
                </a:solidFill>
                <a:cs typeface="Arial" pitchFamily="34" charset="0"/>
              </a:rPr>
              <a:t>Internal Factors</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7E299720-8E6A-4E3F-979C-44FCF2CA1C34}"/>
              </a:ext>
            </a:extLst>
          </p:cNvPr>
          <p:cNvSpPr txBox="1"/>
          <p:nvPr/>
        </p:nvSpPr>
        <p:spPr>
          <a:xfrm>
            <a:off x="7435450" y="3697490"/>
            <a:ext cx="3096344" cy="461665"/>
          </a:xfrm>
          <a:prstGeom prst="rect">
            <a:avLst/>
          </a:prstGeom>
          <a:noFill/>
        </p:spPr>
        <p:txBody>
          <a:bodyPr wrap="square" rtlCol="0">
            <a:spAutoFit/>
          </a:bodyPr>
          <a:lstStyle/>
          <a:p>
            <a:r>
              <a:rPr lang="en-IN" altLang="ko-KR" sz="2400" b="1" dirty="0">
                <a:solidFill>
                  <a:schemeClr val="bg1"/>
                </a:solidFill>
                <a:cs typeface="Arial" pitchFamily="34" charset="0"/>
              </a:rPr>
              <a:t>External Factors</a:t>
            </a:r>
            <a:endParaRPr lang="ko-KR" altLang="en-US" sz="2400" b="1" dirty="0">
              <a:solidFill>
                <a:schemeClr val="bg1"/>
              </a:solidFill>
              <a:cs typeface="Arial" pitchFamily="34" charset="0"/>
            </a:endParaRPr>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3" name="TextBox 32">
            <a:extLst>
              <a:ext uri="{FF2B5EF4-FFF2-40B4-BE49-F238E27FC236}">
                <a16:creationId xmlns:a16="http://schemas.microsoft.com/office/drawing/2014/main" id="{5F0F8497-4180-471F-AAE4-A644C8C54C06}"/>
              </a:ext>
            </a:extLst>
          </p:cNvPr>
          <p:cNvSpPr txBox="1"/>
          <p:nvPr/>
        </p:nvSpPr>
        <p:spPr>
          <a:xfrm>
            <a:off x="309401" y="1925783"/>
            <a:ext cx="5355641" cy="160043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1">
                    <a:lumMod val="75000"/>
                    <a:lumOff val="25000"/>
                  </a:schemeClr>
                </a:solidFill>
              </a:rPr>
              <a:t>Customization</a:t>
            </a:r>
          </a:p>
          <a:p>
            <a:pPr marL="171450" indent="-171450">
              <a:buFont typeface="Arial" panose="020B0604020202020204" pitchFamily="34" charset="0"/>
              <a:buChar char="•"/>
            </a:pPr>
            <a:r>
              <a:rPr lang="en-US" altLang="ko-KR" sz="1400" dirty="0">
                <a:solidFill>
                  <a:schemeClr val="tx1">
                    <a:lumMod val="75000"/>
                    <a:lumOff val="25000"/>
                  </a:schemeClr>
                </a:solidFill>
              </a:rPr>
              <a:t>Largest network</a:t>
            </a:r>
          </a:p>
          <a:p>
            <a:pPr marL="171450" indent="-171450">
              <a:buFont typeface="Arial" panose="020B0604020202020204" pitchFamily="34" charset="0"/>
              <a:buChar char="•"/>
            </a:pPr>
            <a:r>
              <a:rPr lang="en-US" altLang="ko-KR" sz="1400" dirty="0">
                <a:solidFill>
                  <a:schemeClr val="tx1">
                    <a:lumMod val="75000"/>
                    <a:lumOff val="25000"/>
                  </a:schemeClr>
                </a:solidFill>
              </a:rPr>
              <a:t>Financially sound</a:t>
            </a:r>
          </a:p>
          <a:p>
            <a:pPr marL="171450" indent="-171450">
              <a:buFont typeface="Arial" panose="020B0604020202020204" pitchFamily="34" charset="0"/>
              <a:buChar char="•"/>
            </a:pPr>
            <a:r>
              <a:rPr lang="en-US" altLang="ko-KR" sz="1400" dirty="0">
                <a:solidFill>
                  <a:schemeClr val="tx1">
                    <a:lumMod val="75000"/>
                    <a:lumOff val="25000"/>
                  </a:schemeClr>
                </a:solidFill>
              </a:rPr>
              <a:t>Best in technology and design</a:t>
            </a:r>
          </a:p>
          <a:p>
            <a:pPr marL="171450" indent="-171450">
              <a:buFont typeface="Arial" panose="020B0604020202020204" pitchFamily="34" charset="0"/>
              <a:buChar char="•"/>
            </a:pPr>
            <a:r>
              <a:rPr lang="en-US" altLang="ko-KR" sz="1400" dirty="0">
                <a:solidFill>
                  <a:schemeClr val="tx1">
                    <a:lumMod val="75000"/>
                    <a:lumOff val="25000"/>
                  </a:schemeClr>
                </a:solidFill>
              </a:rPr>
              <a:t>India’s first built Luxury electric car </a:t>
            </a:r>
          </a:p>
          <a:p>
            <a:pPr marL="171450" indent="-171450">
              <a:buFont typeface="Arial" panose="020B0604020202020204" pitchFamily="34" charset="0"/>
              <a:buChar char="•"/>
            </a:pPr>
            <a:r>
              <a:rPr lang="en-US" altLang="ko-KR" sz="1400" dirty="0">
                <a:solidFill>
                  <a:schemeClr val="tx1">
                    <a:lumMod val="75000"/>
                    <a:lumOff val="25000"/>
                  </a:schemeClr>
                </a:solidFill>
              </a:rPr>
              <a:t>Strong brand reputation</a:t>
            </a:r>
          </a:p>
          <a:p>
            <a:pPr marL="171450" indent="-171450">
              <a:buFont typeface="Arial" panose="020B0604020202020204" pitchFamily="34" charset="0"/>
              <a:buChar char="•"/>
            </a:pPr>
            <a:r>
              <a:rPr lang="en-US" altLang="ko-KR" sz="1400" dirty="0">
                <a:solidFill>
                  <a:schemeClr val="tx1">
                    <a:lumMod val="75000"/>
                    <a:lumOff val="25000"/>
                  </a:schemeClr>
                </a:solidFill>
              </a:rPr>
              <a:t>Rapid Innovation</a:t>
            </a:r>
          </a:p>
        </p:txBody>
      </p:sp>
      <p:sp>
        <p:nvSpPr>
          <p:cNvPr id="34" name="TextBox 33">
            <a:extLst>
              <a:ext uri="{FF2B5EF4-FFF2-40B4-BE49-F238E27FC236}">
                <a16:creationId xmlns:a16="http://schemas.microsoft.com/office/drawing/2014/main" id="{5A5DE18C-255F-43A7-A75C-AE5819CC8B92}"/>
              </a:ext>
            </a:extLst>
          </p:cNvPr>
          <p:cNvSpPr txBox="1"/>
          <p:nvPr/>
        </p:nvSpPr>
        <p:spPr>
          <a:xfrm>
            <a:off x="233139" y="1649550"/>
            <a:ext cx="5492950" cy="338554"/>
          </a:xfrm>
          <a:prstGeom prst="rect">
            <a:avLst/>
          </a:prstGeom>
          <a:noFill/>
        </p:spPr>
        <p:txBody>
          <a:bodyPr wrap="square" rtlCol="0">
            <a:spAutoFit/>
          </a:bodyPr>
          <a:lstStyle/>
          <a:p>
            <a:r>
              <a:rPr lang="en-IN" altLang="ko-KR" sz="1600" b="1" dirty="0">
                <a:solidFill>
                  <a:schemeClr val="accent6">
                    <a:lumMod val="75000"/>
                  </a:schemeClr>
                </a:solidFill>
                <a:cs typeface="Arial" pitchFamily="34" charset="0"/>
              </a:rPr>
              <a:t>Strengths</a:t>
            </a:r>
            <a:endParaRPr lang="ko-KR" altLang="en-US" sz="1600" b="1" dirty="0">
              <a:solidFill>
                <a:schemeClr val="accent6">
                  <a:lumMod val="75000"/>
                </a:schemeClr>
              </a:solidFill>
              <a:cs typeface="Arial" pitchFamily="34" charset="0"/>
            </a:endParaRPr>
          </a:p>
        </p:txBody>
      </p:sp>
      <p:sp>
        <p:nvSpPr>
          <p:cNvPr id="35" name="TextBox 34">
            <a:extLst>
              <a:ext uri="{FF2B5EF4-FFF2-40B4-BE49-F238E27FC236}">
                <a16:creationId xmlns:a16="http://schemas.microsoft.com/office/drawing/2014/main" id="{232AEC66-5F7E-4050-AB7D-075145ACFDDE}"/>
              </a:ext>
            </a:extLst>
          </p:cNvPr>
          <p:cNvSpPr txBox="1"/>
          <p:nvPr/>
        </p:nvSpPr>
        <p:spPr>
          <a:xfrm>
            <a:off x="645841" y="4859310"/>
            <a:ext cx="4466350" cy="1169551"/>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1">
                    <a:lumMod val="75000"/>
                    <a:lumOff val="25000"/>
                  </a:schemeClr>
                </a:solidFill>
              </a:rPr>
              <a:t>Niche market</a:t>
            </a:r>
          </a:p>
          <a:p>
            <a:pPr marL="171450" indent="-171450">
              <a:buFont typeface="Arial" panose="020B0604020202020204" pitchFamily="34" charset="0"/>
              <a:buChar char="•"/>
            </a:pPr>
            <a:r>
              <a:rPr lang="en-US" altLang="ko-KR" sz="1400" dirty="0">
                <a:solidFill>
                  <a:schemeClr val="tx1">
                    <a:lumMod val="75000"/>
                    <a:lumOff val="25000"/>
                  </a:schemeClr>
                </a:solidFill>
              </a:rPr>
              <a:t>High manufacturing cost</a:t>
            </a:r>
          </a:p>
          <a:p>
            <a:pPr marL="171450" indent="-171450">
              <a:buFont typeface="Arial" panose="020B0604020202020204" pitchFamily="34" charset="0"/>
              <a:buChar char="•"/>
            </a:pPr>
            <a:r>
              <a:rPr lang="en-US" altLang="ko-KR" sz="1400" dirty="0">
                <a:solidFill>
                  <a:schemeClr val="tx1">
                    <a:lumMod val="75000"/>
                    <a:lumOff val="25000"/>
                  </a:schemeClr>
                </a:solidFill>
              </a:rPr>
              <a:t>Lower economies of scale</a:t>
            </a:r>
          </a:p>
          <a:p>
            <a:pPr marL="171450" indent="-171450">
              <a:buFont typeface="Arial" panose="020B0604020202020204" pitchFamily="34" charset="0"/>
              <a:buChar char="•"/>
            </a:pPr>
            <a:r>
              <a:rPr lang="en-US" altLang="ko-KR" sz="1400" dirty="0">
                <a:solidFill>
                  <a:schemeClr val="tx1">
                    <a:lumMod val="75000"/>
                    <a:lumOff val="25000"/>
                  </a:schemeClr>
                </a:solidFill>
              </a:rPr>
              <a:t>Limited production capacity</a:t>
            </a:r>
          </a:p>
          <a:p>
            <a:pPr marL="171450" indent="-171450">
              <a:buFont typeface="Arial" panose="020B0604020202020204" pitchFamily="34" charset="0"/>
              <a:buChar char="•"/>
            </a:pPr>
            <a:r>
              <a:rPr lang="en-US" altLang="ko-KR" sz="1400" dirty="0">
                <a:solidFill>
                  <a:schemeClr val="tx1">
                    <a:lumMod val="75000"/>
                    <a:lumOff val="25000"/>
                  </a:schemeClr>
                </a:solidFill>
              </a:rPr>
              <a:t>Maintenance and service cost</a:t>
            </a:r>
          </a:p>
        </p:txBody>
      </p:sp>
      <p:sp>
        <p:nvSpPr>
          <p:cNvPr id="36" name="TextBox 35">
            <a:extLst>
              <a:ext uri="{FF2B5EF4-FFF2-40B4-BE49-F238E27FC236}">
                <a16:creationId xmlns:a16="http://schemas.microsoft.com/office/drawing/2014/main" id="{A017FEB6-0CFB-456C-ACFF-1E570EEC4269}"/>
              </a:ext>
            </a:extLst>
          </p:cNvPr>
          <p:cNvSpPr txBox="1"/>
          <p:nvPr/>
        </p:nvSpPr>
        <p:spPr>
          <a:xfrm>
            <a:off x="491229" y="4519579"/>
            <a:ext cx="4351263" cy="338554"/>
          </a:xfrm>
          <a:prstGeom prst="rect">
            <a:avLst/>
          </a:prstGeom>
          <a:noFill/>
        </p:spPr>
        <p:txBody>
          <a:bodyPr wrap="square" rtlCol="0">
            <a:spAutoFit/>
          </a:bodyPr>
          <a:lstStyle/>
          <a:p>
            <a:r>
              <a:rPr lang="en-IN" altLang="ko-KR" sz="1600" b="1" dirty="0">
                <a:solidFill>
                  <a:schemeClr val="accent2">
                    <a:lumMod val="75000"/>
                  </a:schemeClr>
                </a:solidFill>
                <a:cs typeface="Arial" pitchFamily="34" charset="0"/>
              </a:rPr>
              <a:t>Weaknesses</a:t>
            </a:r>
            <a:endParaRPr lang="ko-KR" altLang="en-US" sz="1600" b="1" dirty="0">
              <a:solidFill>
                <a:schemeClr val="accent2">
                  <a:lumMod val="75000"/>
                </a:schemeClr>
              </a:solidFill>
              <a:cs typeface="Arial" pitchFamily="34" charset="0"/>
            </a:endParaRPr>
          </a:p>
        </p:txBody>
      </p:sp>
      <p:grpSp>
        <p:nvGrpSpPr>
          <p:cNvPr id="37" name="Group 36">
            <a:extLst>
              <a:ext uri="{FF2B5EF4-FFF2-40B4-BE49-F238E27FC236}">
                <a16:creationId xmlns:a16="http://schemas.microsoft.com/office/drawing/2014/main" id="{9C8C89FF-1DE5-41DA-9079-4D7395D3B819}"/>
              </a:ext>
            </a:extLst>
          </p:cNvPr>
          <p:cNvGrpSpPr/>
          <p:nvPr/>
        </p:nvGrpSpPr>
        <p:grpSpPr>
          <a:xfrm>
            <a:off x="6597686" y="4381482"/>
            <a:ext cx="4005849" cy="2080945"/>
            <a:chOff x="6623244" y="2037152"/>
            <a:chExt cx="2312780" cy="2080945"/>
          </a:xfrm>
        </p:grpSpPr>
        <p:sp>
          <p:nvSpPr>
            <p:cNvPr id="38" name="TextBox 37">
              <a:extLst>
                <a:ext uri="{FF2B5EF4-FFF2-40B4-BE49-F238E27FC236}">
                  <a16:creationId xmlns:a16="http://schemas.microsoft.com/office/drawing/2014/main" id="{CD04FE71-FB62-49FE-B4DF-70DF7E10623B}"/>
                </a:ext>
              </a:extLst>
            </p:cNvPr>
            <p:cNvSpPr txBox="1"/>
            <p:nvPr/>
          </p:nvSpPr>
          <p:spPr>
            <a:xfrm>
              <a:off x="6631768" y="2037152"/>
              <a:ext cx="2304256" cy="338554"/>
            </a:xfrm>
            <a:prstGeom prst="rect">
              <a:avLst/>
            </a:prstGeom>
            <a:noFill/>
          </p:spPr>
          <p:txBody>
            <a:bodyPr wrap="square" rtlCol="0">
              <a:spAutoFit/>
            </a:bodyPr>
            <a:lstStyle/>
            <a:p>
              <a:r>
                <a:rPr lang="en-IN" altLang="ko-KR" sz="1600" b="1" dirty="0">
                  <a:solidFill>
                    <a:schemeClr val="accent1"/>
                  </a:solidFill>
                  <a:cs typeface="Arial" pitchFamily="34" charset="0"/>
                </a:rPr>
                <a:t>Threats</a:t>
              </a:r>
              <a:endParaRPr lang="ko-KR" altLang="en-US" sz="1600" b="1" dirty="0">
                <a:solidFill>
                  <a:schemeClr val="accent1"/>
                </a:solidFill>
                <a:cs typeface="Arial" pitchFamily="34" charset="0"/>
              </a:endParaRPr>
            </a:p>
          </p:txBody>
        </p:sp>
        <p:sp>
          <p:nvSpPr>
            <p:cNvPr id="39" name="TextBox 38">
              <a:extLst>
                <a:ext uri="{FF2B5EF4-FFF2-40B4-BE49-F238E27FC236}">
                  <a16:creationId xmlns:a16="http://schemas.microsoft.com/office/drawing/2014/main" id="{B8B3E8A8-4A91-4BDC-9751-52B499B2B9CD}"/>
                </a:ext>
              </a:extLst>
            </p:cNvPr>
            <p:cNvSpPr txBox="1"/>
            <p:nvPr/>
          </p:nvSpPr>
          <p:spPr>
            <a:xfrm>
              <a:off x="6623244" y="2302215"/>
              <a:ext cx="2304256" cy="1815882"/>
            </a:xfrm>
            <a:prstGeom prst="rect">
              <a:avLst/>
            </a:prstGeom>
            <a:noFill/>
          </p:spPr>
          <p:txBody>
            <a:bodyPr wrap="square" rtlCol="0">
              <a:spAutoFit/>
            </a:bodyPr>
            <a:lstStyle/>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Maintaining supply with increased demand</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Uncertain economic conditions</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Rapid fluctuation in trends and expectations</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Strong competition in the market</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High cost of investment in R&amp;D</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High fixed costs</a:t>
              </a:r>
            </a:p>
            <a:p>
              <a:pPr marL="285750" indent="-285750">
                <a:buFont typeface="Arial" panose="020B0604020202020204" pitchFamily="34" charset="0"/>
                <a:buChar char="•"/>
              </a:pPr>
              <a:r>
                <a:rPr lang="en-IN" altLang="ko-KR" sz="1400" dirty="0">
                  <a:solidFill>
                    <a:schemeClr val="tx1">
                      <a:lumMod val="75000"/>
                      <a:lumOff val="25000"/>
                    </a:schemeClr>
                  </a:solidFill>
                  <a:cs typeface="Arial" pitchFamily="34" charset="0"/>
                </a:rPr>
                <a:t>Increasing raw material prices</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price</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of</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steel,</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semiconductor,</a:t>
              </a:r>
              <a:r>
                <a:rPr lang="ko-KR" altLang="en-US" sz="1400" dirty="0">
                  <a:solidFill>
                    <a:schemeClr val="tx1">
                      <a:lumMod val="75000"/>
                      <a:lumOff val="25000"/>
                    </a:schemeClr>
                  </a:solidFill>
                  <a:cs typeface="Arial" pitchFamily="34" charset="0"/>
                </a:rPr>
                <a:t> </a:t>
              </a:r>
              <a:r>
                <a:rPr lang="en-IN" altLang="ko-KR" sz="1400" dirty="0">
                  <a:solidFill>
                    <a:schemeClr val="tx1">
                      <a:lumMod val="75000"/>
                      <a:lumOff val="25000"/>
                    </a:schemeClr>
                  </a:solidFill>
                  <a:cs typeface="Arial" pitchFamily="34" charset="0"/>
                </a:rPr>
                <a:t>etc.</a:t>
              </a:r>
            </a:p>
          </p:txBody>
        </p:sp>
      </p:grpSp>
    </p:spTree>
    <p:extLst>
      <p:ext uri="{BB962C8B-B14F-4D97-AF65-F5344CB8AC3E}">
        <p14:creationId xmlns:p14="http://schemas.microsoft.com/office/powerpoint/2010/main" val="230028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44F38-0AF2-558E-9D1F-E8DC4F99B8C7}"/>
              </a:ext>
            </a:extLst>
          </p:cNvPr>
          <p:cNvSpPr txBox="1"/>
          <p:nvPr/>
        </p:nvSpPr>
        <p:spPr>
          <a:xfrm>
            <a:off x="106325" y="843677"/>
            <a:ext cx="5791200" cy="2585323"/>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IN" altLang="ko-KR" dirty="0">
                <a:effectLst/>
              </a:rPr>
              <a:t>Inferences</a:t>
            </a:r>
          </a:p>
          <a:p>
            <a:pPr algn="l"/>
            <a:r>
              <a:rPr lang="en-IN" altLang="ko-KR" dirty="0">
                <a:effectLst/>
              </a:rPr>
              <a:t>And</a:t>
            </a:r>
          </a:p>
          <a:p>
            <a:pPr algn="l"/>
            <a:r>
              <a:rPr lang="en-IN" altLang="ko-KR" dirty="0">
                <a:effectLst/>
              </a:rPr>
              <a:t>Conclusion</a:t>
            </a:r>
            <a:endParaRPr lang="ko-KR" altLang="en-US" dirty="0">
              <a:effectLst/>
            </a:endParaRPr>
          </a:p>
        </p:txBody>
      </p:sp>
      <p:sp>
        <p:nvSpPr>
          <p:cNvPr id="3" name="TextBox 2">
            <a:extLst>
              <a:ext uri="{FF2B5EF4-FFF2-40B4-BE49-F238E27FC236}">
                <a16:creationId xmlns:a16="http://schemas.microsoft.com/office/drawing/2014/main" id="{EAC3036A-FB28-5426-2435-F3248C4F62C8}"/>
              </a:ext>
            </a:extLst>
          </p:cNvPr>
          <p:cNvSpPr txBox="1"/>
          <p:nvPr/>
        </p:nvSpPr>
        <p:spPr>
          <a:xfrm>
            <a:off x="296658" y="3429000"/>
            <a:ext cx="3963690" cy="1200329"/>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marL="342900" indent="-342900">
              <a:buFont typeface="+mj-lt"/>
              <a:buAutoNum type="arabicPeriod"/>
            </a:pPr>
            <a:r>
              <a:rPr lang="en-US" altLang="ko-KR" sz="1800" dirty="0">
                <a:effectLst/>
                <a:latin typeface="+mn-lt"/>
              </a:rPr>
              <a:t>Inferences</a:t>
            </a:r>
          </a:p>
          <a:p>
            <a:pPr marL="342900" indent="-342900">
              <a:buFont typeface="+mj-lt"/>
              <a:buAutoNum type="arabicPeriod"/>
            </a:pPr>
            <a:r>
              <a:rPr lang="en-US" altLang="ko-KR" sz="1800" dirty="0">
                <a:effectLst/>
                <a:latin typeface="+mn-lt"/>
              </a:rPr>
              <a:t>Challenges Faced</a:t>
            </a:r>
          </a:p>
          <a:p>
            <a:pPr marL="342900" indent="-342900">
              <a:buFont typeface="+mj-lt"/>
              <a:buAutoNum type="arabicPeriod"/>
            </a:pPr>
            <a:r>
              <a:rPr lang="en-US" altLang="ko-KR" sz="1800" dirty="0">
                <a:effectLst/>
                <a:latin typeface="+mn-lt"/>
              </a:rPr>
              <a:t>Lessons Learnt</a:t>
            </a:r>
          </a:p>
          <a:p>
            <a:pPr marL="342900" indent="-342900">
              <a:buFont typeface="+mj-lt"/>
              <a:buAutoNum type="arabicPeriod"/>
            </a:pPr>
            <a:r>
              <a:rPr lang="en-US" altLang="ko-KR" sz="1800" dirty="0">
                <a:effectLst/>
                <a:latin typeface="+mn-lt"/>
              </a:rPr>
              <a:t>References</a:t>
            </a:r>
          </a:p>
        </p:txBody>
      </p:sp>
    </p:spTree>
    <p:extLst>
      <p:ext uri="{BB962C8B-B14F-4D97-AF65-F5344CB8AC3E}">
        <p14:creationId xmlns:p14="http://schemas.microsoft.com/office/powerpoint/2010/main" val="321830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2E797-21C5-4E79-BBD5-2F38CD4CC9AA}"/>
              </a:ext>
            </a:extLst>
          </p:cNvPr>
          <p:cNvSpPr/>
          <p:nvPr/>
        </p:nvSpPr>
        <p:spPr>
          <a:xfrm>
            <a:off x="0" y="0"/>
            <a:ext cx="29972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399759-DCCA-A42A-AF0F-1F74DD506296}"/>
              </a:ext>
            </a:extLst>
          </p:cNvPr>
          <p:cNvSpPr txBox="1"/>
          <p:nvPr/>
        </p:nvSpPr>
        <p:spPr>
          <a:xfrm rot="16200000">
            <a:off x="-1007966" y="2875002"/>
            <a:ext cx="5013131" cy="1107996"/>
          </a:xfrm>
          <a:prstGeom prst="rect">
            <a:avLst/>
          </a:prstGeom>
          <a:noFill/>
        </p:spPr>
        <p:txBody>
          <a:bodyPr wrap="square" rtlCol="0">
            <a:spAutoFit/>
          </a:bodyPr>
          <a:lstStyle/>
          <a:p>
            <a:r>
              <a:rPr lang="en-US" sz="6600" b="1" dirty="0">
                <a:latin typeface="Arial Rounded MT Bold" panose="020F0704030504030204" pitchFamily="34" charset="0"/>
              </a:rPr>
              <a:t>Inferences</a:t>
            </a:r>
            <a:endParaRPr lang="en-IN" sz="6600" b="1" dirty="0">
              <a:latin typeface="Arial Rounded MT Bold" panose="020F0704030504030204" pitchFamily="34" charset="0"/>
            </a:endParaRPr>
          </a:p>
        </p:txBody>
      </p:sp>
      <p:sp>
        <p:nvSpPr>
          <p:cNvPr id="5" name="TextBox 4">
            <a:extLst>
              <a:ext uri="{FF2B5EF4-FFF2-40B4-BE49-F238E27FC236}">
                <a16:creationId xmlns:a16="http://schemas.microsoft.com/office/drawing/2014/main" id="{3D4D63A9-203C-C289-3C3D-1E273DA4674E}"/>
              </a:ext>
            </a:extLst>
          </p:cNvPr>
          <p:cNvSpPr txBox="1"/>
          <p:nvPr/>
        </p:nvSpPr>
        <p:spPr>
          <a:xfrm>
            <a:off x="3759479" y="1305341"/>
            <a:ext cx="7487920" cy="4247317"/>
          </a:xfrm>
          <a:prstGeom prst="rect">
            <a:avLst/>
          </a:prstGeom>
          <a:noFill/>
        </p:spPr>
        <p:txBody>
          <a:bodyPr wrap="square" rtlCol="0">
            <a:spAutoFit/>
          </a:bodyPr>
          <a:lstStyle/>
          <a:p>
            <a:pPr algn="just"/>
            <a:r>
              <a:rPr lang="en-US" dirty="0"/>
              <a:t>From our analysis, we found that while Mercedes-Benz enjoys strong brand reputation along with stable business in Indian luxury car segment market but its limited production capacity poses as a threat to its ability to meet the growing demands of the high-end premium cars. Thus, it is advisable to increase the indigenous production capacity in accordance to the growing demand through indigenization. </a:t>
            </a:r>
          </a:p>
          <a:p>
            <a:pPr algn="just"/>
            <a:endParaRPr lang="en-US" dirty="0"/>
          </a:p>
          <a:p>
            <a:pPr algn="just"/>
            <a:r>
              <a:rPr lang="en-US" dirty="0"/>
              <a:t>In addition, given the sound financial positioning and good investment made on research and development, the brand can consider expanding its product range to hybrid cars that utilizes the green fuels such as hydrogen and ethanol to increase its market share.</a:t>
            </a:r>
          </a:p>
          <a:p>
            <a:pPr algn="just"/>
            <a:endParaRPr lang="en-US" dirty="0"/>
          </a:p>
          <a:p>
            <a:pPr algn="just"/>
            <a:r>
              <a:rPr lang="en-US" dirty="0"/>
              <a:t>Also, in order to gain greater market share in this highly competitive market, Mercedes-Benz can also try to diversify the targeted customer, given its exquisite designs.</a:t>
            </a:r>
            <a:endParaRPr lang="en-IN" dirty="0"/>
          </a:p>
        </p:txBody>
      </p:sp>
    </p:spTree>
    <p:extLst>
      <p:ext uri="{BB962C8B-B14F-4D97-AF65-F5344CB8AC3E}">
        <p14:creationId xmlns:p14="http://schemas.microsoft.com/office/powerpoint/2010/main" val="54345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2E797-21C5-4E79-BBD5-2F38CD4CC9AA}"/>
              </a:ext>
            </a:extLst>
          </p:cNvPr>
          <p:cNvSpPr/>
          <p:nvPr/>
        </p:nvSpPr>
        <p:spPr>
          <a:xfrm rot="16200000">
            <a:off x="5293360" y="-40640"/>
            <a:ext cx="1605280" cy="12192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2BEE6CE-CE52-F741-5E4D-2C3A9B4430B4}"/>
              </a:ext>
            </a:extLst>
          </p:cNvPr>
          <p:cNvSpPr txBox="1">
            <a:spLocks/>
          </p:cNvSpPr>
          <p:nvPr/>
        </p:nvSpPr>
        <p:spPr>
          <a:xfrm>
            <a:off x="267580" y="289343"/>
            <a:ext cx="3958980" cy="1605280"/>
          </a:xfrm>
          <a:prstGeom prst="rect">
            <a:avLst/>
          </a:prstGeom>
          <a:solidFill>
            <a:schemeClr val="accent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dirty="0">
                <a:solidFill>
                  <a:schemeClr val="bg1"/>
                </a:solidFill>
              </a:rPr>
              <a:t>Challenges</a:t>
            </a:r>
          </a:p>
          <a:p>
            <a:pPr algn="ctr"/>
            <a:r>
              <a:rPr lang="en-US" altLang="ko-KR" sz="5400" b="1" dirty="0">
                <a:solidFill>
                  <a:schemeClr val="bg1"/>
                </a:solidFill>
              </a:rPr>
              <a:t>Faced</a:t>
            </a:r>
            <a:endParaRPr lang="ko-KR" altLang="en-US" sz="5400" b="1" dirty="0">
              <a:solidFill>
                <a:schemeClr val="bg1"/>
              </a:solidFill>
            </a:endParaRPr>
          </a:p>
        </p:txBody>
      </p:sp>
      <p:sp>
        <p:nvSpPr>
          <p:cNvPr id="4" name="TextBox 3">
            <a:extLst>
              <a:ext uri="{FF2B5EF4-FFF2-40B4-BE49-F238E27FC236}">
                <a16:creationId xmlns:a16="http://schemas.microsoft.com/office/drawing/2014/main" id="{D6D7A089-189D-617F-D394-C4DBD06A0D8C}"/>
              </a:ext>
            </a:extLst>
          </p:cNvPr>
          <p:cNvSpPr txBox="1"/>
          <p:nvPr/>
        </p:nvSpPr>
        <p:spPr>
          <a:xfrm>
            <a:off x="267580" y="2184002"/>
            <a:ext cx="5106154" cy="2554545"/>
          </a:xfrm>
          <a:prstGeom prst="rect">
            <a:avLst/>
          </a:prstGeom>
          <a:noFill/>
        </p:spPr>
        <p:txBody>
          <a:bodyPr wrap="square" rtlCol="0">
            <a:spAutoFit/>
          </a:bodyPr>
          <a:lstStyle/>
          <a:p>
            <a:pPr marL="342900" indent="-342900">
              <a:buFont typeface="Arial" panose="020B0604020202020204" pitchFamily="34" charset="0"/>
              <a:buChar char="•"/>
            </a:pPr>
            <a:r>
              <a:rPr lang="en-IN" altLang="ko-KR" sz="2000" dirty="0">
                <a:cs typeface="Arial" pitchFamily="34" charset="0"/>
              </a:rPr>
              <a:t>Setting up the direction for flow of fluency in research</a:t>
            </a:r>
          </a:p>
          <a:p>
            <a:pPr marL="342900" indent="-342900">
              <a:buFont typeface="Arial" panose="020B0604020202020204" pitchFamily="34" charset="0"/>
              <a:buChar char="•"/>
            </a:pPr>
            <a:r>
              <a:rPr lang="en-IN" altLang="ko-KR" sz="2000" dirty="0">
                <a:cs typeface="Arial" pitchFamily="34" charset="0"/>
              </a:rPr>
              <a:t>Difficult to access all the required information</a:t>
            </a:r>
          </a:p>
          <a:p>
            <a:pPr marL="342900" indent="-342900">
              <a:buFont typeface="Arial" panose="020B0604020202020204" pitchFamily="34" charset="0"/>
              <a:buChar char="•"/>
            </a:pPr>
            <a:r>
              <a:rPr lang="en-IN" altLang="ko-KR" sz="2000" dirty="0">
                <a:cs typeface="Arial" pitchFamily="34" charset="0"/>
              </a:rPr>
              <a:t>Changing direction based on information availability on internet</a:t>
            </a:r>
          </a:p>
          <a:p>
            <a:pPr marL="342900" indent="-342900">
              <a:buFont typeface="Arial" panose="020B0604020202020204" pitchFamily="34" charset="0"/>
              <a:buChar char="•"/>
            </a:pPr>
            <a:r>
              <a:rPr lang="en-IN" altLang="ko-KR" sz="2000" dirty="0">
                <a:cs typeface="Arial" pitchFamily="34" charset="0"/>
              </a:rPr>
              <a:t>Setting up a common time to connect online</a:t>
            </a:r>
          </a:p>
        </p:txBody>
      </p:sp>
      <p:sp>
        <p:nvSpPr>
          <p:cNvPr id="6" name="TextBox 5">
            <a:extLst>
              <a:ext uri="{FF2B5EF4-FFF2-40B4-BE49-F238E27FC236}">
                <a16:creationId xmlns:a16="http://schemas.microsoft.com/office/drawing/2014/main" id="{0DDCC60A-FE49-58A3-254C-BB2739D4DBA8}"/>
              </a:ext>
            </a:extLst>
          </p:cNvPr>
          <p:cNvSpPr txBox="1"/>
          <p:nvPr/>
        </p:nvSpPr>
        <p:spPr>
          <a:xfrm>
            <a:off x="7477760" y="304366"/>
            <a:ext cx="4042559" cy="1754326"/>
          </a:xfrm>
          <a:prstGeom prst="rect">
            <a:avLst/>
          </a:prstGeom>
          <a:solidFill>
            <a:schemeClr val="accent5">
              <a:lumMod val="60000"/>
              <a:lumOff val="40000"/>
            </a:schemeClr>
          </a:solidFill>
        </p:spPr>
        <p:txBody>
          <a:bodyPr wrap="square" rtlCol="0">
            <a:spAutoFit/>
          </a:bodyPr>
          <a:lstStyle/>
          <a:p>
            <a:pPr algn="ctr"/>
            <a:r>
              <a:rPr lang="en-IN" sz="5400" b="1" dirty="0">
                <a:solidFill>
                  <a:schemeClr val="bg1"/>
                </a:solidFill>
                <a:latin typeface="+mj-lt"/>
              </a:rPr>
              <a:t>Lessons Learnt</a:t>
            </a:r>
          </a:p>
        </p:txBody>
      </p:sp>
      <p:sp>
        <p:nvSpPr>
          <p:cNvPr id="7" name="TextBox 6">
            <a:extLst>
              <a:ext uri="{FF2B5EF4-FFF2-40B4-BE49-F238E27FC236}">
                <a16:creationId xmlns:a16="http://schemas.microsoft.com/office/drawing/2014/main" id="{C3C3902F-2267-A49A-A3E9-C93C8C296D64}"/>
              </a:ext>
            </a:extLst>
          </p:cNvPr>
          <p:cNvSpPr txBox="1"/>
          <p:nvPr/>
        </p:nvSpPr>
        <p:spPr>
          <a:xfrm>
            <a:off x="7477760" y="2285383"/>
            <a:ext cx="4328160" cy="1938992"/>
          </a:xfrm>
          <a:prstGeom prst="rect">
            <a:avLst/>
          </a:prstGeom>
          <a:noFill/>
        </p:spPr>
        <p:txBody>
          <a:bodyPr wrap="square" rtlCol="0">
            <a:spAutoFit/>
          </a:bodyPr>
          <a:lstStyle/>
          <a:p>
            <a:pPr marL="342900" indent="-342900">
              <a:buFont typeface="Arial" panose="020B0604020202020204" pitchFamily="34" charset="0"/>
              <a:buChar char="•"/>
            </a:pPr>
            <a:r>
              <a:rPr lang="en-IN" altLang="ko-KR" sz="2000" dirty="0">
                <a:cs typeface="Arial" pitchFamily="34" charset="0"/>
              </a:rPr>
              <a:t>Learnt to collaborate online</a:t>
            </a:r>
          </a:p>
          <a:p>
            <a:pPr marL="342900" indent="-342900">
              <a:buFont typeface="Arial" panose="020B0604020202020204" pitchFamily="34" charset="0"/>
              <a:buChar char="•"/>
            </a:pPr>
            <a:r>
              <a:rPr lang="en-IN" altLang="ko-KR" sz="2000" dirty="0">
                <a:cs typeface="Arial" pitchFamily="34" charset="0"/>
              </a:rPr>
              <a:t>Efficient distribution of work load</a:t>
            </a:r>
          </a:p>
          <a:p>
            <a:pPr marL="342900" indent="-342900">
              <a:buFont typeface="Arial" panose="020B0604020202020204" pitchFamily="34" charset="0"/>
              <a:buChar char="•"/>
            </a:pPr>
            <a:r>
              <a:rPr lang="en-IN" altLang="ko-KR" sz="2000" dirty="0">
                <a:cs typeface="Arial" pitchFamily="34" charset="0"/>
              </a:rPr>
              <a:t>Accepting differing perspectives</a:t>
            </a:r>
          </a:p>
          <a:p>
            <a:pPr marL="342900" indent="-342900">
              <a:buFont typeface="Arial" panose="020B0604020202020204" pitchFamily="34" charset="0"/>
              <a:buChar char="•"/>
            </a:pPr>
            <a:r>
              <a:rPr lang="en-IN" altLang="ko-KR" sz="2000" dirty="0">
                <a:cs typeface="Arial" pitchFamily="34" charset="0"/>
              </a:rPr>
              <a:t>Time Management</a:t>
            </a:r>
          </a:p>
          <a:p>
            <a:pPr marL="342900" indent="-342900">
              <a:buFont typeface="Arial" panose="020B0604020202020204" pitchFamily="34" charset="0"/>
              <a:buChar char="•"/>
            </a:pPr>
            <a:r>
              <a:rPr lang="en-IN" altLang="ko-KR" sz="2000" dirty="0">
                <a:cs typeface="Arial" pitchFamily="34" charset="0"/>
              </a:rPr>
              <a:t>Team work</a:t>
            </a:r>
          </a:p>
          <a:p>
            <a:pPr marL="342900" indent="-342900">
              <a:buFont typeface="Arial" panose="020B0604020202020204" pitchFamily="34" charset="0"/>
              <a:buChar char="•"/>
            </a:pPr>
            <a:endParaRPr lang="ko-KR" altLang="en-US" sz="2000" dirty="0">
              <a:cs typeface="Arial" pitchFamily="34" charset="0"/>
            </a:endParaRPr>
          </a:p>
        </p:txBody>
      </p:sp>
    </p:spTree>
    <p:extLst>
      <p:ext uri="{BB962C8B-B14F-4D97-AF65-F5344CB8AC3E}">
        <p14:creationId xmlns:p14="http://schemas.microsoft.com/office/powerpoint/2010/main" val="184581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010550" y="3013503"/>
            <a:ext cx="3507692" cy="830997"/>
          </a:xfrm>
          <a:prstGeom prst="rect">
            <a:avLst/>
          </a:prstGeom>
          <a:noFill/>
        </p:spPr>
        <p:txBody>
          <a:bodyPr wrap="none" rtlCol="0">
            <a:spAutoFit/>
          </a:bodyPr>
          <a:lstStyle/>
          <a:p>
            <a:r>
              <a:rPr lang="en-US" altLang="ko-KR" sz="4800" b="1" dirty="0">
                <a:solidFill>
                  <a:schemeClr val="bg1"/>
                </a:solidFill>
                <a:latin typeface="Arial" pitchFamily="34" charset="0"/>
                <a:cs typeface="Arial" pitchFamily="34" charset="0"/>
              </a:rPr>
              <a:t>References</a:t>
            </a:r>
          </a:p>
        </p:txBody>
      </p:sp>
      <p:sp>
        <p:nvSpPr>
          <p:cNvPr id="4" name="TextBox 3">
            <a:extLst>
              <a:ext uri="{FF2B5EF4-FFF2-40B4-BE49-F238E27FC236}">
                <a16:creationId xmlns:a16="http://schemas.microsoft.com/office/drawing/2014/main" id="{95B9FD24-1244-3996-92D6-F8EC03436E35}"/>
              </a:ext>
            </a:extLst>
          </p:cNvPr>
          <p:cNvSpPr txBox="1"/>
          <p:nvPr/>
        </p:nvSpPr>
        <p:spPr>
          <a:xfrm>
            <a:off x="1808480" y="962399"/>
            <a:ext cx="9943963" cy="5154681"/>
          </a:xfrm>
          <a:prstGeom prst="rect">
            <a:avLst/>
          </a:prstGeom>
          <a:noFill/>
        </p:spPr>
        <p:txBody>
          <a:bodyPr wrap="square" lIns="108000" rIns="108000" rtlCol="0">
            <a:spAutoFit/>
          </a:bodyPr>
          <a:lstStyle/>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https://www.thehindubusinessline.com/companies/mercedes-benz-india-announces-28-rise-in-sales-in-january-september-2022/article66001238.ece#:~:text=Mercedes%2DBenz%20India%2C%20on%20Wednesday,delivered%20in%20January%2D%20September%202021</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https://www.financialexpress.com/express-mobility/vehicles/passenger-vehicles/vehicles-above-rs-1-crore-constitute-30-percent-of-mercedes-benz-sales-in-india/2643433/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https://www.livemint.com/companies/news/mercedesbenz-india-aims-record-car-sales-this-year-11661792160976.html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https://www.rushlane.com/india-luxury-car-sales-2021-mercedes-bmw-audi-12423413.html#:~:text=Market%20share%20among%20the%20top%203%20saw%20BMW%20claim%2036.17,little%20over%2015.5k%20units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https://www.thedollarbusiness.com/magazine/-india-has-made-it-to-the-top-20-mercedes-markets-/25334</a:t>
            </a:r>
            <a:endPar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https://www.zeebiz.com/india/news-audi-luxury-car-india-luxury-car-market-share-india-luxury-car-market-luxury-car-market-growth-in-india-luxury-car-in-india-luxury-car-in-india-2022-luxury-car-in-india-list-audi-india-audi-india-sales-audi-india-accessories-189940</a:t>
            </a: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https://economictimes.indiatimes.com/industry/auto/auto-news/mercedes-benz-india-sees-accelerated-growth-in-top-end-car-sales/articleshow/94892095.cms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https://dspace.mit.edu/handle/1721.1/1631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https://milestoneresearch.in/JOURNALS/index.php/IJHCI/article/view/14/31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https://repository.tudelft.nl/islandora/object/uuid:45ed8ad9-9113-4ca0-9ee1-1a8575158d8f?collection=education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12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784858"/>
            <a:ext cx="12192000" cy="1107996"/>
          </a:xfrm>
          <a:prstGeom prst="rect">
            <a:avLst/>
          </a:prstGeom>
          <a:noFill/>
        </p:spPr>
        <p:txBody>
          <a:bodyPr wrap="square" rtlCol="0" anchor="ctr">
            <a:spAutoFit/>
          </a:bodyPr>
          <a:lstStyle/>
          <a:p>
            <a:pPr algn="ctr"/>
            <a:r>
              <a:rPr lang="en-US" altLang="ko-KR" sz="6600" dirty="0">
                <a:solidFill>
                  <a:schemeClr val="bg1"/>
                </a:solidFill>
                <a:cs typeface="Arial" pitchFamily="34" charset="0"/>
              </a:rPr>
              <a:t>THANK YOU</a:t>
            </a:r>
            <a:endParaRPr lang="ko-KR" altLang="en-US" sz="66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156D-F9E7-2CD3-102F-3821BB73BA8D}"/>
              </a:ext>
            </a:extLst>
          </p:cNvPr>
          <p:cNvSpPr txBox="1"/>
          <p:nvPr/>
        </p:nvSpPr>
        <p:spPr>
          <a:xfrm>
            <a:off x="101600" y="2558126"/>
            <a:ext cx="4033520"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effectLst/>
              </a:rPr>
              <a:t>Introduction</a:t>
            </a:r>
            <a:endParaRPr lang="ko-KR" altLang="en-US" dirty="0">
              <a:effectLst/>
            </a:endParaRPr>
          </a:p>
        </p:txBody>
      </p:sp>
      <p:sp>
        <p:nvSpPr>
          <p:cNvPr id="3" name="TextBox 2">
            <a:extLst>
              <a:ext uri="{FF2B5EF4-FFF2-40B4-BE49-F238E27FC236}">
                <a16:creationId xmlns:a16="http://schemas.microsoft.com/office/drawing/2014/main" id="{53F80F43-1FEB-4820-FE0D-739C53E9787D}"/>
              </a:ext>
            </a:extLst>
          </p:cNvPr>
          <p:cNvSpPr txBox="1"/>
          <p:nvPr/>
        </p:nvSpPr>
        <p:spPr>
          <a:xfrm>
            <a:off x="375920" y="3838209"/>
            <a:ext cx="4460240" cy="646331"/>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marL="342900" indent="-342900">
              <a:buFont typeface="+mj-lt"/>
              <a:buAutoNum type="arabicPeriod"/>
            </a:pPr>
            <a:r>
              <a:rPr lang="en-US" altLang="ko-KR" sz="1800" dirty="0">
                <a:effectLst/>
                <a:latin typeface="+mn-lt"/>
              </a:rPr>
              <a:t>About Company</a:t>
            </a:r>
          </a:p>
          <a:p>
            <a:pPr marL="342900" indent="-342900">
              <a:buFont typeface="+mj-lt"/>
              <a:buAutoNum type="arabicPeriod"/>
            </a:pPr>
            <a:r>
              <a:rPr lang="en-US" altLang="ko-KR" sz="1800" dirty="0">
                <a:effectLst/>
                <a:latin typeface="+mn-lt"/>
              </a:rPr>
              <a:t>Important Figures and Facts</a:t>
            </a:r>
            <a:endParaRPr lang="ko-KR" altLang="en-US" sz="1800" dirty="0">
              <a:effectLst/>
              <a:latin typeface="+mn-lt"/>
            </a:endParaRPr>
          </a:p>
        </p:txBody>
      </p:sp>
    </p:spTree>
    <p:extLst>
      <p:ext uri="{BB962C8B-B14F-4D97-AF65-F5344CB8AC3E}">
        <p14:creationId xmlns:p14="http://schemas.microsoft.com/office/powerpoint/2010/main" val="387965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B47CCFD-E98E-582F-D0F5-0330CCD84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64720" cy="7030720"/>
          </a:xfrm>
          <a:prstGeom prst="rect">
            <a:avLst/>
          </a:prstGeom>
          <a:ln w="190500" cap="sq">
            <a:solidFill>
              <a:schemeClr val="tx1"/>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extBox 1">
            <a:extLst>
              <a:ext uri="{FF2B5EF4-FFF2-40B4-BE49-F238E27FC236}">
                <a16:creationId xmlns:a16="http://schemas.microsoft.com/office/drawing/2014/main" id="{A4ECD8E2-83E9-4C41-8C22-8DA12A474C84}"/>
              </a:ext>
            </a:extLst>
          </p:cNvPr>
          <p:cNvSpPr txBox="1"/>
          <p:nvPr/>
        </p:nvSpPr>
        <p:spPr>
          <a:xfrm>
            <a:off x="82904" y="5283099"/>
            <a:ext cx="4651656"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Mercedes - Benz</a:t>
            </a:r>
          </a:p>
        </p:txBody>
      </p:sp>
      <p:sp>
        <p:nvSpPr>
          <p:cNvPr id="4" name="TextBox 3">
            <a:extLst>
              <a:ext uri="{FF2B5EF4-FFF2-40B4-BE49-F238E27FC236}">
                <a16:creationId xmlns:a16="http://schemas.microsoft.com/office/drawing/2014/main" id="{1AD4AF2A-163F-4AB8-8207-E08357B1182F}"/>
              </a:ext>
            </a:extLst>
          </p:cNvPr>
          <p:cNvSpPr txBox="1"/>
          <p:nvPr/>
        </p:nvSpPr>
        <p:spPr>
          <a:xfrm>
            <a:off x="281959" y="5993604"/>
            <a:ext cx="4253545" cy="307777"/>
          </a:xfrm>
          <a:prstGeom prst="rect">
            <a:avLst/>
          </a:prstGeom>
          <a:noFill/>
        </p:spPr>
        <p:txBody>
          <a:bodyPr wrap="square" rtlCol="0">
            <a:spAutoFit/>
          </a:bodyPr>
          <a:lstStyle/>
          <a:p>
            <a:pPr algn="dist"/>
            <a:r>
              <a:rPr lang="en-US" altLang="ko-KR" sz="1400" b="0" dirty="0">
                <a:solidFill>
                  <a:schemeClr val="bg1"/>
                </a:solidFill>
                <a:latin typeface="Arial Narrow" panose="020B0606020202030204" pitchFamily="34" charset="0"/>
                <a:cs typeface="Arial" pitchFamily="34" charset="0"/>
              </a:rPr>
              <a:t>The Best or Nothing</a:t>
            </a:r>
            <a:endParaRPr lang="ko-KR" altLang="en-US" sz="1400" b="0" dirty="0">
              <a:solidFill>
                <a:schemeClr val="bg1"/>
              </a:solidFill>
              <a:latin typeface="Arial Narrow" panose="020B0606020202030204" pitchFamily="34" charset="0"/>
              <a:cs typeface="Arial" pitchFamily="34" charset="0"/>
            </a:endParaRPr>
          </a:p>
        </p:txBody>
      </p:sp>
      <p:sp>
        <p:nvSpPr>
          <p:cNvPr id="11" name="TextBox 10">
            <a:extLst>
              <a:ext uri="{FF2B5EF4-FFF2-40B4-BE49-F238E27FC236}">
                <a16:creationId xmlns:a16="http://schemas.microsoft.com/office/drawing/2014/main" id="{773F909C-3212-46B6-BD00-AD341B7AAB9E}"/>
              </a:ext>
            </a:extLst>
          </p:cNvPr>
          <p:cNvSpPr txBox="1"/>
          <p:nvPr/>
        </p:nvSpPr>
        <p:spPr>
          <a:xfrm>
            <a:off x="5664200" y="290924"/>
            <a:ext cx="5638799" cy="584775"/>
          </a:xfrm>
          <a:prstGeom prst="rect">
            <a:avLst/>
          </a:prstGeom>
          <a:noFill/>
        </p:spPr>
        <p:txBody>
          <a:bodyPr wrap="square" rtlCol="0" anchor="ctr">
            <a:spAutoFit/>
          </a:bodyPr>
          <a:lstStyle/>
          <a:p>
            <a:pPr algn="dist"/>
            <a:r>
              <a:rPr lang="en-US" altLang="ko-KR" sz="3200" b="1" dirty="0">
                <a:solidFill>
                  <a:schemeClr val="bg1"/>
                </a:solidFill>
                <a:cs typeface="Arial" pitchFamily="34" charset="0"/>
              </a:rPr>
              <a:t>About </a:t>
            </a:r>
            <a:r>
              <a:rPr lang="en-US" altLang="ko-KR" sz="3200" b="1" dirty="0">
                <a:solidFill>
                  <a:schemeClr val="bg1"/>
                </a:solidFill>
                <a:latin typeface="Arial Rounded MT Bold" panose="020F0704030504030204" pitchFamily="34" charset="0"/>
                <a:cs typeface="Arial" pitchFamily="34" charset="0"/>
              </a:rPr>
              <a:t>Mercedes-Benz</a:t>
            </a:r>
            <a:endParaRPr lang="ko-KR" altLang="en-US" sz="3200" b="1" dirty="0">
              <a:solidFill>
                <a:schemeClr val="bg1"/>
              </a:solidFill>
              <a:latin typeface="Arial Rounded MT Bold" panose="020F0704030504030204" pitchFamily="34" charset="0"/>
              <a:cs typeface="Arial" pitchFamily="34" charset="0"/>
            </a:endParaRPr>
          </a:p>
        </p:txBody>
      </p:sp>
      <p:sp>
        <p:nvSpPr>
          <p:cNvPr id="13" name="TextBox 12">
            <a:extLst>
              <a:ext uri="{FF2B5EF4-FFF2-40B4-BE49-F238E27FC236}">
                <a16:creationId xmlns:a16="http://schemas.microsoft.com/office/drawing/2014/main" id="{A562510A-7338-43C7-AC23-5FEAB1F03D3B}"/>
              </a:ext>
            </a:extLst>
          </p:cNvPr>
          <p:cNvSpPr txBox="1"/>
          <p:nvPr/>
        </p:nvSpPr>
        <p:spPr>
          <a:xfrm>
            <a:off x="6250174" y="1304097"/>
            <a:ext cx="5529285" cy="4770537"/>
          </a:xfrm>
          <a:prstGeom prst="rect">
            <a:avLst/>
          </a:prstGeom>
          <a:solidFill>
            <a:schemeClr val="bg1">
              <a:lumMod val="85000"/>
              <a:alpha val="82000"/>
            </a:schemeClr>
          </a:solidFill>
        </p:spPr>
        <p:txBody>
          <a:bodyPr wrap="square" rtlCol="0">
            <a:spAutoFit/>
          </a:bodyPr>
          <a:lstStyle/>
          <a:p>
            <a:pPr algn="ctr"/>
            <a:r>
              <a:rPr lang="en-US" altLang="ko-KR" sz="1600" b="1" dirty="0">
                <a:cs typeface="Arial" pitchFamily="34" charset="0"/>
              </a:rPr>
              <a:t>A subsidiary of the German Mercedes-Benz Group, Mercedes-Benz India Pvt. Ltd. was established in 1994 and has its headquarters in Pune, Maharashtra, India.</a:t>
            </a:r>
          </a:p>
          <a:p>
            <a:pPr algn="ctr"/>
            <a:endParaRPr lang="en-US" altLang="ko-KR" sz="1600" b="1" dirty="0">
              <a:cs typeface="Arial" pitchFamily="34" charset="0"/>
            </a:endParaRPr>
          </a:p>
          <a:p>
            <a:pPr algn="ctr"/>
            <a:r>
              <a:rPr lang="en-US" altLang="ko-KR" sz="1600" b="1" dirty="0">
                <a:cs typeface="Arial" pitchFamily="34" charset="0"/>
              </a:rPr>
              <a:t>Mercedes-Benz has a 40% market share in India, which is the highest of all luxury automakers. Only Mercedes Benz has an R&amp;D facility in India, which is known as (MBRDI). This center's mission is to serve the parent company in Germany's IT infrastructure and product development. However, this R&amp;D facility is not focused on creating personalized automobiles for Indian consumers.</a:t>
            </a:r>
          </a:p>
          <a:p>
            <a:pPr algn="ctr"/>
            <a:endParaRPr lang="en-US" altLang="ko-KR" sz="1600" b="1" dirty="0">
              <a:cs typeface="Arial" pitchFamily="34" charset="0"/>
            </a:endParaRPr>
          </a:p>
          <a:p>
            <a:pPr algn="ctr"/>
            <a:r>
              <a:rPr lang="en-US" altLang="ko-KR" sz="1600" b="1" dirty="0">
                <a:cs typeface="Arial" pitchFamily="34" charset="0"/>
              </a:rPr>
              <a:t>In contrast to the higher- end models, the C and S class of Mercedes automobiles incorporate more locally produced design and parts. These designs related decisions are, however, heavily centralized to the German headquarters in Stuttgart, even for the localization of designs.</a:t>
            </a:r>
          </a:p>
        </p:txBody>
      </p:sp>
    </p:spTree>
    <p:extLst>
      <p:ext uri="{BB962C8B-B14F-4D97-AF65-F5344CB8AC3E}">
        <p14:creationId xmlns:p14="http://schemas.microsoft.com/office/powerpoint/2010/main" val="292275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73290" y="156158"/>
            <a:ext cx="11573197" cy="840230"/>
          </a:xfrm>
          <a:prstGeom prst="rect">
            <a:avLst/>
          </a:prstGeom>
        </p:spPr>
        <p:txBody>
          <a:bodyPr/>
          <a:lstStyle/>
          <a:p>
            <a:r>
              <a:rPr lang="en-US" dirty="0"/>
              <a:t>Important Figures and Facts</a:t>
            </a:r>
          </a:p>
        </p:txBody>
      </p:sp>
      <p:grpSp>
        <p:nvGrpSpPr>
          <p:cNvPr id="20" name="Group 19">
            <a:extLst>
              <a:ext uri="{FF2B5EF4-FFF2-40B4-BE49-F238E27FC236}">
                <a16:creationId xmlns:a16="http://schemas.microsoft.com/office/drawing/2014/main" id="{7A9A134F-570C-4A28-8758-BC30A400E851}"/>
              </a:ext>
            </a:extLst>
          </p:cNvPr>
          <p:cNvGrpSpPr/>
          <p:nvPr/>
        </p:nvGrpSpPr>
        <p:grpSpPr>
          <a:xfrm>
            <a:off x="0" y="370876"/>
            <a:ext cx="7666892" cy="3173631"/>
            <a:chOff x="65703" y="4668648"/>
            <a:chExt cx="4782313" cy="1979590"/>
          </a:xfrm>
        </p:grpSpPr>
        <p:grpSp>
          <p:nvGrpSpPr>
            <p:cNvPr id="13" name="Group 12">
              <a:extLst>
                <a:ext uri="{FF2B5EF4-FFF2-40B4-BE49-F238E27FC236}">
                  <a16:creationId xmlns:a16="http://schemas.microsoft.com/office/drawing/2014/main" id="{88486EE2-D7C1-4508-B9ED-F024BDF37A92}"/>
                </a:ext>
              </a:extLst>
            </p:cNvPr>
            <p:cNvGrpSpPr/>
            <p:nvPr/>
          </p:nvGrpSpPr>
          <p:grpSpPr>
            <a:xfrm>
              <a:off x="65703" y="4668648"/>
              <a:ext cx="2516881" cy="1958124"/>
              <a:chOff x="890640" y="3762614"/>
              <a:chExt cx="2516881" cy="1958124"/>
            </a:xfrm>
          </p:grpSpPr>
          <p:sp>
            <p:nvSpPr>
              <p:cNvPr id="14" name="Freeform: Shape 13">
                <a:extLst>
                  <a:ext uri="{FF2B5EF4-FFF2-40B4-BE49-F238E27FC236}">
                    <a16:creationId xmlns:a16="http://schemas.microsoft.com/office/drawing/2014/main" id="{F514C900-4232-49DE-AF91-AD05E3E5DB49}"/>
                  </a:ext>
                </a:extLst>
              </p:cNvPr>
              <p:cNvSpPr/>
              <p:nvPr/>
            </p:nvSpPr>
            <p:spPr>
              <a:xfrm>
                <a:off x="1819569" y="4471270"/>
                <a:ext cx="1587952" cy="1249468"/>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B4BAC8B-4181-4574-886C-3EE72FE44E22}"/>
                  </a:ext>
                </a:extLst>
              </p:cNvPr>
              <p:cNvSpPr/>
              <p:nvPr/>
            </p:nvSpPr>
            <p:spPr>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4210ADE-A2B5-46DA-AC44-42CBB504F62B}"/>
                  </a:ext>
                </a:extLst>
              </p:cNvPr>
              <p:cNvSpPr/>
              <p:nvPr/>
            </p:nvSpPr>
            <p:spPr>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5F0F057-4189-4CA0-9552-676C7B748E5A}"/>
                  </a:ext>
                </a:extLst>
              </p:cNvPr>
              <p:cNvSpPr/>
              <p:nvPr/>
            </p:nvSpPr>
            <p:spPr>
              <a:xfrm>
                <a:off x="2837120" y="4933866"/>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B04C800A-9F99-45F8-B7DE-A3F37F4DC60E}"/>
                </a:ext>
              </a:extLst>
            </p:cNvPr>
            <p:cNvSpPr/>
            <p:nvPr/>
          </p:nvSpPr>
          <p:spPr>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6FBF2EC-D1D0-4AD3-AFE0-03403A5B5377}"/>
                </a:ext>
              </a:extLst>
            </p:cNvPr>
            <p:cNvSpPr/>
            <p:nvPr/>
          </p:nvSpPr>
          <p:spPr>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Rectangle 20">
            <a:extLst>
              <a:ext uri="{FF2B5EF4-FFF2-40B4-BE49-F238E27FC236}">
                <a16:creationId xmlns:a16="http://schemas.microsoft.com/office/drawing/2014/main" id="{0CF84EAA-820C-4300-9EDF-B1B497FD2136}"/>
              </a:ext>
            </a:extLst>
          </p:cNvPr>
          <p:cNvSpPr/>
          <p:nvPr/>
        </p:nvSpPr>
        <p:spPr>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B7EEEF1-4A5A-48FC-BEA6-C71CE9EC6106}"/>
              </a:ext>
            </a:extLst>
          </p:cNvPr>
          <p:cNvCxnSpPr>
            <a:cxnSpLocks/>
            <a:stCxn id="21" idx="1"/>
            <a:endCxn id="21" idx="3"/>
          </p:cNvCxnSpPr>
          <p:nvPr/>
        </p:nvCxnSpPr>
        <p:spPr>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D3DB140-7CFA-4251-BD4E-31068FF9990D}"/>
              </a:ext>
            </a:extLst>
          </p:cNvPr>
          <p:cNvSpPr/>
          <p:nvPr/>
        </p:nvSpPr>
        <p:spPr>
          <a:xfrm>
            <a:off x="4980" y="4034221"/>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AB4702B-8BC7-4122-AC1D-7DE73000AD41}"/>
              </a:ext>
            </a:extLst>
          </p:cNvPr>
          <p:cNvGrpSpPr/>
          <p:nvPr/>
        </p:nvGrpSpPr>
        <p:grpSpPr>
          <a:xfrm>
            <a:off x="7666892" y="5061889"/>
            <a:ext cx="1645920" cy="1201723"/>
            <a:chOff x="5746994" y="6139209"/>
            <a:chExt cx="1645920" cy="1201723"/>
          </a:xfrm>
        </p:grpSpPr>
        <p:sp>
          <p:nvSpPr>
            <p:cNvPr id="33" name="TextBox 32">
              <a:extLst>
                <a:ext uri="{FF2B5EF4-FFF2-40B4-BE49-F238E27FC236}">
                  <a16:creationId xmlns:a16="http://schemas.microsoft.com/office/drawing/2014/main" id="{8C6FA5BC-6197-4EF5-9F93-15E47250CB90}"/>
                </a:ext>
              </a:extLst>
            </p:cNvPr>
            <p:cNvSpPr txBox="1"/>
            <p:nvPr/>
          </p:nvSpPr>
          <p:spPr>
            <a:xfrm>
              <a:off x="5746994" y="6694601"/>
              <a:ext cx="1645920" cy="646331"/>
            </a:xfrm>
            <a:prstGeom prst="rect">
              <a:avLst/>
            </a:prstGeom>
            <a:noFill/>
          </p:spPr>
          <p:txBody>
            <a:bodyPr wrap="square" rtlCol="0">
              <a:spAutoFit/>
            </a:bodyPr>
            <a:lstStyle/>
            <a:p>
              <a:pPr algn="ctr"/>
              <a:r>
                <a:rPr lang="en-US" altLang="ko-KR" b="1" dirty="0">
                  <a:solidFill>
                    <a:schemeClr val="bg1"/>
                  </a:solidFill>
                  <a:cs typeface="Arial" pitchFamily="34" charset="0"/>
                </a:rPr>
                <a:t>Market</a:t>
              </a:r>
            </a:p>
            <a:p>
              <a:pPr algn="ctr"/>
              <a:r>
                <a:rPr lang="en-US" altLang="ko-KR" b="1" dirty="0">
                  <a:solidFill>
                    <a:schemeClr val="bg1"/>
                  </a:solidFill>
                  <a:cs typeface="Arial" pitchFamily="34" charset="0"/>
                </a:rPr>
                <a:t>Share**</a:t>
              </a: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A4A92911-658C-4382-9D45-6FE87ABFA1BA}"/>
                </a:ext>
              </a:extLst>
            </p:cNvPr>
            <p:cNvSpPr/>
            <p:nvPr/>
          </p:nvSpPr>
          <p:spPr>
            <a:xfrm>
              <a:off x="5823597" y="6139209"/>
              <a:ext cx="1492716" cy="646331"/>
            </a:xfrm>
            <a:prstGeom prst="rect">
              <a:avLst/>
            </a:prstGeom>
          </p:spPr>
          <p:txBody>
            <a:bodyPr wrap="none">
              <a:spAutoFit/>
            </a:bodyPr>
            <a:lstStyle/>
            <a:p>
              <a:pPr algn="ctr" latinLnBrk="1"/>
              <a:r>
                <a:rPr lang="en-US" altLang="ko-KR" sz="3600" b="1" dirty="0">
                  <a:solidFill>
                    <a:schemeClr val="bg1"/>
                  </a:solidFill>
                  <a:cs typeface="Arial" pitchFamily="34" charset="0"/>
                </a:rPr>
                <a:t>42.5%</a:t>
              </a:r>
            </a:p>
          </p:txBody>
        </p:sp>
      </p:grpSp>
      <p:sp>
        <p:nvSpPr>
          <p:cNvPr id="37" name="TextBox 36">
            <a:extLst>
              <a:ext uri="{FF2B5EF4-FFF2-40B4-BE49-F238E27FC236}">
                <a16:creationId xmlns:a16="http://schemas.microsoft.com/office/drawing/2014/main" id="{BB493D8C-2508-4380-9646-172A3E708694}"/>
              </a:ext>
            </a:extLst>
          </p:cNvPr>
          <p:cNvSpPr txBox="1"/>
          <p:nvPr/>
        </p:nvSpPr>
        <p:spPr>
          <a:xfrm>
            <a:off x="255181" y="4169934"/>
            <a:ext cx="11589489" cy="738664"/>
          </a:xfrm>
          <a:prstGeom prst="rect">
            <a:avLst/>
          </a:prstGeom>
          <a:noFill/>
        </p:spPr>
        <p:txBody>
          <a:bodyPr wrap="square" rtlCol="0">
            <a:spAutoFit/>
          </a:bodyPr>
          <a:lstStyle/>
          <a:p>
            <a:pPr algn="ctr"/>
            <a:r>
              <a:rPr lang="en-US" altLang="ko-KR" sz="1400" b="1" dirty="0">
                <a:solidFill>
                  <a:schemeClr val="bg1"/>
                </a:solidFill>
                <a:cs typeface="Arial" pitchFamily="34" charset="0"/>
              </a:rPr>
              <a:t>The Made-in-India EQS EV by the luxury automaker has more than 300 confirmed reservations, while the LWB E-Class is the most popular and best-selling luxury sedan in the nation. </a:t>
            </a:r>
            <a:r>
              <a:rPr lang="en-US" sz="1400" b="1" i="0" dirty="0">
                <a:solidFill>
                  <a:schemeClr val="bg1"/>
                </a:solidFill>
                <a:effectLst/>
              </a:rPr>
              <a:t>Apart from Germany, India is the only country in the world to produce S-Class Maybach and EQS.</a:t>
            </a:r>
            <a:r>
              <a:rPr lang="en-US" altLang="ko-KR" sz="1400" b="1" dirty="0">
                <a:solidFill>
                  <a:schemeClr val="bg1"/>
                </a:solidFill>
                <a:cs typeface="Arial" pitchFamily="34" charset="0"/>
              </a:rPr>
              <a:t> GLE and GLS premium SUVs made up 30% of the sales volume for Mercedes-Benz India in the third quarter of FY23.</a:t>
            </a:r>
            <a:endParaRPr lang="ko-KR" altLang="en-US" sz="1400" b="1" dirty="0">
              <a:solidFill>
                <a:schemeClr val="bg1"/>
              </a:solidFill>
              <a:cs typeface="Arial" pitchFamily="34" charset="0"/>
            </a:endParaRPr>
          </a:p>
        </p:txBody>
      </p:sp>
      <p:sp>
        <p:nvSpPr>
          <p:cNvPr id="42" name="Freeform: Shape 41">
            <a:extLst>
              <a:ext uri="{FF2B5EF4-FFF2-40B4-BE49-F238E27FC236}">
                <a16:creationId xmlns:a16="http://schemas.microsoft.com/office/drawing/2014/main" id="{79DEC802-570A-4033-9E08-759EF6C0D603}"/>
              </a:ext>
            </a:extLst>
          </p:cNvPr>
          <p:cNvSpPr/>
          <p:nvPr/>
        </p:nvSpPr>
        <p:spPr>
          <a:xfrm rot="19551069">
            <a:off x="9994502" y="5109441"/>
            <a:ext cx="1166373" cy="1084769"/>
          </a:xfrm>
          <a:custGeom>
            <a:avLst/>
            <a:gdLst>
              <a:gd name="connsiteX0" fmla="*/ 763415 w 4616694"/>
              <a:gd name="connsiteY0" fmla="*/ 1039784 h 4293693"/>
              <a:gd name="connsiteX1" fmla="*/ 784696 w 4616694"/>
              <a:gd name="connsiteY1" fmla="*/ 1090574 h 4293693"/>
              <a:gd name="connsiteX2" fmla="*/ 786230 w 4616694"/>
              <a:gd name="connsiteY2" fmla="*/ 1465780 h 4293693"/>
              <a:gd name="connsiteX3" fmla="*/ 917290 w 4616694"/>
              <a:gd name="connsiteY3" fmla="*/ 1465780 h 4293693"/>
              <a:gd name="connsiteX4" fmla="*/ 917290 w 4616694"/>
              <a:gd name="connsiteY4" fmla="*/ 1800501 h 4293693"/>
              <a:gd name="connsiteX5" fmla="*/ 916562 w 4616694"/>
              <a:gd name="connsiteY5" fmla="*/ 1800501 h 4293693"/>
              <a:gd name="connsiteX6" fmla="*/ 915130 w 4616694"/>
              <a:gd name="connsiteY6" fmla="*/ 1848765 h 4293693"/>
              <a:gd name="connsiteX7" fmla="*/ 696397 w 4616694"/>
              <a:gd name="connsiteY7" fmla="*/ 2196423 h 4293693"/>
              <a:gd name="connsiteX8" fmla="*/ 623138 w 4616694"/>
              <a:gd name="connsiteY8" fmla="*/ 2228349 h 4293693"/>
              <a:gd name="connsiteX9" fmla="*/ 639334 w 4616694"/>
              <a:gd name="connsiteY9" fmla="*/ 2419809 h 4293693"/>
              <a:gd name="connsiteX10" fmla="*/ 1475757 w 4616694"/>
              <a:gd name="connsiteY10" fmla="*/ 3707996 h 4293693"/>
              <a:gd name="connsiteX11" fmla="*/ 1508497 w 4616694"/>
              <a:gd name="connsiteY11" fmla="*/ 3727003 h 4293693"/>
              <a:gd name="connsiteX12" fmla="*/ 1342037 w 4616694"/>
              <a:gd name="connsiteY12" fmla="*/ 3972413 h 4293693"/>
              <a:gd name="connsiteX13" fmla="*/ 1316740 w 4616694"/>
              <a:gd name="connsiteY13" fmla="*/ 3957726 h 4293693"/>
              <a:gd name="connsiteX14" fmla="*/ 346524 w 4616694"/>
              <a:gd name="connsiteY14" fmla="*/ 2463484 h 4293693"/>
              <a:gd name="connsiteX15" fmla="*/ 327868 w 4616694"/>
              <a:gd name="connsiteY15" fmla="*/ 2242947 h 4293693"/>
              <a:gd name="connsiteX16" fmla="*/ 286992 w 4616694"/>
              <a:gd name="connsiteY16" fmla="*/ 2229535 h 4293693"/>
              <a:gd name="connsiteX17" fmla="*/ 231321 w 4616694"/>
              <a:gd name="connsiteY17" fmla="*/ 2202559 h 4293693"/>
              <a:gd name="connsiteX18" fmla="*/ 29 w 4616694"/>
              <a:gd name="connsiteY18" fmla="*/ 1799027 h 4293693"/>
              <a:gd name="connsiteX19" fmla="*/ 2890 w 4616694"/>
              <a:gd name="connsiteY19" fmla="*/ 1798989 h 4293693"/>
              <a:gd name="connsiteX20" fmla="*/ 2890 w 4616694"/>
              <a:gd name="connsiteY20" fmla="*/ 1465780 h 4293693"/>
              <a:gd name="connsiteX21" fmla="*/ 136379 w 4616694"/>
              <a:gd name="connsiteY21" fmla="*/ 1465780 h 4293693"/>
              <a:gd name="connsiteX22" fmla="*/ 134856 w 4616694"/>
              <a:gd name="connsiteY22" fmla="*/ 1093231 h 4293693"/>
              <a:gd name="connsiteX23" fmla="*/ 206512 w 4616694"/>
              <a:gd name="connsiteY23" fmla="*/ 1020986 h 4293693"/>
              <a:gd name="connsiteX24" fmla="*/ 278350 w 4616694"/>
              <a:gd name="connsiteY24" fmla="*/ 1020693 h 4293693"/>
              <a:gd name="connsiteX25" fmla="*/ 350594 w 4616694"/>
              <a:gd name="connsiteY25" fmla="*/ 1092349 h 4293693"/>
              <a:gd name="connsiteX26" fmla="*/ 352120 w 4616694"/>
              <a:gd name="connsiteY26" fmla="*/ 1465780 h 4293693"/>
              <a:gd name="connsiteX27" fmla="*/ 570488 w 4616694"/>
              <a:gd name="connsiteY27" fmla="*/ 1465780 h 4293693"/>
              <a:gd name="connsiteX28" fmla="*/ 568958 w 4616694"/>
              <a:gd name="connsiteY28" fmla="*/ 1091456 h 4293693"/>
              <a:gd name="connsiteX29" fmla="*/ 640615 w 4616694"/>
              <a:gd name="connsiteY29" fmla="*/ 1019211 h 4293693"/>
              <a:gd name="connsiteX30" fmla="*/ 712452 w 4616694"/>
              <a:gd name="connsiteY30" fmla="*/ 1018918 h 4293693"/>
              <a:gd name="connsiteX31" fmla="*/ 763415 w 4616694"/>
              <a:gd name="connsiteY31" fmla="*/ 1039784 h 4293693"/>
              <a:gd name="connsiteX32" fmla="*/ 4177652 w 4616694"/>
              <a:gd name="connsiteY32" fmla="*/ 2858322 h 4293693"/>
              <a:gd name="connsiteX33" fmla="*/ 4426447 w 4616694"/>
              <a:gd name="connsiteY33" fmla="*/ 3027079 h 4293693"/>
              <a:gd name="connsiteX34" fmla="*/ 4364639 w 4616694"/>
              <a:gd name="connsiteY34" fmla="*/ 3155900 h 4293693"/>
              <a:gd name="connsiteX35" fmla="*/ 1972207 w 4616694"/>
              <a:gd name="connsiteY35" fmla="*/ 4235019 h 4293693"/>
              <a:gd name="connsiteX36" fmla="*/ 1469054 w 4616694"/>
              <a:gd name="connsiteY36" fmla="*/ 4046156 h 4293693"/>
              <a:gd name="connsiteX37" fmla="*/ 1421310 w 4616694"/>
              <a:gd name="connsiteY37" fmla="*/ 4018437 h 4293693"/>
              <a:gd name="connsiteX38" fmla="*/ 1587770 w 4616694"/>
              <a:gd name="connsiteY38" fmla="*/ 3773027 h 4293693"/>
              <a:gd name="connsiteX39" fmla="*/ 1607068 w 4616694"/>
              <a:gd name="connsiteY39" fmla="*/ 3784230 h 4293693"/>
              <a:gd name="connsiteX40" fmla="*/ 2040835 w 4616694"/>
              <a:gd name="connsiteY40" fmla="*/ 3947049 h 4293693"/>
              <a:gd name="connsiteX41" fmla="*/ 4103351 w 4616694"/>
              <a:gd name="connsiteY41" fmla="*/ 3016741 h 4293693"/>
              <a:gd name="connsiteX42" fmla="*/ 4171125 w 4616694"/>
              <a:gd name="connsiteY42" fmla="*/ 2875486 h 4293693"/>
              <a:gd name="connsiteX43" fmla="*/ 1550127 w 4616694"/>
              <a:gd name="connsiteY43" fmla="*/ 1076085 h 4293693"/>
              <a:gd name="connsiteX44" fmla="*/ 1646209 w 4616694"/>
              <a:gd name="connsiteY44" fmla="*/ 1141257 h 4293693"/>
              <a:gd name="connsiteX45" fmla="*/ 1634913 w 4616694"/>
              <a:gd name="connsiteY45" fmla="*/ 1178428 h 4293693"/>
              <a:gd name="connsiteX46" fmla="*/ 1724215 w 4616694"/>
              <a:gd name="connsiteY46" fmla="*/ 1396029 h 4293693"/>
              <a:gd name="connsiteX47" fmla="*/ 1959415 w 4616694"/>
              <a:gd name="connsiteY47" fmla="*/ 1398536 h 4293693"/>
              <a:gd name="connsiteX48" fmla="*/ 1989773 w 4616694"/>
              <a:gd name="connsiteY48" fmla="*/ 1374295 h 4293693"/>
              <a:gd name="connsiteX49" fmla="*/ 2753123 w 4616694"/>
              <a:gd name="connsiteY49" fmla="*/ 1892071 h 4293693"/>
              <a:gd name="connsiteX50" fmla="*/ 2424816 w 4616694"/>
              <a:gd name="connsiteY50" fmla="*/ 2376089 h 4293693"/>
              <a:gd name="connsiteX51" fmla="*/ 1621626 w 4616694"/>
              <a:gd name="connsiteY51" fmla="*/ 1831289 h 4293693"/>
              <a:gd name="connsiteX52" fmla="*/ 1489129 w 4616694"/>
              <a:gd name="connsiteY52" fmla="*/ 2026628 h 4293693"/>
              <a:gd name="connsiteX53" fmla="*/ 1352454 w 4616694"/>
              <a:gd name="connsiteY53" fmla="*/ 2052826 h 4293693"/>
              <a:gd name="connsiteX54" fmla="*/ 1115522 w 4616694"/>
              <a:gd name="connsiteY54" fmla="*/ 1892117 h 4293693"/>
              <a:gd name="connsiteX55" fmla="*/ 1089324 w 4616694"/>
              <a:gd name="connsiteY55" fmla="*/ 1755442 h 4293693"/>
              <a:gd name="connsiteX56" fmla="*/ 1221821 w 4616694"/>
              <a:gd name="connsiteY56" fmla="*/ 1560104 h 4293693"/>
              <a:gd name="connsiteX57" fmla="*/ 1221820 w 4616694"/>
              <a:gd name="connsiteY57" fmla="*/ 1560103 h 4293693"/>
              <a:gd name="connsiteX58" fmla="*/ 3581017 w 4616694"/>
              <a:gd name="connsiteY58" fmla="*/ 2453627 h 4293693"/>
              <a:gd name="connsiteX59" fmla="*/ 3569720 w 4616694"/>
              <a:gd name="connsiteY59" fmla="*/ 2490798 h 4293693"/>
              <a:gd name="connsiteX60" fmla="*/ 3659023 w 4616694"/>
              <a:gd name="connsiteY60" fmla="*/ 2708399 h 4293693"/>
              <a:gd name="connsiteX61" fmla="*/ 3894222 w 4616694"/>
              <a:gd name="connsiteY61" fmla="*/ 2710906 h 4293693"/>
              <a:gd name="connsiteX62" fmla="*/ 3924582 w 4616694"/>
              <a:gd name="connsiteY62" fmla="*/ 2686666 h 4293693"/>
              <a:gd name="connsiteX63" fmla="*/ 4020973 w 4616694"/>
              <a:gd name="connsiteY63" fmla="*/ 2752047 h 4293693"/>
              <a:gd name="connsiteX64" fmla="*/ 3692666 w 4616694"/>
              <a:gd name="connsiteY64" fmla="*/ 3236065 h 4293693"/>
              <a:gd name="connsiteX65" fmla="*/ 3560169 w 4616694"/>
              <a:gd name="connsiteY65" fmla="*/ 3431404 h 4293693"/>
              <a:gd name="connsiteX66" fmla="*/ 3423494 w 4616694"/>
              <a:gd name="connsiteY66" fmla="*/ 3457602 h 4293693"/>
              <a:gd name="connsiteX67" fmla="*/ 3186562 w 4616694"/>
              <a:gd name="connsiteY67" fmla="*/ 3296893 h 4293693"/>
              <a:gd name="connsiteX68" fmla="*/ 3160364 w 4616694"/>
              <a:gd name="connsiteY68" fmla="*/ 3160218 h 4293693"/>
              <a:gd name="connsiteX69" fmla="*/ 3292861 w 4616694"/>
              <a:gd name="connsiteY69" fmla="*/ 2964880 h 4293693"/>
              <a:gd name="connsiteX70" fmla="*/ 2500490 w 4616694"/>
              <a:gd name="connsiteY70" fmla="*/ 2427418 h 4293693"/>
              <a:gd name="connsiteX71" fmla="*/ 2828797 w 4616694"/>
              <a:gd name="connsiteY71" fmla="*/ 1943400 h 4293693"/>
              <a:gd name="connsiteX72" fmla="*/ 3939964 w 4616694"/>
              <a:gd name="connsiteY72" fmla="*/ 1298772 h 4293693"/>
              <a:gd name="connsiteX73" fmla="*/ 4040320 w 4616694"/>
              <a:gd name="connsiteY73" fmla="*/ 1451252 h 4293693"/>
              <a:gd name="connsiteX74" fmla="*/ 4040201 w 4616694"/>
              <a:gd name="connsiteY74" fmla="*/ 1493626 h 4293693"/>
              <a:gd name="connsiteX75" fmla="*/ 4042337 w 4616694"/>
              <a:gd name="connsiteY75" fmla="*/ 1490477 h 4293693"/>
              <a:gd name="connsiteX76" fmla="*/ 4023660 w 4616694"/>
              <a:gd name="connsiteY76" fmla="*/ 2045715 h 4293693"/>
              <a:gd name="connsiteX77" fmla="*/ 4152571 w 4616694"/>
              <a:gd name="connsiteY77" fmla="*/ 2133156 h 4293693"/>
              <a:gd name="connsiteX78" fmla="*/ 4216070 w 4616694"/>
              <a:gd name="connsiteY78" fmla="*/ 2464419 h 4293693"/>
              <a:gd name="connsiteX79" fmla="*/ 4162217 w 4616694"/>
              <a:gd name="connsiteY79" fmla="*/ 2543813 h 4293693"/>
              <a:gd name="connsiteX80" fmla="*/ 4072302 w 4616694"/>
              <a:gd name="connsiteY80" fmla="*/ 2676373 h 4293693"/>
              <a:gd name="connsiteX81" fmla="*/ 3975910 w 4616694"/>
              <a:gd name="connsiteY81" fmla="*/ 2610991 h 4293693"/>
              <a:gd name="connsiteX82" fmla="*/ 3987205 w 4616694"/>
              <a:gd name="connsiteY82" fmla="*/ 2573823 h 4293693"/>
              <a:gd name="connsiteX83" fmla="*/ 3897903 w 4616694"/>
              <a:gd name="connsiteY83" fmla="*/ 2356221 h 4293693"/>
              <a:gd name="connsiteX84" fmla="*/ 3662703 w 4616694"/>
              <a:gd name="connsiteY84" fmla="*/ 2353715 h 4293693"/>
              <a:gd name="connsiteX85" fmla="*/ 3632347 w 4616694"/>
              <a:gd name="connsiteY85" fmla="*/ 2377954 h 4293693"/>
              <a:gd name="connsiteX86" fmla="*/ 2880126 w 4616694"/>
              <a:gd name="connsiteY86" fmla="*/ 1867726 h 4293693"/>
              <a:gd name="connsiteX87" fmla="*/ 3157776 w 4616694"/>
              <a:gd name="connsiteY87" fmla="*/ 1458391 h 4293693"/>
              <a:gd name="connsiteX88" fmla="*/ 3848336 w 4616694"/>
              <a:gd name="connsiteY88" fmla="*/ 1926794 h 4293693"/>
              <a:gd name="connsiteX89" fmla="*/ 3847262 w 4616694"/>
              <a:gd name="connsiteY89" fmla="*/ 1537503 h 4293693"/>
              <a:gd name="connsiteX90" fmla="*/ 3845658 w 4616694"/>
              <a:gd name="connsiteY90" fmla="*/ 1539868 h 4293693"/>
              <a:gd name="connsiteX91" fmla="*/ 3844531 w 4616694"/>
              <a:gd name="connsiteY91" fmla="*/ 1507215 h 4293693"/>
              <a:gd name="connsiteX92" fmla="*/ 3760493 w 4616694"/>
              <a:gd name="connsiteY92" fmla="*/ 1386810 h 4293693"/>
              <a:gd name="connsiteX93" fmla="*/ 3380951 w 4616694"/>
              <a:gd name="connsiteY93" fmla="*/ 1129368 h 4293693"/>
              <a:gd name="connsiteX94" fmla="*/ 3478402 w 4616694"/>
              <a:gd name="connsiteY94" fmla="*/ 985697 h 4293693"/>
              <a:gd name="connsiteX95" fmla="*/ 2912686 w 4616694"/>
              <a:gd name="connsiteY95" fmla="*/ 601974 h 4293693"/>
              <a:gd name="connsiteX96" fmla="*/ 3402728 w 4616694"/>
              <a:gd name="connsiteY96" fmla="*/ 934367 h 4293693"/>
              <a:gd name="connsiteX97" fmla="*/ 3305277 w 4616694"/>
              <a:gd name="connsiteY97" fmla="*/ 1078039 h 4293693"/>
              <a:gd name="connsiteX98" fmla="*/ 2925152 w 4616694"/>
              <a:gd name="connsiteY98" fmla="*/ 820202 h 4293693"/>
              <a:gd name="connsiteX99" fmla="*/ 2782205 w 4616694"/>
              <a:gd name="connsiteY99" fmla="*/ 786645 h 4293693"/>
              <a:gd name="connsiteX100" fmla="*/ 2753954 w 4616694"/>
              <a:gd name="connsiteY100" fmla="*/ 796775 h 4293693"/>
              <a:gd name="connsiteX101" fmla="*/ 2754352 w 4616694"/>
              <a:gd name="connsiteY101" fmla="*/ 796187 h 4293693"/>
              <a:gd name="connsiteX102" fmla="*/ 2742091 w 4616694"/>
              <a:gd name="connsiteY102" fmla="*/ 801028 h 4293693"/>
              <a:gd name="connsiteX103" fmla="*/ 2715843 w 4616694"/>
              <a:gd name="connsiteY103" fmla="*/ 810440 h 4293693"/>
              <a:gd name="connsiteX104" fmla="*/ 2714129 w 4616694"/>
              <a:gd name="connsiteY104" fmla="*/ 812068 h 4293693"/>
              <a:gd name="connsiteX105" fmla="*/ 2392258 w 4616694"/>
              <a:gd name="connsiteY105" fmla="*/ 939144 h 4293693"/>
              <a:gd name="connsiteX106" fmla="*/ 3082102 w 4616694"/>
              <a:gd name="connsiteY106" fmla="*/ 1407062 h 4293693"/>
              <a:gd name="connsiteX107" fmla="*/ 2804452 w 4616694"/>
              <a:gd name="connsiteY107" fmla="*/ 1816397 h 4293693"/>
              <a:gd name="connsiteX108" fmla="*/ 2041103 w 4616694"/>
              <a:gd name="connsiteY108" fmla="*/ 1298621 h 4293693"/>
              <a:gd name="connsiteX109" fmla="*/ 2052397 w 4616694"/>
              <a:gd name="connsiteY109" fmla="*/ 1261453 h 4293693"/>
              <a:gd name="connsiteX110" fmla="*/ 1963096 w 4616694"/>
              <a:gd name="connsiteY110" fmla="*/ 1043851 h 4293693"/>
              <a:gd name="connsiteX111" fmla="*/ 1727896 w 4616694"/>
              <a:gd name="connsiteY111" fmla="*/ 1041345 h 4293693"/>
              <a:gd name="connsiteX112" fmla="*/ 1697539 w 4616694"/>
              <a:gd name="connsiteY112" fmla="*/ 1065583 h 4293693"/>
              <a:gd name="connsiteX113" fmla="*/ 1601456 w 4616694"/>
              <a:gd name="connsiteY113" fmla="*/ 1000411 h 4293693"/>
              <a:gd name="connsiteX114" fmla="*/ 1745224 w 4616694"/>
              <a:gd name="connsiteY114" fmla="*/ 788456 h 4293693"/>
              <a:gd name="connsiteX115" fmla="*/ 2076487 w 4616694"/>
              <a:gd name="connsiteY115" fmla="*/ 724958 h 4293693"/>
              <a:gd name="connsiteX116" fmla="*/ 2189335 w 4616694"/>
              <a:gd name="connsiteY116" fmla="*/ 801502 h 4293693"/>
              <a:gd name="connsiteX117" fmla="*/ 2646807 w 4616694"/>
              <a:gd name="connsiteY117" fmla="*/ 601362 h 4293693"/>
              <a:gd name="connsiteX118" fmla="*/ 2649048 w 4616694"/>
              <a:gd name="connsiteY118" fmla="*/ 599165 h 4293693"/>
              <a:gd name="connsiteX119" fmla="*/ 2682610 w 4616694"/>
              <a:gd name="connsiteY119" fmla="*/ 585698 h 4293693"/>
              <a:gd name="connsiteX120" fmla="*/ 2698309 w 4616694"/>
              <a:gd name="connsiteY120" fmla="*/ 578829 h 4293693"/>
              <a:gd name="connsiteX121" fmla="*/ 2697779 w 4616694"/>
              <a:gd name="connsiteY121" fmla="*/ 579611 h 4293693"/>
              <a:gd name="connsiteX122" fmla="*/ 2733904 w 4616694"/>
              <a:gd name="connsiteY122" fmla="*/ 565117 h 4293693"/>
              <a:gd name="connsiteX123" fmla="*/ 2912686 w 4616694"/>
              <a:gd name="connsiteY123" fmla="*/ 601974 h 4293693"/>
              <a:gd name="connsiteX124" fmla="*/ 3821114 w 4616694"/>
              <a:gd name="connsiteY124" fmla="*/ 480443 h 4293693"/>
              <a:gd name="connsiteX125" fmla="*/ 3925000 w 4616694"/>
              <a:gd name="connsiteY125" fmla="*/ 568440 h 4293693"/>
              <a:gd name="connsiteX126" fmla="*/ 4507023 w 4616694"/>
              <a:gd name="connsiteY126" fmla="*/ 2824365 h 4293693"/>
              <a:gd name="connsiteX127" fmla="*/ 4462620 w 4616694"/>
              <a:gd name="connsiteY127" fmla="*/ 2941124 h 4293693"/>
              <a:gd name="connsiteX128" fmla="*/ 4211054 w 4616694"/>
              <a:gd name="connsiteY128" fmla="*/ 2770488 h 4293693"/>
              <a:gd name="connsiteX129" fmla="*/ 4226100 w 4616694"/>
              <a:gd name="connsiteY129" fmla="*/ 2730925 h 4293693"/>
              <a:gd name="connsiteX130" fmla="*/ 3724337 w 4616694"/>
              <a:gd name="connsiteY130" fmla="*/ 786092 h 4293693"/>
              <a:gd name="connsiteX131" fmla="*/ 3654131 w 4616694"/>
              <a:gd name="connsiteY131" fmla="*/ 726623 h 4293693"/>
              <a:gd name="connsiteX132" fmla="*/ 3640196 w 4616694"/>
              <a:gd name="connsiteY132" fmla="*/ 346911 h 4293693"/>
              <a:gd name="connsiteX133" fmla="*/ 3748757 w 4616694"/>
              <a:gd name="connsiteY133" fmla="*/ 424223 h 4293693"/>
              <a:gd name="connsiteX134" fmla="*/ 3582673 w 4616694"/>
              <a:gd name="connsiteY134" fmla="*/ 669078 h 4293693"/>
              <a:gd name="connsiteX135" fmla="*/ 3478808 w 4616694"/>
              <a:gd name="connsiteY135" fmla="*/ 595112 h 4293693"/>
              <a:gd name="connsiteX136" fmla="*/ 1588428 w 4616694"/>
              <a:gd name="connsiteY136" fmla="*/ 519401 h 4293693"/>
              <a:gd name="connsiteX137" fmla="*/ 1580829 w 4616694"/>
              <a:gd name="connsiteY137" fmla="*/ 523892 h 4293693"/>
              <a:gd name="connsiteX138" fmla="*/ 1310861 w 4616694"/>
              <a:gd name="connsiteY138" fmla="*/ 340774 h 4293693"/>
              <a:gd name="connsiteX139" fmla="*/ 1310411 w 4616694"/>
              <a:gd name="connsiteY139" fmla="*/ 340073 h 4293693"/>
              <a:gd name="connsiteX140" fmla="*/ 3640196 w 4616694"/>
              <a:gd name="connsiteY140" fmla="*/ 346911 h 42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616694" h="4293693">
                <a:moveTo>
                  <a:pt x="763415" y="1039784"/>
                </a:moveTo>
                <a:cubicBezTo>
                  <a:pt x="776488" y="1052751"/>
                  <a:pt x="784615" y="1070706"/>
                  <a:pt x="784696" y="1090574"/>
                </a:cubicBezTo>
                <a:lnTo>
                  <a:pt x="786230" y="1465780"/>
                </a:lnTo>
                <a:lnTo>
                  <a:pt x="917290" y="1465780"/>
                </a:lnTo>
                <a:lnTo>
                  <a:pt x="917290" y="1800501"/>
                </a:lnTo>
                <a:lnTo>
                  <a:pt x="916562" y="1800501"/>
                </a:lnTo>
                <a:lnTo>
                  <a:pt x="915130" y="1848765"/>
                </a:lnTo>
                <a:cubicBezTo>
                  <a:pt x="901227" y="1991435"/>
                  <a:pt x="821010" y="2120884"/>
                  <a:pt x="696397" y="2196423"/>
                </a:cubicBezTo>
                <a:lnTo>
                  <a:pt x="623138" y="2228349"/>
                </a:lnTo>
                <a:lnTo>
                  <a:pt x="639334" y="2419809"/>
                </a:lnTo>
                <a:cubicBezTo>
                  <a:pt x="718933" y="2955337"/>
                  <a:pt x="1028921" y="3423358"/>
                  <a:pt x="1475757" y="3707996"/>
                </a:cubicBezTo>
                <a:lnTo>
                  <a:pt x="1508497" y="3727003"/>
                </a:lnTo>
                <a:lnTo>
                  <a:pt x="1342037" y="3972413"/>
                </a:lnTo>
                <a:lnTo>
                  <a:pt x="1316740" y="3957726"/>
                </a:lnTo>
                <a:cubicBezTo>
                  <a:pt x="798429" y="3627558"/>
                  <a:pt x="438856" y="3084675"/>
                  <a:pt x="346524" y="2463484"/>
                </a:cubicBezTo>
                <a:lnTo>
                  <a:pt x="327868" y="2242947"/>
                </a:lnTo>
                <a:lnTo>
                  <a:pt x="286992" y="2229535"/>
                </a:lnTo>
                <a:cubicBezTo>
                  <a:pt x="268003" y="2221868"/>
                  <a:pt x="249401" y="2212877"/>
                  <a:pt x="231321" y="2202559"/>
                </a:cubicBezTo>
                <a:cubicBezTo>
                  <a:pt x="86679" y="2120016"/>
                  <a:pt x="-1854" y="1965554"/>
                  <a:pt x="29" y="1799027"/>
                </a:cubicBezTo>
                <a:lnTo>
                  <a:pt x="2890" y="1798989"/>
                </a:lnTo>
                <a:lnTo>
                  <a:pt x="2890" y="1465780"/>
                </a:lnTo>
                <a:lnTo>
                  <a:pt x="136379" y="1465780"/>
                </a:lnTo>
                <a:lnTo>
                  <a:pt x="134856" y="1093231"/>
                </a:lnTo>
                <a:cubicBezTo>
                  <a:pt x="134693" y="1053494"/>
                  <a:pt x="166775" y="1021149"/>
                  <a:pt x="206512" y="1020986"/>
                </a:cubicBezTo>
                <a:lnTo>
                  <a:pt x="278350" y="1020693"/>
                </a:lnTo>
                <a:cubicBezTo>
                  <a:pt x="318086" y="1020530"/>
                  <a:pt x="350432" y="1052612"/>
                  <a:pt x="350594" y="1092349"/>
                </a:cubicBezTo>
                <a:lnTo>
                  <a:pt x="352120" y="1465780"/>
                </a:lnTo>
                <a:lnTo>
                  <a:pt x="570488" y="1465780"/>
                </a:lnTo>
                <a:lnTo>
                  <a:pt x="568958" y="1091456"/>
                </a:lnTo>
                <a:cubicBezTo>
                  <a:pt x="568796" y="1051719"/>
                  <a:pt x="600878" y="1019374"/>
                  <a:pt x="640615" y="1019211"/>
                </a:cubicBezTo>
                <a:lnTo>
                  <a:pt x="712452" y="1018918"/>
                </a:lnTo>
                <a:cubicBezTo>
                  <a:pt x="732320" y="1018837"/>
                  <a:pt x="750341" y="1026816"/>
                  <a:pt x="763415" y="1039784"/>
                </a:cubicBezTo>
                <a:close/>
                <a:moveTo>
                  <a:pt x="4177652" y="2858322"/>
                </a:moveTo>
                <a:lnTo>
                  <a:pt x="4426447" y="3027079"/>
                </a:lnTo>
                <a:lnTo>
                  <a:pt x="4364639" y="3155900"/>
                </a:lnTo>
                <a:cubicBezTo>
                  <a:pt x="3905506" y="4017972"/>
                  <a:pt x="2922313" y="4461447"/>
                  <a:pt x="1972207" y="4235019"/>
                </a:cubicBezTo>
                <a:cubicBezTo>
                  <a:pt x="1794062" y="4192565"/>
                  <a:pt x="1625501" y="4128565"/>
                  <a:pt x="1469054" y="4046156"/>
                </a:cubicBezTo>
                <a:lnTo>
                  <a:pt x="1421310" y="4018437"/>
                </a:lnTo>
                <a:lnTo>
                  <a:pt x="1587770" y="3773027"/>
                </a:lnTo>
                <a:lnTo>
                  <a:pt x="1607068" y="3784230"/>
                </a:lnTo>
                <a:cubicBezTo>
                  <a:pt x="1741940" y="3855276"/>
                  <a:pt x="1887257" y="3910449"/>
                  <a:pt x="2040835" y="3947049"/>
                </a:cubicBezTo>
                <a:cubicBezTo>
                  <a:pt x="2859922" y="4142252"/>
                  <a:pt x="3707533" y="3759933"/>
                  <a:pt x="4103351" y="3016741"/>
                </a:cubicBezTo>
                <a:cubicBezTo>
                  <a:pt x="4128090" y="2970291"/>
                  <a:pt x="4150674" y="2923164"/>
                  <a:pt x="4171125" y="2875486"/>
                </a:cubicBezTo>
                <a:close/>
                <a:moveTo>
                  <a:pt x="1550127" y="1076085"/>
                </a:moveTo>
                <a:lnTo>
                  <a:pt x="1646209" y="1141257"/>
                </a:lnTo>
                <a:lnTo>
                  <a:pt x="1634913" y="1178428"/>
                </a:lnTo>
                <a:cubicBezTo>
                  <a:pt x="1618776" y="1259761"/>
                  <a:pt x="1651277" y="1346555"/>
                  <a:pt x="1724215" y="1396029"/>
                </a:cubicBezTo>
                <a:cubicBezTo>
                  <a:pt x="1797154" y="1445502"/>
                  <a:pt x="1889814" y="1443605"/>
                  <a:pt x="1959415" y="1398536"/>
                </a:cubicBezTo>
                <a:lnTo>
                  <a:pt x="1989773" y="1374295"/>
                </a:lnTo>
                <a:lnTo>
                  <a:pt x="2753123" y="1892071"/>
                </a:lnTo>
                <a:lnTo>
                  <a:pt x="2424816" y="2376089"/>
                </a:lnTo>
                <a:lnTo>
                  <a:pt x="1621626" y="1831289"/>
                </a:lnTo>
                <a:lnTo>
                  <a:pt x="1489129" y="2026628"/>
                </a:lnTo>
                <a:cubicBezTo>
                  <a:pt x="1458622" y="2071603"/>
                  <a:pt x="1397430" y="2083333"/>
                  <a:pt x="1352454" y="2052826"/>
                </a:cubicBezTo>
                <a:lnTo>
                  <a:pt x="1115522" y="1892117"/>
                </a:lnTo>
                <a:cubicBezTo>
                  <a:pt x="1070547" y="1861610"/>
                  <a:pt x="1058817" y="1800418"/>
                  <a:pt x="1089324" y="1755442"/>
                </a:cubicBezTo>
                <a:lnTo>
                  <a:pt x="1221821" y="1560104"/>
                </a:lnTo>
                <a:lnTo>
                  <a:pt x="1221820" y="1560103"/>
                </a:lnTo>
                <a:close/>
                <a:moveTo>
                  <a:pt x="3581017" y="2453627"/>
                </a:moveTo>
                <a:lnTo>
                  <a:pt x="3569720" y="2490798"/>
                </a:lnTo>
                <a:cubicBezTo>
                  <a:pt x="3553583" y="2572131"/>
                  <a:pt x="3586085" y="2658925"/>
                  <a:pt x="3659023" y="2708399"/>
                </a:cubicBezTo>
                <a:cubicBezTo>
                  <a:pt x="3731961" y="2757872"/>
                  <a:pt x="3824621" y="2755975"/>
                  <a:pt x="3894222" y="2710906"/>
                </a:cubicBezTo>
                <a:lnTo>
                  <a:pt x="3924582" y="2686666"/>
                </a:lnTo>
                <a:lnTo>
                  <a:pt x="4020973" y="2752047"/>
                </a:lnTo>
                <a:lnTo>
                  <a:pt x="3692666" y="3236065"/>
                </a:lnTo>
                <a:lnTo>
                  <a:pt x="3560169" y="3431404"/>
                </a:lnTo>
                <a:cubicBezTo>
                  <a:pt x="3529662" y="3476379"/>
                  <a:pt x="3468470" y="3488109"/>
                  <a:pt x="3423494" y="3457602"/>
                </a:cubicBezTo>
                <a:lnTo>
                  <a:pt x="3186562" y="3296893"/>
                </a:lnTo>
                <a:cubicBezTo>
                  <a:pt x="3141586" y="3266386"/>
                  <a:pt x="3129857" y="3205194"/>
                  <a:pt x="3160364" y="3160218"/>
                </a:cubicBezTo>
                <a:lnTo>
                  <a:pt x="3292861" y="2964880"/>
                </a:lnTo>
                <a:lnTo>
                  <a:pt x="2500490" y="2427418"/>
                </a:lnTo>
                <a:lnTo>
                  <a:pt x="2828797" y="1943400"/>
                </a:lnTo>
                <a:close/>
                <a:moveTo>
                  <a:pt x="3939964" y="1298772"/>
                </a:moveTo>
                <a:cubicBezTo>
                  <a:pt x="3994469" y="1335742"/>
                  <a:pt x="4028830" y="1391306"/>
                  <a:pt x="4040320" y="1451252"/>
                </a:cubicBezTo>
                <a:lnTo>
                  <a:pt x="4040201" y="1493626"/>
                </a:lnTo>
                <a:lnTo>
                  <a:pt x="4042337" y="1490477"/>
                </a:lnTo>
                <a:lnTo>
                  <a:pt x="4023660" y="2045715"/>
                </a:lnTo>
                <a:lnTo>
                  <a:pt x="4152571" y="2133156"/>
                </a:lnTo>
                <a:cubicBezTo>
                  <a:pt x="4261582" y="2207097"/>
                  <a:pt x="4290011" y="2355408"/>
                  <a:pt x="4216070" y="2464419"/>
                </a:cubicBezTo>
                <a:lnTo>
                  <a:pt x="4162217" y="2543813"/>
                </a:lnTo>
                <a:lnTo>
                  <a:pt x="4072302" y="2676373"/>
                </a:lnTo>
                <a:lnTo>
                  <a:pt x="3975910" y="2610991"/>
                </a:lnTo>
                <a:lnTo>
                  <a:pt x="3987205" y="2573823"/>
                </a:lnTo>
                <a:cubicBezTo>
                  <a:pt x="4003342" y="2492490"/>
                  <a:pt x="3970841" y="2405695"/>
                  <a:pt x="3897903" y="2356221"/>
                </a:cubicBezTo>
                <a:cubicBezTo>
                  <a:pt x="3824965" y="2306748"/>
                  <a:pt x="3732304" y="2308646"/>
                  <a:pt x="3662703" y="2353715"/>
                </a:cubicBezTo>
                <a:lnTo>
                  <a:pt x="3632347" y="2377954"/>
                </a:lnTo>
                <a:lnTo>
                  <a:pt x="2880126" y="1867726"/>
                </a:lnTo>
                <a:lnTo>
                  <a:pt x="3157776" y="1458391"/>
                </a:lnTo>
                <a:lnTo>
                  <a:pt x="3848336" y="1926794"/>
                </a:lnTo>
                <a:lnTo>
                  <a:pt x="3847262" y="1537503"/>
                </a:lnTo>
                <a:lnTo>
                  <a:pt x="3845658" y="1539868"/>
                </a:lnTo>
                <a:lnTo>
                  <a:pt x="3844531" y="1507215"/>
                </a:lnTo>
                <a:cubicBezTo>
                  <a:pt x="3833685" y="1460684"/>
                  <a:pt x="3804815" y="1416873"/>
                  <a:pt x="3760493" y="1386810"/>
                </a:cubicBezTo>
                <a:lnTo>
                  <a:pt x="3380951" y="1129368"/>
                </a:lnTo>
                <a:lnTo>
                  <a:pt x="3478402" y="985697"/>
                </a:lnTo>
                <a:close/>
                <a:moveTo>
                  <a:pt x="2912686" y="601974"/>
                </a:moveTo>
                <a:lnTo>
                  <a:pt x="3402728" y="934367"/>
                </a:lnTo>
                <a:lnTo>
                  <a:pt x="3305277" y="1078039"/>
                </a:lnTo>
                <a:lnTo>
                  <a:pt x="2925152" y="820202"/>
                </a:lnTo>
                <a:cubicBezTo>
                  <a:pt x="2880830" y="790139"/>
                  <a:pt x="2829449" y="779516"/>
                  <a:pt x="2782205" y="786645"/>
                </a:cubicBezTo>
                <a:lnTo>
                  <a:pt x="2753954" y="796775"/>
                </a:lnTo>
                <a:lnTo>
                  <a:pt x="2754352" y="796187"/>
                </a:lnTo>
                <a:lnTo>
                  <a:pt x="2742091" y="801028"/>
                </a:lnTo>
                <a:lnTo>
                  <a:pt x="2715843" y="810440"/>
                </a:lnTo>
                <a:lnTo>
                  <a:pt x="2714129" y="812068"/>
                </a:lnTo>
                <a:lnTo>
                  <a:pt x="2392258" y="939144"/>
                </a:lnTo>
                <a:lnTo>
                  <a:pt x="3082102" y="1407062"/>
                </a:lnTo>
                <a:lnTo>
                  <a:pt x="2804452" y="1816397"/>
                </a:lnTo>
                <a:lnTo>
                  <a:pt x="2041103" y="1298621"/>
                </a:lnTo>
                <a:lnTo>
                  <a:pt x="2052397" y="1261453"/>
                </a:lnTo>
                <a:cubicBezTo>
                  <a:pt x="2068535" y="1180120"/>
                  <a:pt x="2036034" y="1093325"/>
                  <a:pt x="1963096" y="1043851"/>
                </a:cubicBezTo>
                <a:cubicBezTo>
                  <a:pt x="1890158" y="994378"/>
                  <a:pt x="1797497" y="996276"/>
                  <a:pt x="1727896" y="1041345"/>
                </a:cubicBezTo>
                <a:lnTo>
                  <a:pt x="1697539" y="1065583"/>
                </a:lnTo>
                <a:lnTo>
                  <a:pt x="1601456" y="1000411"/>
                </a:lnTo>
                <a:lnTo>
                  <a:pt x="1745224" y="788456"/>
                </a:lnTo>
                <a:cubicBezTo>
                  <a:pt x="1819166" y="679446"/>
                  <a:pt x="1967477" y="651017"/>
                  <a:pt x="2076487" y="724958"/>
                </a:cubicBezTo>
                <a:lnTo>
                  <a:pt x="2189335" y="801502"/>
                </a:lnTo>
                <a:lnTo>
                  <a:pt x="2646807" y="601362"/>
                </a:lnTo>
                <a:lnTo>
                  <a:pt x="2649048" y="599165"/>
                </a:lnTo>
                <a:lnTo>
                  <a:pt x="2682610" y="585698"/>
                </a:lnTo>
                <a:lnTo>
                  <a:pt x="2698309" y="578829"/>
                </a:lnTo>
                <a:lnTo>
                  <a:pt x="2697779" y="579611"/>
                </a:lnTo>
                <a:lnTo>
                  <a:pt x="2733904" y="565117"/>
                </a:lnTo>
                <a:cubicBezTo>
                  <a:pt x="2793850" y="553625"/>
                  <a:pt x="2858181" y="565004"/>
                  <a:pt x="2912686" y="601974"/>
                </a:cubicBezTo>
                <a:close/>
                <a:moveTo>
                  <a:pt x="3821114" y="480443"/>
                </a:moveTo>
                <a:lnTo>
                  <a:pt x="3925000" y="568440"/>
                </a:lnTo>
                <a:cubicBezTo>
                  <a:pt x="4553336" y="1147732"/>
                  <a:pt x="4770207" y="2034263"/>
                  <a:pt x="4507023" y="2824365"/>
                </a:cubicBezTo>
                <a:lnTo>
                  <a:pt x="4462620" y="2941124"/>
                </a:lnTo>
                <a:lnTo>
                  <a:pt x="4211054" y="2770488"/>
                </a:lnTo>
                <a:lnTo>
                  <a:pt x="4226100" y="2730925"/>
                </a:lnTo>
                <a:cubicBezTo>
                  <a:pt x="4452991" y="2049778"/>
                  <a:pt x="4266027" y="1285499"/>
                  <a:pt x="3724337" y="786092"/>
                </a:cubicBezTo>
                <a:lnTo>
                  <a:pt x="3654131" y="726623"/>
                </a:lnTo>
                <a:close/>
                <a:moveTo>
                  <a:pt x="3640196" y="346911"/>
                </a:moveTo>
                <a:lnTo>
                  <a:pt x="3748757" y="424223"/>
                </a:lnTo>
                <a:lnTo>
                  <a:pt x="3582673" y="669078"/>
                </a:lnTo>
                <a:lnTo>
                  <a:pt x="3478808" y="595112"/>
                </a:lnTo>
                <a:cubicBezTo>
                  <a:pt x="2914693" y="227961"/>
                  <a:pt x="2187983" y="194289"/>
                  <a:pt x="1588428" y="519401"/>
                </a:cubicBezTo>
                <a:lnTo>
                  <a:pt x="1580829" y="523892"/>
                </a:lnTo>
                <a:lnTo>
                  <a:pt x="1310861" y="340774"/>
                </a:lnTo>
                <a:lnTo>
                  <a:pt x="1310411" y="340073"/>
                </a:lnTo>
                <a:cubicBezTo>
                  <a:pt x="2029661" y="-121515"/>
                  <a:pt x="2942223" y="-107360"/>
                  <a:pt x="3640196" y="3469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A09EBD6-C432-497B-86F8-0F39EFB0490D}"/>
              </a:ext>
            </a:extLst>
          </p:cNvPr>
          <p:cNvSpPr txBox="1"/>
          <p:nvPr/>
        </p:nvSpPr>
        <p:spPr>
          <a:xfrm>
            <a:off x="139095" y="6435065"/>
            <a:ext cx="2772281" cy="307777"/>
          </a:xfrm>
          <a:prstGeom prst="rect">
            <a:avLst/>
          </a:prstGeom>
          <a:noFill/>
        </p:spPr>
        <p:txBody>
          <a:bodyPr wrap="square" rtlCol="0">
            <a:spAutoFit/>
          </a:bodyPr>
          <a:lstStyle/>
          <a:p>
            <a:r>
              <a:rPr lang="en-US" altLang="ko-KR" sz="1400" dirty="0">
                <a:solidFill>
                  <a:schemeClr val="bg1"/>
                </a:solidFill>
                <a:cs typeface="Arial" pitchFamily="34" charset="0"/>
              </a:rPr>
              <a:t>* For Jan – September, 2022</a:t>
            </a:r>
          </a:p>
        </p:txBody>
      </p:sp>
      <p:grpSp>
        <p:nvGrpSpPr>
          <p:cNvPr id="3" name="Group 2">
            <a:extLst>
              <a:ext uri="{FF2B5EF4-FFF2-40B4-BE49-F238E27FC236}">
                <a16:creationId xmlns:a16="http://schemas.microsoft.com/office/drawing/2014/main" id="{E3BDC91C-0C87-8422-7FBD-052D4873232D}"/>
              </a:ext>
            </a:extLst>
          </p:cNvPr>
          <p:cNvGrpSpPr/>
          <p:nvPr/>
        </p:nvGrpSpPr>
        <p:grpSpPr>
          <a:xfrm>
            <a:off x="9612261" y="370876"/>
            <a:ext cx="2048122" cy="3159747"/>
            <a:chOff x="6664819" y="3249396"/>
            <a:chExt cx="2290382" cy="3526146"/>
          </a:xfrm>
        </p:grpSpPr>
        <p:sp>
          <p:nvSpPr>
            <p:cNvPr id="4" name="Rectangle 3">
              <a:extLst>
                <a:ext uri="{FF2B5EF4-FFF2-40B4-BE49-F238E27FC236}">
                  <a16:creationId xmlns:a16="http://schemas.microsoft.com/office/drawing/2014/main" id="{601DAFDC-B3A3-DB15-7797-1568F3F540DC}"/>
                </a:ext>
              </a:extLst>
            </p:cNvPr>
            <p:cNvSpPr/>
            <p:nvPr/>
          </p:nvSpPr>
          <p:spPr>
            <a:xfrm>
              <a:off x="6664819" y="6277502"/>
              <a:ext cx="2290382" cy="498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D646502-02EE-6A3D-85A1-F6F805DCAEA5}"/>
                </a:ext>
              </a:extLst>
            </p:cNvPr>
            <p:cNvSpPr/>
            <p:nvPr/>
          </p:nvSpPr>
          <p:spPr>
            <a:xfrm>
              <a:off x="6918573" y="6277501"/>
              <a:ext cx="1777542" cy="3492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1F2165-7831-2BC1-8F71-11EC37C9C1E8}"/>
                </a:ext>
              </a:extLst>
            </p:cNvPr>
            <p:cNvSpPr/>
            <p:nvPr/>
          </p:nvSpPr>
          <p:spPr>
            <a:xfrm>
              <a:off x="6918573" y="6413864"/>
              <a:ext cx="1777542" cy="2129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E20F15-AEC6-3216-9C3D-18CBF6EDE826}"/>
                </a:ext>
              </a:extLst>
            </p:cNvPr>
            <p:cNvSpPr/>
            <p:nvPr/>
          </p:nvSpPr>
          <p:spPr>
            <a:xfrm>
              <a:off x="7110926" y="3855594"/>
              <a:ext cx="1392836" cy="2503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E09909E-C483-F62D-A9B0-12459A4488CF}"/>
                </a:ext>
              </a:extLst>
            </p:cNvPr>
            <p:cNvSpPr/>
            <p:nvPr/>
          </p:nvSpPr>
          <p:spPr>
            <a:xfrm>
              <a:off x="7062320" y="3249396"/>
              <a:ext cx="1489767" cy="3013740"/>
            </a:xfrm>
            <a:custGeom>
              <a:avLst/>
              <a:gdLst>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47449 w 1487283"/>
                <a:gd name="connsiteY21" fmla="*/ 945132 h 3028964"/>
                <a:gd name="connsiteX22" fmla="*/ 147412 w 1487283"/>
                <a:gd name="connsiteY22" fmla="*/ 944855 h 3028964"/>
                <a:gd name="connsiteX23" fmla="*/ 146150 w 1487283"/>
                <a:gd name="connsiteY23" fmla="*/ 927368 h 3028964"/>
                <a:gd name="connsiteX24" fmla="*/ 106488 w 1487283"/>
                <a:gd name="connsiteY24" fmla="*/ 783144 h 3028964"/>
                <a:gd name="connsiteX25" fmla="*/ 66106 w 1487283"/>
                <a:gd name="connsiteY25" fmla="*/ 737354 h 3028964"/>
                <a:gd name="connsiteX26" fmla="*/ 49159 w 1487283"/>
                <a:gd name="connsiteY26" fmla="*/ 723652 h 3028964"/>
                <a:gd name="connsiteX27" fmla="*/ 37982 w 1487283"/>
                <a:gd name="connsiteY27" fmla="*/ 712114 h 3028964"/>
                <a:gd name="connsiteX28" fmla="*/ 27526 w 1487283"/>
                <a:gd name="connsiteY28" fmla="*/ 700216 h 3028964"/>
                <a:gd name="connsiteX29" fmla="*/ 124 w 1487283"/>
                <a:gd name="connsiteY29" fmla="*/ 646853 h 3028964"/>
                <a:gd name="connsiteX30" fmla="*/ 6253 w 1487283"/>
                <a:gd name="connsiteY30" fmla="*/ 217428 h 3028964"/>
                <a:gd name="connsiteX31" fmla="*/ 3008 w 1487283"/>
                <a:gd name="connsiteY31" fmla="*/ 145317 h 3028964"/>
                <a:gd name="connsiteX32" fmla="*/ 8416 w 1487283"/>
                <a:gd name="connsiteY32" fmla="*/ 98444 h 3028964"/>
                <a:gd name="connsiteX33" fmla="*/ 57092 w 1487283"/>
                <a:gd name="connsiteY33" fmla="*/ 50129 h 3028964"/>
                <a:gd name="connsiteX34" fmla="*/ 137496 w 1487283"/>
                <a:gd name="connsiteY34" fmla="*/ 30298 h 3028964"/>
                <a:gd name="connsiteX35" fmla="*/ 327150 w 1487283"/>
                <a:gd name="connsiteY35" fmla="*/ 16237 h 3028964"/>
                <a:gd name="connsiteX36" fmla="*/ 508512 w 1487283"/>
                <a:gd name="connsiteY36" fmla="*/ 8304 h 3028964"/>
                <a:gd name="connsiteX37" fmla="*/ 661389 w 1487283"/>
                <a:gd name="connsiteY37" fmla="*/ 2175 h 3028964"/>
                <a:gd name="connsiteX38" fmla="*/ 813544 w 1487283"/>
                <a:gd name="connsiteY38"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47449 w 1487283"/>
                <a:gd name="connsiteY21" fmla="*/ 945132 h 3028964"/>
                <a:gd name="connsiteX22" fmla="*/ 147412 w 1487283"/>
                <a:gd name="connsiteY22" fmla="*/ 944855 h 3028964"/>
                <a:gd name="connsiteX23" fmla="*/ 152545 w 1487283"/>
                <a:gd name="connsiteY23" fmla="*/ 927368 h 3028964"/>
                <a:gd name="connsiteX24" fmla="*/ 106488 w 1487283"/>
                <a:gd name="connsiteY24" fmla="*/ 783144 h 3028964"/>
                <a:gd name="connsiteX25" fmla="*/ 66106 w 1487283"/>
                <a:gd name="connsiteY25" fmla="*/ 737354 h 3028964"/>
                <a:gd name="connsiteX26" fmla="*/ 49159 w 1487283"/>
                <a:gd name="connsiteY26" fmla="*/ 723652 h 3028964"/>
                <a:gd name="connsiteX27" fmla="*/ 37982 w 1487283"/>
                <a:gd name="connsiteY27" fmla="*/ 712114 h 3028964"/>
                <a:gd name="connsiteX28" fmla="*/ 27526 w 1487283"/>
                <a:gd name="connsiteY28" fmla="*/ 700216 h 3028964"/>
                <a:gd name="connsiteX29" fmla="*/ 124 w 1487283"/>
                <a:gd name="connsiteY29" fmla="*/ 646853 h 3028964"/>
                <a:gd name="connsiteX30" fmla="*/ 6253 w 1487283"/>
                <a:gd name="connsiteY30" fmla="*/ 217428 h 3028964"/>
                <a:gd name="connsiteX31" fmla="*/ 3008 w 1487283"/>
                <a:gd name="connsiteY31" fmla="*/ 145317 h 3028964"/>
                <a:gd name="connsiteX32" fmla="*/ 8416 w 1487283"/>
                <a:gd name="connsiteY32" fmla="*/ 98444 h 3028964"/>
                <a:gd name="connsiteX33" fmla="*/ 57092 w 1487283"/>
                <a:gd name="connsiteY33" fmla="*/ 50129 h 3028964"/>
                <a:gd name="connsiteX34" fmla="*/ 137496 w 1487283"/>
                <a:gd name="connsiteY34" fmla="*/ 30298 h 3028964"/>
                <a:gd name="connsiteX35" fmla="*/ 327150 w 1487283"/>
                <a:gd name="connsiteY35" fmla="*/ 16237 h 3028964"/>
                <a:gd name="connsiteX36" fmla="*/ 508512 w 1487283"/>
                <a:gd name="connsiteY36" fmla="*/ 8304 h 3028964"/>
                <a:gd name="connsiteX37" fmla="*/ 661389 w 1487283"/>
                <a:gd name="connsiteY37" fmla="*/ 2175 h 3028964"/>
                <a:gd name="connsiteX38" fmla="*/ 813544 w 1487283"/>
                <a:gd name="connsiteY38"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47449 w 1487283"/>
                <a:gd name="connsiteY21" fmla="*/ 945132 h 3028964"/>
                <a:gd name="connsiteX22" fmla="*/ 152545 w 1487283"/>
                <a:gd name="connsiteY22" fmla="*/ 927368 h 3028964"/>
                <a:gd name="connsiteX23" fmla="*/ 106488 w 1487283"/>
                <a:gd name="connsiteY23" fmla="*/ 783144 h 3028964"/>
                <a:gd name="connsiteX24" fmla="*/ 66106 w 1487283"/>
                <a:gd name="connsiteY24" fmla="*/ 737354 h 3028964"/>
                <a:gd name="connsiteX25" fmla="*/ 49159 w 1487283"/>
                <a:gd name="connsiteY25" fmla="*/ 723652 h 3028964"/>
                <a:gd name="connsiteX26" fmla="*/ 37982 w 1487283"/>
                <a:gd name="connsiteY26" fmla="*/ 712114 h 3028964"/>
                <a:gd name="connsiteX27" fmla="*/ 27526 w 1487283"/>
                <a:gd name="connsiteY27" fmla="*/ 700216 h 3028964"/>
                <a:gd name="connsiteX28" fmla="*/ 124 w 1487283"/>
                <a:gd name="connsiteY28" fmla="*/ 646853 h 3028964"/>
                <a:gd name="connsiteX29" fmla="*/ 6253 w 1487283"/>
                <a:gd name="connsiteY29" fmla="*/ 217428 h 3028964"/>
                <a:gd name="connsiteX30" fmla="*/ 3008 w 1487283"/>
                <a:gd name="connsiteY30" fmla="*/ 145317 h 3028964"/>
                <a:gd name="connsiteX31" fmla="*/ 8416 w 1487283"/>
                <a:gd name="connsiteY31" fmla="*/ 98444 h 3028964"/>
                <a:gd name="connsiteX32" fmla="*/ 57092 w 1487283"/>
                <a:gd name="connsiteY32" fmla="*/ 50129 h 3028964"/>
                <a:gd name="connsiteX33" fmla="*/ 137496 w 1487283"/>
                <a:gd name="connsiteY33" fmla="*/ 30298 h 3028964"/>
                <a:gd name="connsiteX34" fmla="*/ 327150 w 1487283"/>
                <a:gd name="connsiteY34" fmla="*/ 16237 h 3028964"/>
                <a:gd name="connsiteX35" fmla="*/ 508512 w 1487283"/>
                <a:gd name="connsiteY35" fmla="*/ 8304 h 3028964"/>
                <a:gd name="connsiteX36" fmla="*/ 661389 w 1487283"/>
                <a:gd name="connsiteY36" fmla="*/ 2175 h 3028964"/>
                <a:gd name="connsiteX37" fmla="*/ 813544 w 1487283"/>
                <a:gd name="connsiteY37"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47449 w 1487283"/>
                <a:gd name="connsiteY21" fmla="*/ 945132 h 3028964"/>
                <a:gd name="connsiteX22" fmla="*/ 106488 w 1487283"/>
                <a:gd name="connsiteY22" fmla="*/ 783144 h 3028964"/>
                <a:gd name="connsiteX23" fmla="*/ 66106 w 1487283"/>
                <a:gd name="connsiteY23" fmla="*/ 737354 h 3028964"/>
                <a:gd name="connsiteX24" fmla="*/ 49159 w 1487283"/>
                <a:gd name="connsiteY24" fmla="*/ 723652 h 3028964"/>
                <a:gd name="connsiteX25" fmla="*/ 37982 w 1487283"/>
                <a:gd name="connsiteY25" fmla="*/ 712114 h 3028964"/>
                <a:gd name="connsiteX26" fmla="*/ 27526 w 1487283"/>
                <a:gd name="connsiteY26" fmla="*/ 700216 h 3028964"/>
                <a:gd name="connsiteX27" fmla="*/ 124 w 1487283"/>
                <a:gd name="connsiteY27" fmla="*/ 646853 h 3028964"/>
                <a:gd name="connsiteX28" fmla="*/ 6253 w 1487283"/>
                <a:gd name="connsiteY28" fmla="*/ 217428 h 3028964"/>
                <a:gd name="connsiteX29" fmla="*/ 3008 w 1487283"/>
                <a:gd name="connsiteY29" fmla="*/ 145317 h 3028964"/>
                <a:gd name="connsiteX30" fmla="*/ 8416 w 1487283"/>
                <a:gd name="connsiteY30" fmla="*/ 98444 h 3028964"/>
                <a:gd name="connsiteX31" fmla="*/ 57092 w 1487283"/>
                <a:gd name="connsiteY31" fmla="*/ 50129 h 3028964"/>
                <a:gd name="connsiteX32" fmla="*/ 137496 w 1487283"/>
                <a:gd name="connsiteY32" fmla="*/ 30298 h 3028964"/>
                <a:gd name="connsiteX33" fmla="*/ 327150 w 1487283"/>
                <a:gd name="connsiteY33" fmla="*/ 16237 h 3028964"/>
                <a:gd name="connsiteX34" fmla="*/ 508512 w 1487283"/>
                <a:gd name="connsiteY34" fmla="*/ 8304 h 3028964"/>
                <a:gd name="connsiteX35" fmla="*/ 661389 w 1487283"/>
                <a:gd name="connsiteY35" fmla="*/ 2175 h 3028964"/>
                <a:gd name="connsiteX36" fmla="*/ 813544 w 1487283"/>
                <a:gd name="connsiteY36"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47449 w 1487283"/>
                <a:gd name="connsiteY21" fmla="*/ 945132 h 3028964"/>
                <a:gd name="connsiteX22" fmla="*/ 106488 w 1487283"/>
                <a:gd name="connsiteY22" fmla="*/ 783144 h 3028964"/>
                <a:gd name="connsiteX23" fmla="*/ 66106 w 1487283"/>
                <a:gd name="connsiteY23" fmla="*/ 737354 h 3028964"/>
                <a:gd name="connsiteX24" fmla="*/ 49159 w 1487283"/>
                <a:gd name="connsiteY24" fmla="*/ 723652 h 3028964"/>
                <a:gd name="connsiteX25" fmla="*/ 37982 w 1487283"/>
                <a:gd name="connsiteY25" fmla="*/ 712114 h 3028964"/>
                <a:gd name="connsiteX26" fmla="*/ 27526 w 1487283"/>
                <a:gd name="connsiteY26" fmla="*/ 700216 h 3028964"/>
                <a:gd name="connsiteX27" fmla="*/ 124 w 1487283"/>
                <a:gd name="connsiteY27" fmla="*/ 646853 h 3028964"/>
                <a:gd name="connsiteX28" fmla="*/ 6253 w 1487283"/>
                <a:gd name="connsiteY28" fmla="*/ 217428 h 3028964"/>
                <a:gd name="connsiteX29" fmla="*/ 3008 w 1487283"/>
                <a:gd name="connsiteY29" fmla="*/ 145317 h 3028964"/>
                <a:gd name="connsiteX30" fmla="*/ 8416 w 1487283"/>
                <a:gd name="connsiteY30" fmla="*/ 98444 h 3028964"/>
                <a:gd name="connsiteX31" fmla="*/ 57092 w 1487283"/>
                <a:gd name="connsiteY31" fmla="*/ 50129 h 3028964"/>
                <a:gd name="connsiteX32" fmla="*/ 137496 w 1487283"/>
                <a:gd name="connsiteY32" fmla="*/ 30298 h 3028964"/>
                <a:gd name="connsiteX33" fmla="*/ 327150 w 1487283"/>
                <a:gd name="connsiteY33" fmla="*/ 16237 h 3028964"/>
                <a:gd name="connsiteX34" fmla="*/ 508512 w 1487283"/>
                <a:gd name="connsiteY34" fmla="*/ 8304 h 3028964"/>
                <a:gd name="connsiteX35" fmla="*/ 661389 w 1487283"/>
                <a:gd name="connsiteY35" fmla="*/ 2175 h 3028964"/>
                <a:gd name="connsiteX36" fmla="*/ 813544 w 1487283"/>
                <a:gd name="connsiteY36"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06488 w 1487283"/>
                <a:gd name="connsiteY21" fmla="*/ 783144 h 3028964"/>
                <a:gd name="connsiteX22" fmla="*/ 66106 w 1487283"/>
                <a:gd name="connsiteY22" fmla="*/ 737354 h 3028964"/>
                <a:gd name="connsiteX23" fmla="*/ 49159 w 1487283"/>
                <a:gd name="connsiteY23" fmla="*/ 723652 h 3028964"/>
                <a:gd name="connsiteX24" fmla="*/ 37982 w 1487283"/>
                <a:gd name="connsiteY24" fmla="*/ 712114 h 3028964"/>
                <a:gd name="connsiteX25" fmla="*/ 27526 w 1487283"/>
                <a:gd name="connsiteY25" fmla="*/ 700216 h 3028964"/>
                <a:gd name="connsiteX26" fmla="*/ 124 w 1487283"/>
                <a:gd name="connsiteY26" fmla="*/ 646853 h 3028964"/>
                <a:gd name="connsiteX27" fmla="*/ 6253 w 1487283"/>
                <a:gd name="connsiteY27" fmla="*/ 217428 h 3028964"/>
                <a:gd name="connsiteX28" fmla="*/ 3008 w 1487283"/>
                <a:gd name="connsiteY28" fmla="*/ 145317 h 3028964"/>
                <a:gd name="connsiteX29" fmla="*/ 8416 w 1487283"/>
                <a:gd name="connsiteY29" fmla="*/ 98444 h 3028964"/>
                <a:gd name="connsiteX30" fmla="*/ 57092 w 1487283"/>
                <a:gd name="connsiteY30" fmla="*/ 50129 h 3028964"/>
                <a:gd name="connsiteX31" fmla="*/ 137496 w 1487283"/>
                <a:gd name="connsiteY31" fmla="*/ 30298 h 3028964"/>
                <a:gd name="connsiteX32" fmla="*/ 327150 w 1487283"/>
                <a:gd name="connsiteY32" fmla="*/ 16237 h 3028964"/>
                <a:gd name="connsiteX33" fmla="*/ 508512 w 1487283"/>
                <a:gd name="connsiteY33" fmla="*/ 8304 h 3028964"/>
                <a:gd name="connsiteX34" fmla="*/ 661389 w 1487283"/>
                <a:gd name="connsiteY34" fmla="*/ 2175 h 3028964"/>
                <a:gd name="connsiteX35" fmla="*/ 813544 w 1487283"/>
                <a:gd name="connsiteY35"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44106 w 1487283"/>
                <a:gd name="connsiteY15" fmla="*/ 876935 h 3028964"/>
                <a:gd name="connsiteX16" fmla="*/ 1338298 w 1487283"/>
                <a:gd name="connsiteY16" fmla="*/ 921246 h 3028964"/>
                <a:gd name="connsiteX17" fmla="*/ 1339207 w 1487283"/>
                <a:gd name="connsiteY17" fmla="*/ 921246 h 3028964"/>
                <a:gd name="connsiteX18" fmla="*/ 1339207 w 1487283"/>
                <a:gd name="connsiteY18" fmla="*/ 3028964 h 3028964"/>
                <a:gd name="connsiteX19" fmla="*/ 154428 w 1487283"/>
                <a:gd name="connsiteY19" fmla="*/ 3028964 h 3028964"/>
                <a:gd name="connsiteX20" fmla="*/ 154428 w 1487283"/>
                <a:gd name="connsiteY20" fmla="*/ 945132 h 3028964"/>
                <a:gd name="connsiteX21" fmla="*/ 106488 w 1487283"/>
                <a:gd name="connsiteY21" fmla="*/ 783144 h 3028964"/>
                <a:gd name="connsiteX22" fmla="*/ 66106 w 1487283"/>
                <a:gd name="connsiteY22" fmla="*/ 737354 h 3028964"/>
                <a:gd name="connsiteX23" fmla="*/ 49159 w 1487283"/>
                <a:gd name="connsiteY23" fmla="*/ 723652 h 3028964"/>
                <a:gd name="connsiteX24" fmla="*/ 37982 w 1487283"/>
                <a:gd name="connsiteY24" fmla="*/ 712114 h 3028964"/>
                <a:gd name="connsiteX25" fmla="*/ 27526 w 1487283"/>
                <a:gd name="connsiteY25" fmla="*/ 700216 h 3028964"/>
                <a:gd name="connsiteX26" fmla="*/ 124 w 1487283"/>
                <a:gd name="connsiteY26" fmla="*/ 646853 h 3028964"/>
                <a:gd name="connsiteX27" fmla="*/ 6253 w 1487283"/>
                <a:gd name="connsiteY27" fmla="*/ 217428 h 3028964"/>
                <a:gd name="connsiteX28" fmla="*/ 3008 w 1487283"/>
                <a:gd name="connsiteY28" fmla="*/ 145317 h 3028964"/>
                <a:gd name="connsiteX29" fmla="*/ 8416 w 1487283"/>
                <a:gd name="connsiteY29" fmla="*/ 98444 h 3028964"/>
                <a:gd name="connsiteX30" fmla="*/ 57092 w 1487283"/>
                <a:gd name="connsiteY30" fmla="*/ 50129 h 3028964"/>
                <a:gd name="connsiteX31" fmla="*/ 137496 w 1487283"/>
                <a:gd name="connsiteY31" fmla="*/ 30298 h 3028964"/>
                <a:gd name="connsiteX32" fmla="*/ 327150 w 1487283"/>
                <a:gd name="connsiteY32" fmla="*/ 16237 h 3028964"/>
                <a:gd name="connsiteX33" fmla="*/ 508512 w 1487283"/>
                <a:gd name="connsiteY33" fmla="*/ 8304 h 3028964"/>
                <a:gd name="connsiteX34" fmla="*/ 661389 w 1487283"/>
                <a:gd name="connsiteY34" fmla="*/ 2175 h 3028964"/>
                <a:gd name="connsiteX35" fmla="*/ 813544 w 1487283"/>
                <a:gd name="connsiteY35"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38298 w 1487283"/>
                <a:gd name="connsiteY15" fmla="*/ 921246 h 3028964"/>
                <a:gd name="connsiteX16" fmla="*/ 1339207 w 1487283"/>
                <a:gd name="connsiteY16" fmla="*/ 921246 h 3028964"/>
                <a:gd name="connsiteX17" fmla="*/ 1339207 w 1487283"/>
                <a:gd name="connsiteY17" fmla="*/ 3028964 h 3028964"/>
                <a:gd name="connsiteX18" fmla="*/ 154428 w 1487283"/>
                <a:gd name="connsiteY18" fmla="*/ 3028964 h 3028964"/>
                <a:gd name="connsiteX19" fmla="*/ 154428 w 1487283"/>
                <a:gd name="connsiteY19" fmla="*/ 945132 h 3028964"/>
                <a:gd name="connsiteX20" fmla="*/ 106488 w 1487283"/>
                <a:gd name="connsiteY20" fmla="*/ 783144 h 3028964"/>
                <a:gd name="connsiteX21" fmla="*/ 66106 w 1487283"/>
                <a:gd name="connsiteY21" fmla="*/ 737354 h 3028964"/>
                <a:gd name="connsiteX22" fmla="*/ 49159 w 1487283"/>
                <a:gd name="connsiteY22" fmla="*/ 723652 h 3028964"/>
                <a:gd name="connsiteX23" fmla="*/ 37982 w 1487283"/>
                <a:gd name="connsiteY23" fmla="*/ 712114 h 3028964"/>
                <a:gd name="connsiteX24" fmla="*/ 27526 w 1487283"/>
                <a:gd name="connsiteY24" fmla="*/ 700216 h 3028964"/>
                <a:gd name="connsiteX25" fmla="*/ 124 w 1487283"/>
                <a:gd name="connsiteY25" fmla="*/ 646853 h 3028964"/>
                <a:gd name="connsiteX26" fmla="*/ 6253 w 1487283"/>
                <a:gd name="connsiteY26" fmla="*/ 217428 h 3028964"/>
                <a:gd name="connsiteX27" fmla="*/ 3008 w 1487283"/>
                <a:gd name="connsiteY27" fmla="*/ 145317 h 3028964"/>
                <a:gd name="connsiteX28" fmla="*/ 8416 w 1487283"/>
                <a:gd name="connsiteY28" fmla="*/ 98444 h 3028964"/>
                <a:gd name="connsiteX29" fmla="*/ 57092 w 1487283"/>
                <a:gd name="connsiteY29" fmla="*/ 50129 h 3028964"/>
                <a:gd name="connsiteX30" fmla="*/ 137496 w 1487283"/>
                <a:gd name="connsiteY30" fmla="*/ 30298 h 3028964"/>
                <a:gd name="connsiteX31" fmla="*/ 327150 w 1487283"/>
                <a:gd name="connsiteY31" fmla="*/ 16237 h 3028964"/>
                <a:gd name="connsiteX32" fmla="*/ 508512 w 1487283"/>
                <a:gd name="connsiteY32" fmla="*/ 8304 h 3028964"/>
                <a:gd name="connsiteX33" fmla="*/ 661389 w 1487283"/>
                <a:gd name="connsiteY33" fmla="*/ 2175 h 3028964"/>
                <a:gd name="connsiteX34" fmla="*/ 813544 w 1487283"/>
                <a:gd name="connsiteY34"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56545 w 1487283"/>
                <a:gd name="connsiteY14" fmla="*/ 832902 h 3028964"/>
                <a:gd name="connsiteX15" fmla="*/ 1338298 w 1487283"/>
                <a:gd name="connsiteY15" fmla="*/ 921246 h 3028964"/>
                <a:gd name="connsiteX16" fmla="*/ 1339207 w 1487283"/>
                <a:gd name="connsiteY16" fmla="*/ 921246 h 3028964"/>
                <a:gd name="connsiteX17" fmla="*/ 1339207 w 1487283"/>
                <a:gd name="connsiteY17" fmla="*/ 3028964 h 3028964"/>
                <a:gd name="connsiteX18" fmla="*/ 154428 w 1487283"/>
                <a:gd name="connsiteY18" fmla="*/ 3028964 h 3028964"/>
                <a:gd name="connsiteX19" fmla="*/ 154428 w 1487283"/>
                <a:gd name="connsiteY19" fmla="*/ 945132 h 3028964"/>
                <a:gd name="connsiteX20" fmla="*/ 106488 w 1487283"/>
                <a:gd name="connsiteY20" fmla="*/ 783144 h 3028964"/>
                <a:gd name="connsiteX21" fmla="*/ 66106 w 1487283"/>
                <a:gd name="connsiteY21" fmla="*/ 737354 h 3028964"/>
                <a:gd name="connsiteX22" fmla="*/ 49159 w 1487283"/>
                <a:gd name="connsiteY22" fmla="*/ 723652 h 3028964"/>
                <a:gd name="connsiteX23" fmla="*/ 37982 w 1487283"/>
                <a:gd name="connsiteY23" fmla="*/ 712114 h 3028964"/>
                <a:gd name="connsiteX24" fmla="*/ 27526 w 1487283"/>
                <a:gd name="connsiteY24" fmla="*/ 700216 h 3028964"/>
                <a:gd name="connsiteX25" fmla="*/ 124 w 1487283"/>
                <a:gd name="connsiteY25" fmla="*/ 646853 h 3028964"/>
                <a:gd name="connsiteX26" fmla="*/ 6253 w 1487283"/>
                <a:gd name="connsiteY26" fmla="*/ 217428 h 3028964"/>
                <a:gd name="connsiteX27" fmla="*/ 3008 w 1487283"/>
                <a:gd name="connsiteY27" fmla="*/ 145317 h 3028964"/>
                <a:gd name="connsiteX28" fmla="*/ 8416 w 1487283"/>
                <a:gd name="connsiteY28" fmla="*/ 98444 h 3028964"/>
                <a:gd name="connsiteX29" fmla="*/ 57092 w 1487283"/>
                <a:gd name="connsiteY29" fmla="*/ 50129 h 3028964"/>
                <a:gd name="connsiteX30" fmla="*/ 137496 w 1487283"/>
                <a:gd name="connsiteY30" fmla="*/ 30298 h 3028964"/>
                <a:gd name="connsiteX31" fmla="*/ 327150 w 1487283"/>
                <a:gd name="connsiteY31" fmla="*/ 16237 h 3028964"/>
                <a:gd name="connsiteX32" fmla="*/ 508512 w 1487283"/>
                <a:gd name="connsiteY32" fmla="*/ 8304 h 3028964"/>
                <a:gd name="connsiteX33" fmla="*/ 661389 w 1487283"/>
                <a:gd name="connsiteY33" fmla="*/ 2175 h 3028964"/>
                <a:gd name="connsiteX34" fmla="*/ 813544 w 1487283"/>
                <a:gd name="connsiteY34"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38298 w 1487283"/>
                <a:gd name="connsiteY14" fmla="*/ 921246 h 3028964"/>
                <a:gd name="connsiteX15" fmla="*/ 1339207 w 1487283"/>
                <a:gd name="connsiteY15" fmla="*/ 921246 h 3028964"/>
                <a:gd name="connsiteX16" fmla="*/ 1339207 w 1487283"/>
                <a:gd name="connsiteY16" fmla="*/ 3028964 h 3028964"/>
                <a:gd name="connsiteX17" fmla="*/ 154428 w 1487283"/>
                <a:gd name="connsiteY17" fmla="*/ 3028964 h 3028964"/>
                <a:gd name="connsiteX18" fmla="*/ 154428 w 1487283"/>
                <a:gd name="connsiteY18" fmla="*/ 945132 h 3028964"/>
                <a:gd name="connsiteX19" fmla="*/ 106488 w 1487283"/>
                <a:gd name="connsiteY19" fmla="*/ 783144 h 3028964"/>
                <a:gd name="connsiteX20" fmla="*/ 66106 w 1487283"/>
                <a:gd name="connsiteY20" fmla="*/ 737354 h 3028964"/>
                <a:gd name="connsiteX21" fmla="*/ 49159 w 1487283"/>
                <a:gd name="connsiteY21" fmla="*/ 723652 h 3028964"/>
                <a:gd name="connsiteX22" fmla="*/ 37982 w 1487283"/>
                <a:gd name="connsiteY22" fmla="*/ 712114 h 3028964"/>
                <a:gd name="connsiteX23" fmla="*/ 27526 w 1487283"/>
                <a:gd name="connsiteY23" fmla="*/ 700216 h 3028964"/>
                <a:gd name="connsiteX24" fmla="*/ 124 w 1487283"/>
                <a:gd name="connsiteY24" fmla="*/ 646853 h 3028964"/>
                <a:gd name="connsiteX25" fmla="*/ 6253 w 1487283"/>
                <a:gd name="connsiteY25" fmla="*/ 217428 h 3028964"/>
                <a:gd name="connsiteX26" fmla="*/ 3008 w 1487283"/>
                <a:gd name="connsiteY26" fmla="*/ 145317 h 3028964"/>
                <a:gd name="connsiteX27" fmla="*/ 8416 w 1487283"/>
                <a:gd name="connsiteY27" fmla="*/ 98444 h 3028964"/>
                <a:gd name="connsiteX28" fmla="*/ 57092 w 1487283"/>
                <a:gd name="connsiteY28" fmla="*/ 50129 h 3028964"/>
                <a:gd name="connsiteX29" fmla="*/ 137496 w 1487283"/>
                <a:gd name="connsiteY29" fmla="*/ 30298 h 3028964"/>
                <a:gd name="connsiteX30" fmla="*/ 327150 w 1487283"/>
                <a:gd name="connsiteY30" fmla="*/ 16237 h 3028964"/>
                <a:gd name="connsiteX31" fmla="*/ 508512 w 1487283"/>
                <a:gd name="connsiteY31" fmla="*/ 8304 h 3028964"/>
                <a:gd name="connsiteX32" fmla="*/ 661389 w 1487283"/>
                <a:gd name="connsiteY32" fmla="*/ 2175 h 3028964"/>
                <a:gd name="connsiteX33" fmla="*/ 813544 w 1487283"/>
                <a:gd name="connsiteY33"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38298 w 1487283"/>
                <a:gd name="connsiteY14" fmla="*/ 921246 h 3028964"/>
                <a:gd name="connsiteX15" fmla="*/ 1332813 w 1487283"/>
                <a:gd name="connsiteY15" fmla="*/ 1020360 h 3028964"/>
                <a:gd name="connsiteX16" fmla="*/ 1339207 w 1487283"/>
                <a:gd name="connsiteY16" fmla="*/ 3028964 h 3028964"/>
                <a:gd name="connsiteX17" fmla="*/ 154428 w 1487283"/>
                <a:gd name="connsiteY17" fmla="*/ 3028964 h 3028964"/>
                <a:gd name="connsiteX18" fmla="*/ 154428 w 1487283"/>
                <a:gd name="connsiteY18" fmla="*/ 945132 h 3028964"/>
                <a:gd name="connsiteX19" fmla="*/ 106488 w 1487283"/>
                <a:gd name="connsiteY19" fmla="*/ 783144 h 3028964"/>
                <a:gd name="connsiteX20" fmla="*/ 66106 w 1487283"/>
                <a:gd name="connsiteY20" fmla="*/ 737354 h 3028964"/>
                <a:gd name="connsiteX21" fmla="*/ 49159 w 1487283"/>
                <a:gd name="connsiteY21" fmla="*/ 723652 h 3028964"/>
                <a:gd name="connsiteX22" fmla="*/ 37982 w 1487283"/>
                <a:gd name="connsiteY22" fmla="*/ 712114 h 3028964"/>
                <a:gd name="connsiteX23" fmla="*/ 27526 w 1487283"/>
                <a:gd name="connsiteY23" fmla="*/ 700216 h 3028964"/>
                <a:gd name="connsiteX24" fmla="*/ 124 w 1487283"/>
                <a:gd name="connsiteY24" fmla="*/ 646853 h 3028964"/>
                <a:gd name="connsiteX25" fmla="*/ 6253 w 1487283"/>
                <a:gd name="connsiteY25" fmla="*/ 217428 h 3028964"/>
                <a:gd name="connsiteX26" fmla="*/ 3008 w 1487283"/>
                <a:gd name="connsiteY26" fmla="*/ 145317 h 3028964"/>
                <a:gd name="connsiteX27" fmla="*/ 8416 w 1487283"/>
                <a:gd name="connsiteY27" fmla="*/ 98444 h 3028964"/>
                <a:gd name="connsiteX28" fmla="*/ 57092 w 1487283"/>
                <a:gd name="connsiteY28" fmla="*/ 50129 h 3028964"/>
                <a:gd name="connsiteX29" fmla="*/ 137496 w 1487283"/>
                <a:gd name="connsiteY29" fmla="*/ 30298 h 3028964"/>
                <a:gd name="connsiteX30" fmla="*/ 327150 w 1487283"/>
                <a:gd name="connsiteY30" fmla="*/ 16237 h 3028964"/>
                <a:gd name="connsiteX31" fmla="*/ 508512 w 1487283"/>
                <a:gd name="connsiteY31" fmla="*/ 8304 h 3028964"/>
                <a:gd name="connsiteX32" fmla="*/ 661389 w 1487283"/>
                <a:gd name="connsiteY32" fmla="*/ 2175 h 3028964"/>
                <a:gd name="connsiteX33" fmla="*/ 813544 w 1487283"/>
                <a:gd name="connsiteY33"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38298 w 1487283"/>
                <a:gd name="connsiteY14" fmla="*/ 921246 h 3028964"/>
                <a:gd name="connsiteX15" fmla="*/ 1339207 w 1487283"/>
                <a:gd name="connsiteY15" fmla="*/ 3028964 h 3028964"/>
                <a:gd name="connsiteX16" fmla="*/ 154428 w 1487283"/>
                <a:gd name="connsiteY16" fmla="*/ 3028964 h 3028964"/>
                <a:gd name="connsiteX17" fmla="*/ 154428 w 1487283"/>
                <a:gd name="connsiteY17" fmla="*/ 945132 h 3028964"/>
                <a:gd name="connsiteX18" fmla="*/ 106488 w 1487283"/>
                <a:gd name="connsiteY18" fmla="*/ 783144 h 3028964"/>
                <a:gd name="connsiteX19" fmla="*/ 66106 w 1487283"/>
                <a:gd name="connsiteY19" fmla="*/ 737354 h 3028964"/>
                <a:gd name="connsiteX20" fmla="*/ 49159 w 1487283"/>
                <a:gd name="connsiteY20" fmla="*/ 723652 h 3028964"/>
                <a:gd name="connsiteX21" fmla="*/ 37982 w 1487283"/>
                <a:gd name="connsiteY21" fmla="*/ 712114 h 3028964"/>
                <a:gd name="connsiteX22" fmla="*/ 27526 w 1487283"/>
                <a:gd name="connsiteY22" fmla="*/ 700216 h 3028964"/>
                <a:gd name="connsiteX23" fmla="*/ 124 w 1487283"/>
                <a:gd name="connsiteY23" fmla="*/ 646853 h 3028964"/>
                <a:gd name="connsiteX24" fmla="*/ 6253 w 1487283"/>
                <a:gd name="connsiteY24" fmla="*/ 217428 h 3028964"/>
                <a:gd name="connsiteX25" fmla="*/ 3008 w 1487283"/>
                <a:gd name="connsiteY25" fmla="*/ 145317 h 3028964"/>
                <a:gd name="connsiteX26" fmla="*/ 8416 w 1487283"/>
                <a:gd name="connsiteY26" fmla="*/ 98444 h 3028964"/>
                <a:gd name="connsiteX27" fmla="*/ 57092 w 1487283"/>
                <a:gd name="connsiteY27" fmla="*/ 50129 h 3028964"/>
                <a:gd name="connsiteX28" fmla="*/ 137496 w 1487283"/>
                <a:gd name="connsiteY28" fmla="*/ 30298 h 3028964"/>
                <a:gd name="connsiteX29" fmla="*/ 327150 w 1487283"/>
                <a:gd name="connsiteY29" fmla="*/ 16237 h 3028964"/>
                <a:gd name="connsiteX30" fmla="*/ 508512 w 1487283"/>
                <a:gd name="connsiteY30" fmla="*/ 8304 h 3028964"/>
                <a:gd name="connsiteX31" fmla="*/ 661389 w 1487283"/>
                <a:gd name="connsiteY31" fmla="*/ 2175 h 3028964"/>
                <a:gd name="connsiteX32" fmla="*/ 813544 w 1487283"/>
                <a:gd name="connsiteY32"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40556 w 1487283"/>
                <a:gd name="connsiteY12" fmla="*/ 730142 h 3028964"/>
                <a:gd name="connsiteX13" fmla="*/ 1431902 w 1487283"/>
                <a:gd name="connsiteY13" fmla="*/ 742041 h 3028964"/>
                <a:gd name="connsiteX14" fmla="*/ 1338298 w 1487283"/>
                <a:gd name="connsiteY14" fmla="*/ 921246 h 3028964"/>
                <a:gd name="connsiteX15" fmla="*/ 1339207 w 1487283"/>
                <a:gd name="connsiteY15" fmla="*/ 3028964 h 3028964"/>
                <a:gd name="connsiteX16" fmla="*/ 154428 w 1487283"/>
                <a:gd name="connsiteY16" fmla="*/ 3028964 h 3028964"/>
                <a:gd name="connsiteX17" fmla="*/ 154428 w 1487283"/>
                <a:gd name="connsiteY17" fmla="*/ 945132 h 3028964"/>
                <a:gd name="connsiteX18" fmla="*/ 106488 w 1487283"/>
                <a:gd name="connsiteY18" fmla="*/ 783144 h 3028964"/>
                <a:gd name="connsiteX19" fmla="*/ 66106 w 1487283"/>
                <a:gd name="connsiteY19" fmla="*/ 737354 h 3028964"/>
                <a:gd name="connsiteX20" fmla="*/ 49159 w 1487283"/>
                <a:gd name="connsiteY20" fmla="*/ 723652 h 3028964"/>
                <a:gd name="connsiteX21" fmla="*/ 37982 w 1487283"/>
                <a:gd name="connsiteY21" fmla="*/ 712114 h 3028964"/>
                <a:gd name="connsiteX22" fmla="*/ 27526 w 1487283"/>
                <a:gd name="connsiteY22" fmla="*/ 700216 h 3028964"/>
                <a:gd name="connsiteX23" fmla="*/ 124 w 1487283"/>
                <a:gd name="connsiteY23" fmla="*/ 646853 h 3028964"/>
                <a:gd name="connsiteX24" fmla="*/ 6253 w 1487283"/>
                <a:gd name="connsiteY24" fmla="*/ 217428 h 3028964"/>
                <a:gd name="connsiteX25" fmla="*/ 3008 w 1487283"/>
                <a:gd name="connsiteY25" fmla="*/ 145317 h 3028964"/>
                <a:gd name="connsiteX26" fmla="*/ 8416 w 1487283"/>
                <a:gd name="connsiteY26" fmla="*/ 98444 h 3028964"/>
                <a:gd name="connsiteX27" fmla="*/ 57092 w 1487283"/>
                <a:gd name="connsiteY27" fmla="*/ 50129 h 3028964"/>
                <a:gd name="connsiteX28" fmla="*/ 137496 w 1487283"/>
                <a:gd name="connsiteY28" fmla="*/ 30298 h 3028964"/>
                <a:gd name="connsiteX29" fmla="*/ 327150 w 1487283"/>
                <a:gd name="connsiteY29" fmla="*/ 16237 h 3028964"/>
                <a:gd name="connsiteX30" fmla="*/ 508512 w 1487283"/>
                <a:gd name="connsiteY30" fmla="*/ 8304 h 3028964"/>
                <a:gd name="connsiteX31" fmla="*/ 661389 w 1487283"/>
                <a:gd name="connsiteY31" fmla="*/ 2175 h 3028964"/>
                <a:gd name="connsiteX32" fmla="*/ 813544 w 1487283"/>
                <a:gd name="connsiteY32"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42719 w 1487283"/>
                <a:gd name="connsiteY11" fmla="*/ 728340 h 3028964"/>
                <a:gd name="connsiteX12" fmla="*/ 1431902 w 1487283"/>
                <a:gd name="connsiteY12" fmla="*/ 742041 h 3028964"/>
                <a:gd name="connsiteX13" fmla="*/ 1338298 w 1487283"/>
                <a:gd name="connsiteY13" fmla="*/ 921246 h 3028964"/>
                <a:gd name="connsiteX14" fmla="*/ 1339207 w 1487283"/>
                <a:gd name="connsiteY14" fmla="*/ 3028964 h 3028964"/>
                <a:gd name="connsiteX15" fmla="*/ 154428 w 1487283"/>
                <a:gd name="connsiteY15" fmla="*/ 3028964 h 3028964"/>
                <a:gd name="connsiteX16" fmla="*/ 154428 w 1487283"/>
                <a:gd name="connsiteY16" fmla="*/ 945132 h 3028964"/>
                <a:gd name="connsiteX17" fmla="*/ 106488 w 1487283"/>
                <a:gd name="connsiteY17" fmla="*/ 783144 h 3028964"/>
                <a:gd name="connsiteX18" fmla="*/ 66106 w 1487283"/>
                <a:gd name="connsiteY18" fmla="*/ 737354 h 3028964"/>
                <a:gd name="connsiteX19" fmla="*/ 49159 w 1487283"/>
                <a:gd name="connsiteY19" fmla="*/ 723652 h 3028964"/>
                <a:gd name="connsiteX20" fmla="*/ 37982 w 1487283"/>
                <a:gd name="connsiteY20" fmla="*/ 712114 h 3028964"/>
                <a:gd name="connsiteX21" fmla="*/ 27526 w 1487283"/>
                <a:gd name="connsiteY21" fmla="*/ 700216 h 3028964"/>
                <a:gd name="connsiteX22" fmla="*/ 124 w 1487283"/>
                <a:gd name="connsiteY22" fmla="*/ 646853 h 3028964"/>
                <a:gd name="connsiteX23" fmla="*/ 6253 w 1487283"/>
                <a:gd name="connsiteY23" fmla="*/ 217428 h 3028964"/>
                <a:gd name="connsiteX24" fmla="*/ 3008 w 1487283"/>
                <a:gd name="connsiteY24" fmla="*/ 145317 h 3028964"/>
                <a:gd name="connsiteX25" fmla="*/ 8416 w 1487283"/>
                <a:gd name="connsiteY25" fmla="*/ 98444 h 3028964"/>
                <a:gd name="connsiteX26" fmla="*/ 57092 w 1487283"/>
                <a:gd name="connsiteY26" fmla="*/ 50129 h 3028964"/>
                <a:gd name="connsiteX27" fmla="*/ 137496 w 1487283"/>
                <a:gd name="connsiteY27" fmla="*/ 30298 h 3028964"/>
                <a:gd name="connsiteX28" fmla="*/ 327150 w 1487283"/>
                <a:gd name="connsiteY28" fmla="*/ 16237 h 3028964"/>
                <a:gd name="connsiteX29" fmla="*/ 508512 w 1487283"/>
                <a:gd name="connsiteY29" fmla="*/ 8304 h 3028964"/>
                <a:gd name="connsiteX30" fmla="*/ 661389 w 1487283"/>
                <a:gd name="connsiteY30" fmla="*/ 2175 h 3028964"/>
                <a:gd name="connsiteX31" fmla="*/ 813544 w 1487283"/>
                <a:gd name="connsiteY31"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75169 w 1487283"/>
                <a:gd name="connsiteY10" fmla="*/ 705264 h 3028964"/>
                <a:gd name="connsiteX11" fmla="*/ 1431902 w 1487283"/>
                <a:gd name="connsiteY11" fmla="*/ 742041 h 3028964"/>
                <a:gd name="connsiteX12" fmla="*/ 1338298 w 1487283"/>
                <a:gd name="connsiteY12" fmla="*/ 921246 h 3028964"/>
                <a:gd name="connsiteX13" fmla="*/ 1339207 w 1487283"/>
                <a:gd name="connsiteY13" fmla="*/ 3028964 h 3028964"/>
                <a:gd name="connsiteX14" fmla="*/ 154428 w 1487283"/>
                <a:gd name="connsiteY14" fmla="*/ 3028964 h 3028964"/>
                <a:gd name="connsiteX15" fmla="*/ 154428 w 1487283"/>
                <a:gd name="connsiteY15" fmla="*/ 945132 h 3028964"/>
                <a:gd name="connsiteX16" fmla="*/ 106488 w 1487283"/>
                <a:gd name="connsiteY16" fmla="*/ 783144 h 3028964"/>
                <a:gd name="connsiteX17" fmla="*/ 66106 w 1487283"/>
                <a:gd name="connsiteY17" fmla="*/ 737354 h 3028964"/>
                <a:gd name="connsiteX18" fmla="*/ 49159 w 1487283"/>
                <a:gd name="connsiteY18" fmla="*/ 723652 h 3028964"/>
                <a:gd name="connsiteX19" fmla="*/ 37982 w 1487283"/>
                <a:gd name="connsiteY19" fmla="*/ 712114 h 3028964"/>
                <a:gd name="connsiteX20" fmla="*/ 27526 w 1487283"/>
                <a:gd name="connsiteY20" fmla="*/ 700216 h 3028964"/>
                <a:gd name="connsiteX21" fmla="*/ 124 w 1487283"/>
                <a:gd name="connsiteY21" fmla="*/ 646853 h 3028964"/>
                <a:gd name="connsiteX22" fmla="*/ 6253 w 1487283"/>
                <a:gd name="connsiteY22" fmla="*/ 217428 h 3028964"/>
                <a:gd name="connsiteX23" fmla="*/ 3008 w 1487283"/>
                <a:gd name="connsiteY23" fmla="*/ 145317 h 3028964"/>
                <a:gd name="connsiteX24" fmla="*/ 8416 w 1487283"/>
                <a:gd name="connsiteY24" fmla="*/ 98444 h 3028964"/>
                <a:gd name="connsiteX25" fmla="*/ 57092 w 1487283"/>
                <a:gd name="connsiteY25" fmla="*/ 50129 h 3028964"/>
                <a:gd name="connsiteX26" fmla="*/ 137496 w 1487283"/>
                <a:gd name="connsiteY26" fmla="*/ 30298 h 3028964"/>
                <a:gd name="connsiteX27" fmla="*/ 327150 w 1487283"/>
                <a:gd name="connsiteY27" fmla="*/ 16237 h 3028964"/>
                <a:gd name="connsiteX28" fmla="*/ 508512 w 1487283"/>
                <a:gd name="connsiteY28" fmla="*/ 8304 h 3028964"/>
                <a:gd name="connsiteX29" fmla="*/ 661389 w 1487283"/>
                <a:gd name="connsiteY29" fmla="*/ 2175 h 3028964"/>
                <a:gd name="connsiteX30" fmla="*/ 813544 w 1487283"/>
                <a:gd name="connsiteY30"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82380 w 1487283"/>
                <a:gd name="connsiteY9" fmla="*/ 692284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66106 w 1487283"/>
                <a:gd name="connsiteY16" fmla="*/ 737354 h 3028964"/>
                <a:gd name="connsiteX17" fmla="*/ 49159 w 1487283"/>
                <a:gd name="connsiteY17" fmla="*/ 723652 h 3028964"/>
                <a:gd name="connsiteX18" fmla="*/ 37982 w 1487283"/>
                <a:gd name="connsiteY18" fmla="*/ 712114 h 3028964"/>
                <a:gd name="connsiteX19" fmla="*/ 27526 w 1487283"/>
                <a:gd name="connsiteY19" fmla="*/ 700216 h 3028964"/>
                <a:gd name="connsiteX20" fmla="*/ 124 w 1487283"/>
                <a:gd name="connsiteY20" fmla="*/ 646853 h 3028964"/>
                <a:gd name="connsiteX21" fmla="*/ 6253 w 1487283"/>
                <a:gd name="connsiteY21" fmla="*/ 217428 h 3028964"/>
                <a:gd name="connsiteX22" fmla="*/ 3008 w 1487283"/>
                <a:gd name="connsiteY22" fmla="*/ 145317 h 3028964"/>
                <a:gd name="connsiteX23" fmla="*/ 8416 w 1487283"/>
                <a:gd name="connsiteY23" fmla="*/ 98444 h 3028964"/>
                <a:gd name="connsiteX24" fmla="*/ 57092 w 1487283"/>
                <a:gd name="connsiteY24" fmla="*/ 50129 h 3028964"/>
                <a:gd name="connsiteX25" fmla="*/ 137496 w 1487283"/>
                <a:gd name="connsiteY25" fmla="*/ 30298 h 3028964"/>
                <a:gd name="connsiteX26" fmla="*/ 327150 w 1487283"/>
                <a:gd name="connsiteY26" fmla="*/ 16237 h 3028964"/>
                <a:gd name="connsiteX27" fmla="*/ 508512 w 1487283"/>
                <a:gd name="connsiteY27" fmla="*/ 8304 h 3028964"/>
                <a:gd name="connsiteX28" fmla="*/ 661389 w 1487283"/>
                <a:gd name="connsiteY28" fmla="*/ 2175 h 3028964"/>
                <a:gd name="connsiteX29" fmla="*/ 813544 w 1487283"/>
                <a:gd name="connsiteY29"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79182 w 1487283"/>
                <a:gd name="connsiteY9" fmla="*/ 698679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66106 w 1487283"/>
                <a:gd name="connsiteY16" fmla="*/ 737354 h 3028964"/>
                <a:gd name="connsiteX17" fmla="*/ 49159 w 1487283"/>
                <a:gd name="connsiteY17" fmla="*/ 723652 h 3028964"/>
                <a:gd name="connsiteX18" fmla="*/ 37982 w 1487283"/>
                <a:gd name="connsiteY18" fmla="*/ 712114 h 3028964"/>
                <a:gd name="connsiteX19" fmla="*/ 27526 w 1487283"/>
                <a:gd name="connsiteY19" fmla="*/ 700216 h 3028964"/>
                <a:gd name="connsiteX20" fmla="*/ 124 w 1487283"/>
                <a:gd name="connsiteY20" fmla="*/ 646853 h 3028964"/>
                <a:gd name="connsiteX21" fmla="*/ 6253 w 1487283"/>
                <a:gd name="connsiteY21" fmla="*/ 217428 h 3028964"/>
                <a:gd name="connsiteX22" fmla="*/ 3008 w 1487283"/>
                <a:gd name="connsiteY22" fmla="*/ 145317 h 3028964"/>
                <a:gd name="connsiteX23" fmla="*/ 8416 w 1487283"/>
                <a:gd name="connsiteY23" fmla="*/ 98444 h 3028964"/>
                <a:gd name="connsiteX24" fmla="*/ 57092 w 1487283"/>
                <a:gd name="connsiteY24" fmla="*/ 50129 h 3028964"/>
                <a:gd name="connsiteX25" fmla="*/ 137496 w 1487283"/>
                <a:gd name="connsiteY25" fmla="*/ 30298 h 3028964"/>
                <a:gd name="connsiteX26" fmla="*/ 327150 w 1487283"/>
                <a:gd name="connsiteY26" fmla="*/ 16237 h 3028964"/>
                <a:gd name="connsiteX27" fmla="*/ 508512 w 1487283"/>
                <a:gd name="connsiteY27" fmla="*/ 8304 h 3028964"/>
                <a:gd name="connsiteX28" fmla="*/ 661389 w 1487283"/>
                <a:gd name="connsiteY28" fmla="*/ 2175 h 3028964"/>
                <a:gd name="connsiteX29" fmla="*/ 813544 w 1487283"/>
                <a:gd name="connsiteY29"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79182 w 1487283"/>
                <a:gd name="connsiteY9" fmla="*/ 692285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66106 w 1487283"/>
                <a:gd name="connsiteY16" fmla="*/ 737354 h 3028964"/>
                <a:gd name="connsiteX17" fmla="*/ 49159 w 1487283"/>
                <a:gd name="connsiteY17" fmla="*/ 723652 h 3028964"/>
                <a:gd name="connsiteX18" fmla="*/ 37982 w 1487283"/>
                <a:gd name="connsiteY18" fmla="*/ 712114 h 3028964"/>
                <a:gd name="connsiteX19" fmla="*/ 27526 w 1487283"/>
                <a:gd name="connsiteY19" fmla="*/ 700216 h 3028964"/>
                <a:gd name="connsiteX20" fmla="*/ 124 w 1487283"/>
                <a:gd name="connsiteY20" fmla="*/ 646853 h 3028964"/>
                <a:gd name="connsiteX21" fmla="*/ 6253 w 1487283"/>
                <a:gd name="connsiteY21" fmla="*/ 217428 h 3028964"/>
                <a:gd name="connsiteX22" fmla="*/ 3008 w 1487283"/>
                <a:gd name="connsiteY22" fmla="*/ 145317 h 3028964"/>
                <a:gd name="connsiteX23" fmla="*/ 8416 w 1487283"/>
                <a:gd name="connsiteY23" fmla="*/ 98444 h 3028964"/>
                <a:gd name="connsiteX24" fmla="*/ 57092 w 1487283"/>
                <a:gd name="connsiteY24" fmla="*/ 50129 h 3028964"/>
                <a:gd name="connsiteX25" fmla="*/ 137496 w 1487283"/>
                <a:gd name="connsiteY25" fmla="*/ 30298 h 3028964"/>
                <a:gd name="connsiteX26" fmla="*/ 327150 w 1487283"/>
                <a:gd name="connsiteY26" fmla="*/ 16237 h 3028964"/>
                <a:gd name="connsiteX27" fmla="*/ 508512 w 1487283"/>
                <a:gd name="connsiteY27" fmla="*/ 8304 h 3028964"/>
                <a:gd name="connsiteX28" fmla="*/ 661389 w 1487283"/>
                <a:gd name="connsiteY28" fmla="*/ 2175 h 3028964"/>
                <a:gd name="connsiteX29" fmla="*/ 813544 w 1487283"/>
                <a:gd name="connsiteY29"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79182 w 1487283"/>
                <a:gd name="connsiteY9" fmla="*/ 692285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66106 w 1487283"/>
                <a:gd name="connsiteY16" fmla="*/ 737354 h 3028964"/>
                <a:gd name="connsiteX17" fmla="*/ 49159 w 1487283"/>
                <a:gd name="connsiteY17" fmla="*/ 723652 h 3028964"/>
                <a:gd name="connsiteX18" fmla="*/ 37982 w 1487283"/>
                <a:gd name="connsiteY18" fmla="*/ 712114 h 3028964"/>
                <a:gd name="connsiteX19" fmla="*/ 27526 w 1487283"/>
                <a:gd name="connsiteY19" fmla="*/ 700216 h 3028964"/>
                <a:gd name="connsiteX20" fmla="*/ 124 w 1487283"/>
                <a:gd name="connsiteY20" fmla="*/ 646853 h 3028964"/>
                <a:gd name="connsiteX21" fmla="*/ 6253 w 1487283"/>
                <a:gd name="connsiteY21" fmla="*/ 217428 h 3028964"/>
                <a:gd name="connsiteX22" fmla="*/ 3008 w 1487283"/>
                <a:gd name="connsiteY22" fmla="*/ 145317 h 3028964"/>
                <a:gd name="connsiteX23" fmla="*/ 8416 w 1487283"/>
                <a:gd name="connsiteY23" fmla="*/ 98444 h 3028964"/>
                <a:gd name="connsiteX24" fmla="*/ 57092 w 1487283"/>
                <a:gd name="connsiteY24" fmla="*/ 50129 h 3028964"/>
                <a:gd name="connsiteX25" fmla="*/ 137496 w 1487283"/>
                <a:gd name="connsiteY25" fmla="*/ 30298 h 3028964"/>
                <a:gd name="connsiteX26" fmla="*/ 327150 w 1487283"/>
                <a:gd name="connsiteY26" fmla="*/ 16237 h 3028964"/>
                <a:gd name="connsiteX27" fmla="*/ 508512 w 1487283"/>
                <a:gd name="connsiteY27" fmla="*/ 8304 h 3028964"/>
                <a:gd name="connsiteX28" fmla="*/ 661389 w 1487283"/>
                <a:gd name="connsiteY28" fmla="*/ 2175 h 3028964"/>
                <a:gd name="connsiteX29" fmla="*/ 813544 w 1487283"/>
                <a:gd name="connsiteY29"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79182 w 1487283"/>
                <a:gd name="connsiteY9" fmla="*/ 692285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66106 w 1487283"/>
                <a:gd name="connsiteY16" fmla="*/ 737354 h 3028964"/>
                <a:gd name="connsiteX17" fmla="*/ 37982 w 1487283"/>
                <a:gd name="connsiteY17" fmla="*/ 712114 h 3028964"/>
                <a:gd name="connsiteX18" fmla="*/ 27526 w 1487283"/>
                <a:gd name="connsiteY18" fmla="*/ 700216 h 3028964"/>
                <a:gd name="connsiteX19" fmla="*/ 124 w 1487283"/>
                <a:gd name="connsiteY19" fmla="*/ 646853 h 3028964"/>
                <a:gd name="connsiteX20" fmla="*/ 6253 w 1487283"/>
                <a:gd name="connsiteY20" fmla="*/ 217428 h 3028964"/>
                <a:gd name="connsiteX21" fmla="*/ 3008 w 1487283"/>
                <a:gd name="connsiteY21" fmla="*/ 145317 h 3028964"/>
                <a:gd name="connsiteX22" fmla="*/ 8416 w 1487283"/>
                <a:gd name="connsiteY22" fmla="*/ 98444 h 3028964"/>
                <a:gd name="connsiteX23" fmla="*/ 57092 w 1487283"/>
                <a:gd name="connsiteY23" fmla="*/ 50129 h 3028964"/>
                <a:gd name="connsiteX24" fmla="*/ 137496 w 1487283"/>
                <a:gd name="connsiteY24" fmla="*/ 30298 h 3028964"/>
                <a:gd name="connsiteX25" fmla="*/ 327150 w 1487283"/>
                <a:gd name="connsiteY25" fmla="*/ 16237 h 3028964"/>
                <a:gd name="connsiteX26" fmla="*/ 508512 w 1487283"/>
                <a:gd name="connsiteY26" fmla="*/ 8304 h 3028964"/>
                <a:gd name="connsiteX27" fmla="*/ 661389 w 1487283"/>
                <a:gd name="connsiteY27" fmla="*/ 2175 h 3028964"/>
                <a:gd name="connsiteX28" fmla="*/ 813544 w 1487283"/>
                <a:gd name="connsiteY28" fmla="*/ 1093 h 3028964"/>
                <a:gd name="connsiteX0" fmla="*/ 813544 w 1487283"/>
                <a:gd name="connsiteY0" fmla="*/ 1093 h 3028964"/>
                <a:gd name="connsiteX1" fmla="*/ 1045023 w 1487283"/>
                <a:gd name="connsiteY1" fmla="*/ 11910 h 3028964"/>
                <a:gd name="connsiteX2" fmla="*/ 1154272 w 1487283"/>
                <a:gd name="connsiteY2" fmla="*/ 18400 h 3028964"/>
                <a:gd name="connsiteX3" fmla="*/ 1282270 w 1487283"/>
                <a:gd name="connsiteY3" fmla="*/ 27774 h 3028964"/>
                <a:gd name="connsiteX4" fmla="*/ 1379621 w 1487283"/>
                <a:gd name="connsiteY4" fmla="*/ 36428 h 3028964"/>
                <a:gd name="connsiteX5" fmla="*/ 1425773 w 1487283"/>
                <a:gd name="connsiteY5" fmla="*/ 47245 h 3028964"/>
                <a:gd name="connsiteX6" fmla="*/ 1486346 w 1487283"/>
                <a:gd name="connsiteY6" fmla="*/ 130894 h 3028964"/>
                <a:gd name="connsiteX7" fmla="*/ 1485626 w 1487283"/>
                <a:gd name="connsiteY7" fmla="*/ 343984 h 3028964"/>
                <a:gd name="connsiteX8" fmla="*/ 1483462 w 1487283"/>
                <a:gd name="connsiteY8" fmla="*/ 618369 h 3028964"/>
                <a:gd name="connsiteX9" fmla="*/ 1479182 w 1487283"/>
                <a:gd name="connsiteY9" fmla="*/ 692285 h 3028964"/>
                <a:gd name="connsiteX10" fmla="*/ 1431902 w 1487283"/>
                <a:gd name="connsiteY10" fmla="*/ 742041 h 3028964"/>
                <a:gd name="connsiteX11" fmla="*/ 1338298 w 1487283"/>
                <a:gd name="connsiteY11" fmla="*/ 921246 h 3028964"/>
                <a:gd name="connsiteX12" fmla="*/ 1339207 w 1487283"/>
                <a:gd name="connsiteY12" fmla="*/ 3028964 h 3028964"/>
                <a:gd name="connsiteX13" fmla="*/ 154428 w 1487283"/>
                <a:gd name="connsiteY13" fmla="*/ 3028964 h 3028964"/>
                <a:gd name="connsiteX14" fmla="*/ 154428 w 1487283"/>
                <a:gd name="connsiteY14" fmla="*/ 945132 h 3028964"/>
                <a:gd name="connsiteX15" fmla="*/ 106488 w 1487283"/>
                <a:gd name="connsiteY15" fmla="*/ 783144 h 3028964"/>
                <a:gd name="connsiteX16" fmla="*/ 37982 w 1487283"/>
                <a:gd name="connsiteY16" fmla="*/ 712114 h 3028964"/>
                <a:gd name="connsiteX17" fmla="*/ 27526 w 1487283"/>
                <a:gd name="connsiteY17" fmla="*/ 700216 h 3028964"/>
                <a:gd name="connsiteX18" fmla="*/ 124 w 1487283"/>
                <a:gd name="connsiteY18" fmla="*/ 646853 h 3028964"/>
                <a:gd name="connsiteX19" fmla="*/ 6253 w 1487283"/>
                <a:gd name="connsiteY19" fmla="*/ 217428 h 3028964"/>
                <a:gd name="connsiteX20" fmla="*/ 3008 w 1487283"/>
                <a:gd name="connsiteY20" fmla="*/ 145317 h 3028964"/>
                <a:gd name="connsiteX21" fmla="*/ 8416 w 1487283"/>
                <a:gd name="connsiteY21" fmla="*/ 98444 h 3028964"/>
                <a:gd name="connsiteX22" fmla="*/ 57092 w 1487283"/>
                <a:gd name="connsiteY22" fmla="*/ 50129 h 3028964"/>
                <a:gd name="connsiteX23" fmla="*/ 137496 w 1487283"/>
                <a:gd name="connsiteY23" fmla="*/ 30298 h 3028964"/>
                <a:gd name="connsiteX24" fmla="*/ 327150 w 1487283"/>
                <a:gd name="connsiteY24" fmla="*/ 16237 h 3028964"/>
                <a:gd name="connsiteX25" fmla="*/ 508512 w 1487283"/>
                <a:gd name="connsiteY25" fmla="*/ 8304 h 3028964"/>
                <a:gd name="connsiteX26" fmla="*/ 661389 w 1487283"/>
                <a:gd name="connsiteY26" fmla="*/ 2175 h 3028964"/>
                <a:gd name="connsiteX27" fmla="*/ 813544 w 1487283"/>
                <a:gd name="connsiteY27" fmla="*/ 1093 h 3028964"/>
                <a:gd name="connsiteX0" fmla="*/ 813495 w 1487234"/>
                <a:gd name="connsiteY0" fmla="*/ 1093 h 3028964"/>
                <a:gd name="connsiteX1" fmla="*/ 1044974 w 1487234"/>
                <a:gd name="connsiteY1" fmla="*/ 11910 h 3028964"/>
                <a:gd name="connsiteX2" fmla="*/ 1154223 w 1487234"/>
                <a:gd name="connsiteY2" fmla="*/ 18400 h 3028964"/>
                <a:gd name="connsiteX3" fmla="*/ 1282221 w 1487234"/>
                <a:gd name="connsiteY3" fmla="*/ 27774 h 3028964"/>
                <a:gd name="connsiteX4" fmla="*/ 1379572 w 1487234"/>
                <a:gd name="connsiteY4" fmla="*/ 36428 h 3028964"/>
                <a:gd name="connsiteX5" fmla="*/ 1425724 w 1487234"/>
                <a:gd name="connsiteY5" fmla="*/ 47245 h 3028964"/>
                <a:gd name="connsiteX6" fmla="*/ 1486297 w 1487234"/>
                <a:gd name="connsiteY6" fmla="*/ 130894 h 3028964"/>
                <a:gd name="connsiteX7" fmla="*/ 1485577 w 1487234"/>
                <a:gd name="connsiteY7" fmla="*/ 343984 h 3028964"/>
                <a:gd name="connsiteX8" fmla="*/ 1483413 w 1487234"/>
                <a:gd name="connsiteY8" fmla="*/ 618369 h 3028964"/>
                <a:gd name="connsiteX9" fmla="*/ 1479133 w 1487234"/>
                <a:gd name="connsiteY9" fmla="*/ 692285 h 3028964"/>
                <a:gd name="connsiteX10" fmla="*/ 1431853 w 1487234"/>
                <a:gd name="connsiteY10" fmla="*/ 742041 h 3028964"/>
                <a:gd name="connsiteX11" fmla="*/ 1338249 w 1487234"/>
                <a:gd name="connsiteY11" fmla="*/ 921246 h 3028964"/>
                <a:gd name="connsiteX12" fmla="*/ 1339158 w 1487234"/>
                <a:gd name="connsiteY12" fmla="*/ 3028964 h 3028964"/>
                <a:gd name="connsiteX13" fmla="*/ 154379 w 1487234"/>
                <a:gd name="connsiteY13" fmla="*/ 3028964 h 3028964"/>
                <a:gd name="connsiteX14" fmla="*/ 154379 w 1487234"/>
                <a:gd name="connsiteY14" fmla="*/ 945132 h 3028964"/>
                <a:gd name="connsiteX15" fmla="*/ 106439 w 1487234"/>
                <a:gd name="connsiteY15" fmla="*/ 783144 h 3028964"/>
                <a:gd name="connsiteX16" fmla="*/ 27477 w 1487234"/>
                <a:gd name="connsiteY16" fmla="*/ 700216 h 3028964"/>
                <a:gd name="connsiteX17" fmla="*/ 75 w 1487234"/>
                <a:gd name="connsiteY17" fmla="*/ 646853 h 3028964"/>
                <a:gd name="connsiteX18" fmla="*/ 6204 w 1487234"/>
                <a:gd name="connsiteY18" fmla="*/ 217428 h 3028964"/>
                <a:gd name="connsiteX19" fmla="*/ 2959 w 1487234"/>
                <a:gd name="connsiteY19" fmla="*/ 145317 h 3028964"/>
                <a:gd name="connsiteX20" fmla="*/ 8367 w 1487234"/>
                <a:gd name="connsiteY20" fmla="*/ 98444 h 3028964"/>
                <a:gd name="connsiteX21" fmla="*/ 57043 w 1487234"/>
                <a:gd name="connsiteY21" fmla="*/ 50129 h 3028964"/>
                <a:gd name="connsiteX22" fmla="*/ 137447 w 1487234"/>
                <a:gd name="connsiteY22" fmla="*/ 30298 h 3028964"/>
                <a:gd name="connsiteX23" fmla="*/ 327101 w 1487234"/>
                <a:gd name="connsiteY23" fmla="*/ 16237 h 3028964"/>
                <a:gd name="connsiteX24" fmla="*/ 508463 w 1487234"/>
                <a:gd name="connsiteY24" fmla="*/ 8304 h 3028964"/>
                <a:gd name="connsiteX25" fmla="*/ 661340 w 1487234"/>
                <a:gd name="connsiteY25" fmla="*/ 2175 h 3028964"/>
                <a:gd name="connsiteX26" fmla="*/ 813495 w 1487234"/>
                <a:gd name="connsiteY26" fmla="*/ 1093 h 3028964"/>
                <a:gd name="connsiteX0" fmla="*/ 813495 w 1487234"/>
                <a:gd name="connsiteY0" fmla="*/ 1093 h 3028964"/>
                <a:gd name="connsiteX1" fmla="*/ 1044974 w 1487234"/>
                <a:gd name="connsiteY1" fmla="*/ 11910 h 3028964"/>
                <a:gd name="connsiteX2" fmla="*/ 1154223 w 1487234"/>
                <a:gd name="connsiteY2" fmla="*/ 18400 h 3028964"/>
                <a:gd name="connsiteX3" fmla="*/ 1282221 w 1487234"/>
                <a:gd name="connsiteY3" fmla="*/ 27774 h 3028964"/>
                <a:gd name="connsiteX4" fmla="*/ 1379572 w 1487234"/>
                <a:gd name="connsiteY4" fmla="*/ 36428 h 3028964"/>
                <a:gd name="connsiteX5" fmla="*/ 1425724 w 1487234"/>
                <a:gd name="connsiteY5" fmla="*/ 47245 h 3028964"/>
                <a:gd name="connsiteX6" fmla="*/ 1486297 w 1487234"/>
                <a:gd name="connsiteY6" fmla="*/ 130894 h 3028964"/>
                <a:gd name="connsiteX7" fmla="*/ 1485577 w 1487234"/>
                <a:gd name="connsiteY7" fmla="*/ 343984 h 3028964"/>
                <a:gd name="connsiteX8" fmla="*/ 1483413 w 1487234"/>
                <a:gd name="connsiteY8" fmla="*/ 618369 h 3028964"/>
                <a:gd name="connsiteX9" fmla="*/ 1479133 w 1487234"/>
                <a:gd name="connsiteY9" fmla="*/ 692285 h 3028964"/>
                <a:gd name="connsiteX10" fmla="*/ 1409473 w 1487234"/>
                <a:gd name="connsiteY10" fmla="*/ 761224 h 3028964"/>
                <a:gd name="connsiteX11" fmla="*/ 1338249 w 1487234"/>
                <a:gd name="connsiteY11" fmla="*/ 921246 h 3028964"/>
                <a:gd name="connsiteX12" fmla="*/ 1339158 w 1487234"/>
                <a:gd name="connsiteY12" fmla="*/ 3028964 h 3028964"/>
                <a:gd name="connsiteX13" fmla="*/ 154379 w 1487234"/>
                <a:gd name="connsiteY13" fmla="*/ 3028964 h 3028964"/>
                <a:gd name="connsiteX14" fmla="*/ 154379 w 1487234"/>
                <a:gd name="connsiteY14" fmla="*/ 945132 h 3028964"/>
                <a:gd name="connsiteX15" fmla="*/ 106439 w 1487234"/>
                <a:gd name="connsiteY15" fmla="*/ 783144 h 3028964"/>
                <a:gd name="connsiteX16" fmla="*/ 27477 w 1487234"/>
                <a:gd name="connsiteY16" fmla="*/ 700216 h 3028964"/>
                <a:gd name="connsiteX17" fmla="*/ 75 w 1487234"/>
                <a:gd name="connsiteY17" fmla="*/ 646853 h 3028964"/>
                <a:gd name="connsiteX18" fmla="*/ 6204 w 1487234"/>
                <a:gd name="connsiteY18" fmla="*/ 217428 h 3028964"/>
                <a:gd name="connsiteX19" fmla="*/ 2959 w 1487234"/>
                <a:gd name="connsiteY19" fmla="*/ 145317 h 3028964"/>
                <a:gd name="connsiteX20" fmla="*/ 8367 w 1487234"/>
                <a:gd name="connsiteY20" fmla="*/ 98444 h 3028964"/>
                <a:gd name="connsiteX21" fmla="*/ 57043 w 1487234"/>
                <a:gd name="connsiteY21" fmla="*/ 50129 h 3028964"/>
                <a:gd name="connsiteX22" fmla="*/ 137447 w 1487234"/>
                <a:gd name="connsiteY22" fmla="*/ 30298 h 3028964"/>
                <a:gd name="connsiteX23" fmla="*/ 327101 w 1487234"/>
                <a:gd name="connsiteY23" fmla="*/ 16237 h 3028964"/>
                <a:gd name="connsiteX24" fmla="*/ 508463 w 1487234"/>
                <a:gd name="connsiteY24" fmla="*/ 8304 h 3028964"/>
                <a:gd name="connsiteX25" fmla="*/ 661340 w 1487234"/>
                <a:gd name="connsiteY25" fmla="*/ 2175 h 3028964"/>
                <a:gd name="connsiteX26" fmla="*/ 813495 w 1487234"/>
                <a:gd name="connsiteY26" fmla="*/ 1093 h 3028964"/>
                <a:gd name="connsiteX0" fmla="*/ 813495 w 1487581"/>
                <a:gd name="connsiteY0" fmla="*/ 1093 h 3028964"/>
                <a:gd name="connsiteX1" fmla="*/ 1044974 w 1487581"/>
                <a:gd name="connsiteY1" fmla="*/ 11910 h 3028964"/>
                <a:gd name="connsiteX2" fmla="*/ 1154223 w 1487581"/>
                <a:gd name="connsiteY2" fmla="*/ 18400 h 3028964"/>
                <a:gd name="connsiteX3" fmla="*/ 1282221 w 1487581"/>
                <a:gd name="connsiteY3" fmla="*/ 27774 h 3028964"/>
                <a:gd name="connsiteX4" fmla="*/ 1379572 w 1487581"/>
                <a:gd name="connsiteY4" fmla="*/ 36428 h 3028964"/>
                <a:gd name="connsiteX5" fmla="*/ 1425724 w 1487581"/>
                <a:gd name="connsiteY5" fmla="*/ 47245 h 3028964"/>
                <a:gd name="connsiteX6" fmla="*/ 1486297 w 1487581"/>
                <a:gd name="connsiteY6" fmla="*/ 130894 h 3028964"/>
                <a:gd name="connsiteX7" fmla="*/ 1485577 w 1487581"/>
                <a:gd name="connsiteY7" fmla="*/ 343984 h 3028964"/>
                <a:gd name="connsiteX8" fmla="*/ 1486610 w 1487581"/>
                <a:gd name="connsiteY8" fmla="*/ 618369 h 3028964"/>
                <a:gd name="connsiteX9" fmla="*/ 1479133 w 1487581"/>
                <a:gd name="connsiteY9" fmla="*/ 692285 h 3028964"/>
                <a:gd name="connsiteX10" fmla="*/ 1409473 w 1487581"/>
                <a:gd name="connsiteY10" fmla="*/ 761224 h 3028964"/>
                <a:gd name="connsiteX11" fmla="*/ 1338249 w 1487581"/>
                <a:gd name="connsiteY11" fmla="*/ 921246 h 3028964"/>
                <a:gd name="connsiteX12" fmla="*/ 1339158 w 1487581"/>
                <a:gd name="connsiteY12" fmla="*/ 3028964 h 3028964"/>
                <a:gd name="connsiteX13" fmla="*/ 154379 w 1487581"/>
                <a:gd name="connsiteY13" fmla="*/ 3028964 h 3028964"/>
                <a:gd name="connsiteX14" fmla="*/ 154379 w 1487581"/>
                <a:gd name="connsiteY14" fmla="*/ 945132 h 3028964"/>
                <a:gd name="connsiteX15" fmla="*/ 106439 w 1487581"/>
                <a:gd name="connsiteY15" fmla="*/ 783144 h 3028964"/>
                <a:gd name="connsiteX16" fmla="*/ 27477 w 1487581"/>
                <a:gd name="connsiteY16" fmla="*/ 700216 h 3028964"/>
                <a:gd name="connsiteX17" fmla="*/ 75 w 1487581"/>
                <a:gd name="connsiteY17" fmla="*/ 646853 h 3028964"/>
                <a:gd name="connsiteX18" fmla="*/ 6204 w 1487581"/>
                <a:gd name="connsiteY18" fmla="*/ 217428 h 3028964"/>
                <a:gd name="connsiteX19" fmla="*/ 2959 w 1487581"/>
                <a:gd name="connsiteY19" fmla="*/ 145317 h 3028964"/>
                <a:gd name="connsiteX20" fmla="*/ 8367 w 1487581"/>
                <a:gd name="connsiteY20" fmla="*/ 98444 h 3028964"/>
                <a:gd name="connsiteX21" fmla="*/ 57043 w 1487581"/>
                <a:gd name="connsiteY21" fmla="*/ 50129 h 3028964"/>
                <a:gd name="connsiteX22" fmla="*/ 137447 w 1487581"/>
                <a:gd name="connsiteY22" fmla="*/ 30298 h 3028964"/>
                <a:gd name="connsiteX23" fmla="*/ 327101 w 1487581"/>
                <a:gd name="connsiteY23" fmla="*/ 16237 h 3028964"/>
                <a:gd name="connsiteX24" fmla="*/ 508463 w 1487581"/>
                <a:gd name="connsiteY24" fmla="*/ 8304 h 3028964"/>
                <a:gd name="connsiteX25" fmla="*/ 661340 w 1487581"/>
                <a:gd name="connsiteY25" fmla="*/ 2175 h 3028964"/>
                <a:gd name="connsiteX26" fmla="*/ 813495 w 1487581"/>
                <a:gd name="connsiteY26" fmla="*/ 1093 h 3028964"/>
                <a:gd name="connsiteX0" fmla="*/ 813495 w 1491175"/>
                <a:gd name="connsiteY0" fmla="*/ 1093 h 3028964"/>
                <a:gd name="connsiteX1" fmla="*/ 1044974 w 1491175"/>
                <a:gd name="connsiteY1" fmla="*/ 11910 h 3028964"/>
                <a:gd name="connsiteX2" fmla="*/ 1154223 w 1491175"/>
                <a:gd name="connsiteY2" fmla="*/ 18400 h 3028964"/>
                <a:gd name="connsiteX3" fmla="*/ 1282221 w 1491175"/>
                <a:gd name="connsiteY3" fmla="*/ 27774 h 3028964"/>
                <a:gd name="connsiteX4" fmla="*/ 1379572 w 1491175"/>
                <a:gd name="connsiteY4" fmla="*/ 36428 h 3028964"/>
                <a:gd name="connsiteX5" fmla="*/ 1425724 w 1491175"/>
                <a:gd name="connsiteY5" fmla="*/ 47245 h 3028964"/>
                <a:gd name="connsiteX6" fmla="*/ 1486297 w 1491175"/>
                <a:gd name="connsiteY6" fmla="*/ 130894 h 3028964"/>
                <a:gd name="connsiteX7" fmla="*/ 1486610 w 1491175"/>
                <a:gd name="connsiteY7" fmla="*/ 618369 h 3028964"/>
                <a:gd name="connsiteX8" fmla="*/ 1479133 w 1491175"/>
                <a:gd name="connsiteY8" fmla="*/ 692285 h 3028964"/>
                <a:gd name="connsiteX9" fmla="*/ 1409473 w 1491175"/>
                <a:gd name="connsiteY9" fmla="*/ 761224 h 3028964"/>
                <a:gd name="connsiteX10" fmla="*/ 1338249 w 1491175"/>
                <a:gd name="connsiteY10" fmla="*/ 921246 h 3028964"/>
                <a:gd name="connsiteX11" fmla="*/ 1339158 w 1491175"/>
                <a:gd name="connsiteY11" fmla="*/ 3028964 h 3028964"/>
                <a:gd name="connsiteX12" fmla="*/ 154379 w 1491175"/>
                <a:gd name="connsiteY12" fmla="*/ 3028964 h 3028964"/>
                <a:gd name="connsiteX13" fmla="*/ 154379 w 1491175"/>
                <a:gd name="connsiteY13" fmla="*/ 945132 h 3028964"/>
                <a:gd name="connsiteX14" fmla="*/ 106439 w 1491175"/>
                <a:gd name="connsiteY14" fmla="*/ 783144 h 3028964"/>
                <a:gd name="connsiteX15" fmla="*/ 27477 w 1491175"/>
                <a:gd name="connsiteY15" fmla="*/ 700216 h 3028964"/>
                <a:gd name="connsiteX16" fmla="*/ 75 w 1491175"/>
                <a:gd name="connsiteY16" fmla="*/ 646853 h 3028964"/>
                <a:gd name="connsiteX17" fmla="*/ 6204 w 1491175"/>
                <a:gd name="connsiteY17" fmla="*/ 217428 h 3028964"/>
                <a:gd name="connsiteX18" fmla="*/ 2959 w 1491175"/>
                <a:gd name="connsiteY18" fmla="*/ 145317 h 3028964"/>
                <a:gd name="connsiteX19" fmla="*/ 8367 w 1491175"/>
                <a:gd name="connsiteY19" fmla="*/ 98444 h 3028964"/>
                <a:gd name="connsiteX20" fmla="*/ 57043 w 1491175"/>
                <a:gd name="connsiteY20" fmla="*/ 50129 h 3028964"/>
                <a:gd name="connsiteX21" fmla="*/ 137447 w 1491175"/>
                <a:gd name="connsiteY21" fmla="*/ 30298 h 3028964"/>
                <a:gd name="connsiteX22" fmla="*/ 327101 w 1491175"/>
                <a:gd name="connsiteY22" fmla="*/ 16237 h 3028964"/>
                <a:gd name="connsiteX23" fmla="*/ 508463 w 1491175"/>
                <a:gd name="connsiteY23" fmla="*/ 8304 h 3028964"/>
                <a:gd name="connsiteX24" fmla="*/ 661340 w 1491175"/>
                <a:gd name="connsiteY24" fmla="*/ 2175 h 3028964"/>
                <a:gd name="connsiteX25" fmla="*/ 813495 w 1491175"/>
                <a:gd name="connsiteY25" fmla="*/ 1093 h 3028964"/>
                <a:gd name="connsiteX0" fmla="*/ 814889 w 1492569"/>
                <a:gd name="connsiteY0" fmla="*/ 1093 h 3028964"/>
                <a:gd name="connsiteX1" fmla="*/ 1046368 w 1492569"/>
                <a:gd name="connsiteY1" fmla="*/ 11910 h 3028964"/>
                <a:gd name="connsiteX2" fmla="*/ 1155617 w 1492569"/>
                <a:gd name="connsiteY2" fmla="*/ 18400 h 3028964"/>
                <a:gd name="connsiteX3" fmla="*/ 1283615 w 1492569"/>
                <a:gd name="connsiteY3" fmla="*/ 27774 h 3028964"/>
                <a:gd name="connsiteX4" fmla="*/ 1380966 w 1492569"/>
                <a:gd name="connsiteY4" fmla="*/ 36428 h 3028964"/>
                <a:gd name="connsiteX5" fmla="*/ 1427118 w 1492569"/>
                <a:gd name="connsiteY5" fmla="*/ 47245 h 3028964"/>
                <a:gd name="connsiteX6" fmla="*/ 1487691 w 1492569"/>
                <a:gd name="connsiteY6" fmla="*/ 130894 h 3028964"/>
                <a:gd name="connsiteX7" fmla="*/ 1488004 w 1492569"/>
                <a:gd name="connsiteY7" fmla="*/ 618369 h 3028964"/>
                <a:gd name="connsiteX8" fmla="*/ 1480527 w 1492569"/>
                <a:gd name="connsiteY8" fmla="*/ 692285 h 3028964"/>
                <a:gd name="connsiteX9" fmla="*/ 1410867 w 1492569"/>
                <a:gd name="connsiteY9" fmla="*/ 761224 h 3028964"/>
                <a:gd name="connsiteX10" fmla="*/ 1339643 w 1492569"/>
                <a:gd name="connsiteY10" fmla="*/ 921246 h 3028964"/>
                <a:gd name="connsiteX11" fmla="*/ 1340552 w 1492569"/>
                <a:gd name="connsiteY11" fmla="*/ 3028964 h 3028964"/>
                <a:gd name="connsiteX12" fmla="*/ 155773 w 1492569"/>
                <a:gd name="connsiteY12" fmla="*/ 3028964 h 3028964"/>
                <a:gd name="connsiteX13" fmla="*/ 155773 w 1492569"/>
                <a:gd name="connsiteY13" fmla="*/ 945132 h 3028964"/>
                <a:gd name="connsiteX14" fmla="*/ 107833 w 1492569"/>
                <a:gd name="connsiteY14" fmla="*/ 783144 h 3028964"/>
                <a:gd name="connsiteX15" fmla="*/ 28871 w 1492569"/>
                <a:gd name="connsiteY15" fmla="*/ 700216 h 3028964"/>
                <a:gd name="connsiteX16" fmla="*/ 1469 w 1492569"/>
                <a:gd name="connsiteY16" fmla="*/ 646853 h 3028964"/>
                <a:gd name="connsiteX17" fmla="*/ 4353 w 1492569"/>
                <a:gd name="connsiteY17" fmla="*/ 145317 h 3028964"/>
                <a:gd name="connsiteX18" fmla="*/ 9761 w 1492569"/>
                <a:gd name="connsiteY18" fmla="*/ 98444 h 3028964"/>
                <a:gd name="connsiteX19" fmla="*/ 58437 w 1492569"/>
                <a:gd name="connsiteY19" fmla="*/ 50129 h 3028964"/>
                <a:gd name="connsiteX20" fmla="*/ 138841 w 1492569"/>
                <a:gd name="connsiteY20" fmla="*/ 30298 h 3028964"/>
                <a:gd name="connsiteX21" fmla="*/ 328495 w 1492569"/>
                <a:gd name="connsiteY21" fmla="*/ 16237 h 3028964"/>
                <a:gd name="connsiteX22" fmla="*/ 509857 w 1492569"/>
                <a:gd name="connsiteY22" fmla="*/ 8304 h 3028964"/>
                <a:gd name="connsiteX23" fmla="*/ 662734 w 1492569"/>
                <a:gd name="connsiteY23" fmla="*/ 2175 h 3028964"/>
                <a:gd name="connsiteX24" fmla="*/ 814889 w 1492569"/>
                <a:gd name="connsiteY24" fmla="*/ 1093 h 3028964"/>
                <a:gd name="connsiteX0" fmla="*/ 814889 w 1489767"/>
                <a:gd name="connsiteY0" fmla="*/ 1093 h 3028964"/>
                <a:gd name="connsiteX1" fmla="*/ 1046368 w 1489767"/>
                <a:gd name="connsiteY1" fmla="*/ 11910 h 3028964"/>
                <a:gd name="connsiteX2" fmla="*/ 1155617 w 1489767"/>
                <a:gd name="connsiteY2" fmla="*/ 18400 h 3028964"/>
                <a:gd name="connsiteX3" fmla="*/ 1283615 w 1489767"/>
                <a:gd name="connsiteY3" fmla="*/ 27774 h 3028964"/>
                <a:gd name="connsiteX4" fmla="*/ 1380966 w 1489767"/>
                <a:gd name="connsiteY4" fmla="*/ 36428 h 3028964"/>
                <a:gd name="connsiteX5" fmla="*/ 1427118 w 1489767"/>
                <a:gd name="connsiteY5" fmla="*/ 47245 h 3028964"/>
                <a:gd name="connsiteX6" fmla="*/ 1487691 w 1489767"/>
                <a:gd name="connsiteY6" fmla="*/ 130894 h 3028964"/>
                <a:gd name="connsiteX7" fmla="*/ 1488004 w 1489767"/>
                <a:gd name="connsiteY7" fmla="*/ 618369 h 3028964"/>
                <a:gd name="connsiteX8" fmla="*/ 1480527 w 1489767"/>
                <a:gd name="connsiteY8" fmla="*/ 692285 h 3028964"/>
                <a:gd name="connsiteX9" fmla="*/ 1410867 w 1489767"/>
                <a:gd name="connsiteY9" fmla="*/ 761224 h 3028964"/>
                <a:gd name="connsiteX10" fmla="*/ 1339643 w 1489767"/>
                <a:gd name="connsiteY10" fmla="*/ 921246 h 3028964"/>
                <a:gd name="connsiteX11" fmla="*/ 1340552 w 1489767"/>
                <a:gd name="connsiteY11" fmla="*/ 3028964 h 3028964"/>
                <a:gd name="connsiteX12" fmla="*/ 155773 w 1489767"/>
                <a:gd name="connsiteY12" fmla="*/ 3028964 h 3028964"/>
                <a:gd name="connsiteX13" fmla="*/ 155773 w 1489767"/>
                <a:gd name="connsiteY13" fmla="*/ 945132 h 3028964"/>
                <a:gd name="connsiteX14" fmla="*/ 107833 w 1489767"/>
                <a:gd name="connsiteY14" fmla="*/ 783144 h 3028964"/>
                <a:gd name="connsiteX15" fmla="*/ 28871 w 1489767"/>
                <a:gd name="connsiteY15" fmla="*/ 700216 h 3028964"/>
                <a:gd name="connsiteX16" fmla="*/ 1469 w 1489767"/>
                <a:gd name="connsiteY16" fmla="*/ 646853 h 3028964"/>
                <a:gd name="connsiteX17" fmla="*/ 4353 w 1489767"/>
                <a:gd name="connsiteY17" fmla="*/ 145317 h 3028964"/>
                <a:gd name="connsiteX18" fmla="*/ 9761 w 1489767"/>
                <a:gd name="connsiteY18" fmla="*/ 98444 h 3028964"/>
                <a:gd name="connsiteX19" fmla="*/ 58437 w 1489767"/>
                <a:gd name="connsiteY19" fmla="*/ 50129 h 3028964"/>
                <a:gd name="connsiteX20" fmla="*/ 138841 w 1489767"/>
                <a:gd name="connsiteY20" fmla="*/ 30298 h 3028964"/>
                <a:gd name="connsiteX21" fmla="*/ 328495 w 1489767"/>
                <a:gd name="connsiteY21" fmla="*/ 16237 h 3028964"/>
                <a:gd name="connsiteX22" fmla="*/ 509857 w 1489767"/>
                <a:gd name="connsiteY22" fmla="*/ 8304 h 3028964"/>
                <a:gd name="connsiteX23" fmla="*/ 662734 w 1489767"/>
                <a:gd name="connsiteY23" fmla="*/ 2175 h 3028964"/>
                <a:gd name="connsiteX24" fmla="*/ 814889 w 1489767"/>
                <a:gd name="connsiteY24" fmla="*/ 1093 h 3028964"/>
                <a:gd name="connsiteX0" fmla="*/ 814889 w 1489767"/>
                <a:gd name="connsiteY0" fmla="*/ 1093 h 3028964"/>
                <a:gd name="connsiteX1" fmla="*/ 1046368 w 1489767"/>
                <a:gd name="connsiteY1" fmla="*/ 11910 h 3028964"/>
                <a:gd name="connsiteX2" fmla="*/ 1155617 w 1489767"/>
                <a:gd name="connsiteY2" fmla="*/ 18400 h 3028964"/>
                <a:gd name="connsiteX3" fmla="*/ 1283615 w 1489767"/>
                <a:gd name="connsiteY3" fmla="*/ 27774 h 3028964"/>
                <a:gd name="connsiteX4" fmla="*/ 1380966 w 1489767"/>
                <a:gd name="connsiteY4" fmla="*/ 36428 h 3028964"/>
                <a:gd name="connsiteX5" fmla="*/ 1427118 w 1489767"/>
                <a:gd name="connsiteY5" fmla="*/ 47245 h 3028964"/>
                <a:gd name="connsiteX6" fmla="*/ 1487691 w 1489767"/>
                <a:gd name="connsiteY6" fmla="*/ 130894 h 3028964"/>
                <a:gd name="connsiteX7" fmla="*/ 1488004 w 1489767"/>
                <a:gd name="connsiteY7" fmla="*/ 618369 h 3028964"/>
                <a:gd name="connsiteX8" fmla="*/ 1480527 w 1489767"/>
                <a:gd name="connsiteY8" fmla="*/ 692285 h 3028964"/>
                <a:gd name="connsiteX9" fmla="*/ 1410867 w 1489767"/>
                <a:gd name="connsiteY9" fmla="*/ 761224 h 3028964"/>
                <a:gd name="connsiteX10" fmla="*/ 1339643 w 1489767"/>
                <a:gd name="connsiteY10" fmla="*/ 921246 h 3028964"/>
                <a:gd name="connsiteX11" fmla="*/ 1340552 w 1489767"/>
                <a:gd name="connsiteY11" fmla="*/ 3028964 h 3028964"/>
                <a:gd name="connsiteX12" fmla="*/ 155773 w 1489767"/>
                <a:gd name="connsiteY12" fmla="*/ 3028964 h 3028964"/>
                <a:gd name="connsiteX13" fmla="*/ 155773 w 1489767"/>
                <a:gd name="connsiteY13" fmla="*/ 945132 h 3028964"/>
                <a:gd name="connsiteX14" fmla="*/ 107833 w 1489767"/>
                <a:gd name="connsiteY14" fmla="*/ 783144 h 3028964"/>
                <a:gd name="connsiteX15" fmla="*/ 28871 w 1489767"/>
                <a:gd name="connsiteY15" fmla="*/ 700216 h 3028964"/>
                <a:gd name="connsiteX16" fmla="*/ 1469 w 1489767"/>
                <a:gd name="connsiteY16" fmla="*/ 646853 h 3028964"/>
                <a:gd name="connsiteX17" fmla="*/ 4353 w 1489767"/>
                <a:gd name="connsiteY17" fmla="*/ 145317 h 3028964"/>
                <a:gd name="connsiteX18" fmla="*/ 9761 w 1489767"/>
                <a:gd name="connsiteY18" fmla="*/ 98444 h 3028964"/>
                <a:gd name="connsiteX19" fmla="*/ 58437 w 1489767"/>
                <a:gd name="connsiteY19" fmla="*/ 50129 h 3028964"/>
                <a:gd name="connsiteX20" fmla="*/ 138841 w 1489767"/>
                <a:gd name="connsiteY20" fmla="*/ 30298 h 3028964"/>
                <a:gd name="connsiteX21" fmla="*/ 328495 w 1489767"/>
                <a:gd name="connsiteY21" fmla="*/ 16237 h 3028964"/>
                <a:gd name="connsiteX22" fmla="*/ 662734 w 1489767"/>
                <a:gd name="connsiteY22" fmla="*/ 2175 h 3028964"/>
                <a:gd name="connsiteX23" fmla="*/ 814889 w 1489767"/>
                <a:gd name="connsiteY23" fmla="*/ 1093 h 3028964"/>
                <a:gd name="connsiteX0" fmla="*/ 814889 w 1489767"/>
                <a:gd name="connsiteY0" fmla="*/ 0 h 3027871"/>
                <a:gd name="connsiteX1" fmla="*/ 1046368 w 1489767"/>
                <a:gd name="connsiteY1" fmla="*/ 10817 h 3027871"/>
                <a:gd name="connsiteX2" fmla="*/ 1155617 w 1489767"/>
                <a:gd name="connsiteY2" fmla="*/ 17307 h 3027871"/>
                <a:gd name="connsiteX3" fmla="*/ 1283615 w 1489767"/>
                <a:gd name="connsiteY3" fmla="*/ 26681 h 3027871"/>
                <a:gd name="connsiteX4" fmla="*/ 1380966 w 1489767"/>
                <a:gd name="connsiteY4" fmla="*/ 35335 h 3027871"/>
                <a:gd name="connsiteX5" fmla="*/ 1427118 w 1489767"/>
                <a:gd name="connsiteY5" fmla="*/ 46152 h 3027871"/>
                <a:gd name="connsiteX6" fmla="*/ 1487691 w 1489767"/>
                <a:gd name="connsiteY6" fmla="*/ 129801 h 3027871"/>
                <a:gd name="connsiteX7" fmla="*/ 1488004 w 1489767"/>
                <a:gd name="connsiteY7" fmla="*/ 617276 h 3027871"/>
                <a:gd name="connsiteX8" fmla="*/ 1480527 w 1489767"/>
                <a:gd name="connsiteY8" fmla="*/ 691192 h 3027871"/>
                <a:gd name="connsiteX9" fmla="*/ 1410867 w 1489767"/>
                <a:gd name="connsiteY9" fmla="*/ 760131 h 3027871"/>
                <a:gd name="connsiteX10" fmla="*/ 1339643 w 1489767"/>
                <a:gd name="connsiteY10" fmla="*/ 920153 h 3027871"/>
                <a:gd name="connsiteX11" fmla="*/ 1340552 w 1489767"/>
                <a:gd name="connsiteY11" fmla="*/ 3027871 h 3027871"/>
                <a:gd name="connsiteX12" fmla="*/ 155773 w 1489767"/>
                <a:gd name="connsiteY12" fmla="*/ 3027871 h 3027871"/>
                <a:gd name="connsiteX13" fmla="*/ 155773 w 1489767"/>
                <a:gd name="connsiteY13" fmla="*/ 944039 h 3027871"/>
                <a:gd name="connsiteX14" fmla="*/ 107833 w 1489767"/>
                <a:gd name="connsiteY14" fmla="*/ 782051 h 3027871"/>
                <a:gd name="connsiteX15" fmla="*/ 28871 w 1489767"/>
                <a:gd name="connsiteY15" fmla="*/ 699123 h 3027871"/>
                <a:gd name="connsiteX16" fmla="*/ 1469 w 1489767"/>
                <a:gd name="connsiteY16" fmla="*/ 645760 h 3027871"/>
                <a:gd name="connsiteX17" fmla="*/ 4353 w 1489767"/>
                <a:gd name="connsiteY17" fmla="*/ 144224 h 3027871"/>
                <a:gd name="connsiteX18" fmla="*/ 9761 w 1489767"/>
                <a:gd name="connsiteY18" fmla="*/ 97351 h 3027871"/>
                <a:gd name="connsiteX19" fmla="*/ 58437 w 1489767"/>
                <a:gd name="connsiteY19" fmla="*/ 49036 h 3027871"/>
                <a:gd name="connsiteX20" fmla="*/ 138841 w 1489767"/>
                <a:gd name="connsiteY20" fmla="*/ 29205 h 3027871"/>
                <a:gd name="connsiteX21" fmla="*/ 328495 w 1489767"/>
                <a:gd name="connsiteY21" fmla="*/ 15144 h 3027871"/>
                <a:gd name="connsiteX22" fmla="*/ 814889 w 1489767"/>
                <a:gd name="connsiteY22" fmla="*/ 0 h 3027871"/>
                <a:gd name="connsiteX0" fmla="*/ 328495 w 1489767"/>
                <a:gd name="connsiteY0" fmla="*/ 4327 h 3017054"/>
                <a:gd name="connsiteX1" fmla="*/ 1046368 w 1489767"/>
                <a:gd name="connsiteY1" fmla="*/ 0 h 3017054"/>
                <a:gd name="connsiteX2" fmla="*/ 1155617 w 1489767"/>
                <a:gd name="connsiteY2" fmla="*/ 6490 h 3017054"/>
                <a:gd name="connsiteX3" fmla="*/ 1283615 w 1489767"/>
                <a:gd name="connsiteY3" fmla="*/ 15864 h 3017054"/>
                <a:gd name="connsiteX4" fmla="*/ 1380966 w 1489767"/>
                <a:gd name="connsiteY4" fmla="*/ 24518 h 3017054"/>
                <a:gd name="connsiteX5" fmla="*/ 1427118 w 1489767"/>
                <a:gd name="connsiteY5" fmla="*/ 35335 h 3017054"/>
                <a:gd name="connsiteX6" fmla="*/ 1487691 w 1489767"/>
                <a:gd name="connsiteY6" fmla="*/ 118984 h 3017054"/>
                <a:gd name="connsiteX7" fmla="*/ 1488004 w 1489767"/>
                <a:gd name="connsiteY7" fmla="*/ 606459 h 3017054"/>
                <a:gd name="connsiteX8" fmla="*/ 1480527 w 1489767"/>
                <a:gd name="connsiteY8" fmla="*/ 680375 h 3017054"/>
                <a:gd name="connsiteX9" fmla="*/ 1410867 w 1489767"/>
                <a:gd name="connsiteY9" fmla="*/ 749314 h 3017054"/>
                <a:gd name="connsiteX10" fmla="*/ 1339643 w 1489767"/>
                <a:gd name="connsiteY10" fmla="*/ 909336 h 3017054"/>
                <a:gd name="connsiteX11" fmla="*/ 1340552 w 1489767"/>
                <a:gd name="connsiteY11" fmla="*/ 3017054 h 3017054"/>
                <a:gd name="connsiteX12" fmla="*/ 155773 w 1489767"/>
                <a:gd name="connsiteY12" fmla="*/ 3017054 h 3017054"/>
                <a:gd name="connsiteX13" fmla="*/ 155773 w 1489767"/>
                <a:gd name="connsiteY13" fmla="*/ 933222 h 3017054"/>
                <a:gd name="connsiteX14" fmla="*/ 107833 w 1489767"/>
                <a:gd name="connsiteY14" fmla="*/ 771234 h 3017054"/>
                <a:gd name="connsiteX15" fmla="*/ 28871 w 1489767"/>
                <a:gd name="connsiteY15" fmla="*/ 688306 h 3017054"/>
                <a:gd name="connsiteX16" fmla="*/ 1469 w 1489767"/>
                <a:gd name="connsiteY16" fmla="*/ 634943 h 3017054"/>
                <a:gd name="connsiteX17" fmla="*/ 4353 w 1489767"/>
                <a:gd name="connsiteY17" fmla="*/ 133407 h 3017054"/>
                <a:gd name="connsiteX18" fmla="*/ 9761 w 1489767"/>
                <a:gd name="connsiteY18" fmla="*/ 86534 h 3017054"/>
                <a:gd name="connsiteX19" fmla="*/ 58437 w 1489767"/>
                <a:gd name="connsiteY19" fmla="*/ 38219 h 3017054"/>
                <a:gd name="connsiteX20" fmla="*/ 138841 w 1489767"/>
                <a:gd name="connsiteY20" fmla="*/ 18388 h 3017054"/>
                <a:gd name="connsiteX21" fmla="*/ 328495 w 1489767"/>
                <a:gd name="connsiteY21" fmla="*/ 4327 h 3017054"/>
                <a:gd name="connsiteX0" fmla="*/ 328495 w 1489767"/>
                <a:gd name="connsiteY0" fmla="*/ 0 h 3012727"/>
                <a:gd name="connsiteX1" fmla="*/ 1155617 w 1489767"/>
                <a:gd name="connsiteY1" fmla="*/ 2163 h 3012727"/>
                <a:gd name="connsiteX2" fmla="*/ 1283615 w 1489767"/>
                <a:gd name="connsiteY2" fmla="*/ 11537 h 3012727"/>
                <a:gd name="connsiteX3" fmla="*/ 1380966 w 1489767"/>
                <a:gd name="connsiteY3" fmla="*/ 20191 h 3012727"/>
                <a:gd name="connsiteX4" fmla="*/ 1427118 w 1489767"/>
                <a:gd name="connsiteY4" fmla="*/ 31008 h 3012727"/>
                <a:gd name="connsiteX5" fmla="*/ 1487691 w 1489767"/>
                <a:gd name="connsiteY5" fmla="*/ 114657 h 3012727"/>
                <a:gd name="connsiteX6" fmla="*/ 1488004 w 1489767"/>
                <a:gd name="connsiteY6" fmla="*/ 602132 h 3012727"/>
                <a:gd name="connsiteX7" fmla="*/ 1480527 w 1489767"/>
                <a:gd name="connsiteY7" fmla="*/ 676048 h 3012727"/>
                <a:gd name="connsiteX8" fmla="*/ 1410867 w 1489767"/>
                <a:gd name="connsiteY8" fmla="*/ 744987 h 3012727"/>
                <a:gd name="connsiteX9" fmla="*/ 1339643 w 1489767"/>
                <a:gd name="connsiteY9" fmla="*/ 905009 h 3012727"/>
                <a:gd name="connsiteX10" fmla="*/ 1340552 w 1489767"/>
                <a:gd name="connsiteY10" fmla="*/ 3012727 h 3012727"/>
                <a:gd name="connsiteX11" fmla="*/ 155773 w 1489767"/>
                <a:gd name="connsiteY11" fmla="*/ 3012727 h 3012727"/>
                <a:gd name="connsiteX12" fmla="*/ 155773 w 1489767"/>
                <a:gd name="connsiteY12" fmla="*/ 928895 h 3012727"/>
                <a:gd name="connsiteX13" fmla="*/ 107833 w 1489767"/>
                <a:gd name="connsiteY13" fmla="*/ 766907 h 3012727"/>
                <a:gd name="connsiteX14" fmla="*/ 28871 w 1489767"/>
                <a:gd name="connsiteY14" fmla="*/ 683979 h 3012727"/>
                <a:gd name="connsiteX15" fmla="*/ 1469 w 1489767"/>
                <a:gd name="connsiteY15" fmla="*/ 630616 h 3012727"/>
                <a:gd name="connsiteX16" fmla="*/ 4353 w 1489767"/>
                <a:gd name="connsiteY16" fmla="*/ 129080 h 3012727"/>
                <a:gd name="connsiteX17" fmla="*/ 9761 w 1489767"/>
                <a:gd name="connsiteY17" fmla="*/ 82207 h 3012727"/>
                <a:gd name="connsiteX18" fmla="*/ 58437 w 1489767"/>
                <a:gd name="connsiteY18" fmla="*/ 33892 h 3012727"/>
                <a:gd name="connsiteX19" fmla="*/ 138841 w 1489767"/>
                <a:gd name="connsiteY19" fmla="*/ 14061 h 3012727"/>
                <a:gd name="connsiteX20" fmla="*/ 328495 w 1489767"/>
                <a:gd name="connsiteY20" fmla="*/ 0 h 3012727"/>
                <a:gd name="connsiteX0" fmla="*/ 328495 w 1489767"/>
                <a:gd name="connsiteY0" fmla="*/ 0 h 3012727"/>
                <a:gd name="connsiteX1" fmla="*/ 1283615 w 1489767"/>
                <a:gd name="connsiteY1" fmla="*/ 11537 h 3012727"/>
                <a:gd name="connsiteX2" fmla="*/ 1380966 w 1489767"/>
                <a:gd name="connsiteY2" fmla="*/ 20191 h 3012727"/>
                <a:gd name="connsiteX3" fmla="*/ 1427118 w 1489767"/>
                <a:gd name="connsiteY3" fmla="*/ 31008 h 3012727"/>
                <a:gd name="connsiteX4" fmla="*/ 1487691 w 1489767"/>
                <a:gd name="connsiteY4" fmla="*/ 114657 h 3012727"/>
                <a:gd name="connsiteX5" fmla="*/ 1488004 w 1489767"/>
                <a:gd name="connsiteY5" fmla="*/ 602132 h 3012727"/>
                <a:gd name="connsiteX6" fmla="*/ 1480527 w 1489767"/>
                <a:gd name="connsiteY6" fmla="*/ 676048 h 3012727"/>
                <a:gd name="connsiteX7" fmla="*/ 1410867 w 1489767"/>
                <a:gd name="connsiteY7" fmla="*/ 744987 h 3012727"/>
                <a:gd name="connsiteX8" fmla="*/ 1339643 w 1489767"/>
                <a:gd name="connsiteY8" fmla="*/ 905009 h 3012727"/>
                <a:gd name="connsiteX9" fmla="*/ 1340552 w 1489767"/>
                <a:gd name="connsiteY9" fmla="*/ 3012727 h 3012727"/>
                <a:gd name="connsiteX10" fmla="*/ 155773 w 1489767"/>
                <a:gd name="connsiteY10" fmla="*/ 3012727 h 3012727"/>
                <a:gd name="connsiteX11" fmla="*/ 155773 w 1489767"/>
                <a:gd name="connsiteY11" fmla="*/ 928895 h 3012727"/>
                <a:gd name="connsiteX12" fmla="*/ 107833 w 1489767"/>
                <a:gd name="connsiteY12" fmla="*/ 766907 h 3012727"/>
                <a:gd name="connsiteX13" fmla="*/ 28871 w 1489767"/>
                <a:gd name="connsiteY13" fmla="*/ 683979 h 3012727"/>
                <a:gd name="connsiteX14" fmla="*/ 1469 w 1489767"/>
                <a:gd name="connsiteY14" fmla="*/ 630616 h 3012727"/>
                <a:gd name="connsiteX15" fmla="*/ 4353 w 1489767"/>
                <a:gd name="connsiteY15" fmla="*/ 129080 h 3012727"/>
                <a:gd name="connsiteX16" fmla="*/ 9761 w 1489767"/>
                <a:gd name="connsiteY16" fmla="*/ 82207 h 3012727"/>
                <a:gd name="connsiteX17" fmla="*/ 58437 w 1489767"/>
                <a:gd name="connsiteY17" fmla="*/ 33892 h 3012727"/>
                <a:gd name="connsiteX18" fmla="*/ 138841 w 1489767"/>
                <a:gd name="connsiteY18" fmla="*/ 14061 h 3012727"/>
                <a:gd name="connsiteX19" fmla="*/ 328495 w 1489767"/>
                <a:gd name="connsiteY19" fmla="*/ 0 h 3012727"/>
                <a:gd name="connsiteX0" fmla="*/ 138841 w 1489767"/>
                <a:gd name="connsiteY0" fmla="*/ 3158 h 3001824"/>
                <a:gd name="connsiteX1" fmla="*/ 1283615 w 1489767"/>
                <a:gd name="connsiteY1" fmla="*/ 634 h 3001824"/>
                <a:gd name="connsiteX2" fmla="*/ 1380966 w 1489767"/>
                <a:gd name="connsiteY2" fmla="*/ 9288 h 3001824"/>
                <a:gd name="connsiteX3" fmla="*/ 1427118 w 1489767"/>
                <a:gd name="connsiteY3" fmla="*/ 20105 h 3001824"/>
                <a:gd name="connsiteX4" fmla="*/ 1487691 w 1489767"/>
                <a:gd name="connsiteY4" fmla="*/ 103754 h 3001824"/>
                <a:gd name="connsiteX5" fmla="*/ 1488004 w 1489767"/>
                <a:gd name="connsiteY5" fmla="*/ 591229 h 3001824"/>
                <a:gd name="connsiteX6" fmla="*/ 1480527 w 1489767"/>
                <a:gd name="connsiteY6" fmla="*/ 665145 h 3001824"/>
                <a:gd name="connsiteX7" fmla="*/ 1410867 w 1489767"/>
                <a:gd name="connsiteY7" fmla="*/ 734084 h 3001824"/>
                <a:gd name="connsiteX8" fmla="*/ 1339643 w 1489767"/>
                <a:gd name="connsiteY8" fmla="*/ 894106 h 3001824"/>
                <a:gd name="connsiteX9" fmla="*/ 1340552 w 1489767"/>
                <a:gd name="connsiteY9" fmla="*/ 3001824 h 3001824"/>
                <a:gd name="connsiteX10" fmla="*/ 155773 w 1489767"/>
                <a:gd name="connsiteY10" fmla="*/ 3001824 h 3001824"/>
                <a:gd name="connsiteX11" fmla="*/ 155773 w 1489767"/>
                <a:gd name="connsiteY11" fmla="*/ 917992 h 3001824"/>
                <a:gd name="connsiteX12" fmla="*/ 107833 w 1489767"/>
                <a:gd name="connsiteY12" fmla="*/ 756004 h 3001824"/>
                <a:gd name="connsiteX13" fmla="*/ 28871 w 1489767"/>
                <a:gd name="connsiteY13" fmla="*/ 673076 h 3001824"/>
                <a:gd name="connsiteX14" fmla="*/ 1469 w 1489767"/>
                <a:gd name="connsiteY14" fmla="*/ 619713 h 3001824"/>
                <a:gd name="connsiteX15" fmla="*/ 4353 w 1489767"/>
                <a:gd name="connsiteY15" fmla="*/ 118177 h 3001824"/>
                <a:gd name="connsiteX16" fmla="*/ 9761 w 1489767"/>
                <a:gd name="connsiteY16" fmla="*/ 71304 h 3001824"/>
                <a:gd name="connsiteX17" fmla="*/ 58437 w 1489767"/>
                <a:gd name="connsiteY17" fmla="*/ 22989 h 3001824"/>
                <a:gd name="connsiteX18" fmla="*/ 138841 w 1489767"/>
                <a:gd name="connsiteY18" fmla="*/ 3158 h 3001824"/>
                <a:gd name="connsiteX0" fmla="*/ 138841 w 1489767"/>
                <a:gd name="connsiteY0" fmla="*/ 9839 h 3008505"/>
                <a:gd name="connsiteX1" fmla="*/ 1283615 w 1489767"/>
                <a:gd name="connsiteY1" fmla="*/ 7315 h 3008505"/>
                <a:gd name="connsiteX2" fmla="*/ 1380966 w 1489767"/>
                <a:gd name="connsiteY2" fmla="*/ 15969 h 3008505"/>
                <a:gd name="connsiteX3" fmla="*/ 1427118 w 1489767"/>
                <a:gd name="connsiteY3" fmla="*/ 26786 h 3008505"/>
                <a:gd name="connsiteX4" fmla="*/ 1487691 w 1489767"/>
                <a:gd name="connsiteY4" fmla="*/ 110435 h 3008505"/>
                <a:gd name="connsiteX5" fmla="*/ 1488004 w 1489767"/>
                <a:gd name="connsiteY5" fmla="*/ 597910 h 3008505"/>
                <a:gd name="connsiteX6" fmla="*/ 1480527 w 1489767"/>
                <a:gd name="connsiteY6" fmla="*/ 671826 h 3008505"/>
                <a:gd name="connsiteX7" fmla="*/ 1410867 w 1489767"/>
                <a:gd name="connsiteY7" fmla="*/ 740765 h 3008505"/>
                <a:gd name="connsiteX8" fmla="*/ 1339643 w 1489767"/>
                <a:gd name="connsiteY8" fmla="*/ 900787 h 3008505"/>
                <a:gd name="connsiteX9" fmla="*/ 1340552 w 1489767"/>
                <a:gd name="connsiteY9" fmla="*/ 3008505 h 3008505"/>
                <a:gd name="connsiteX10" fmla="*/ 155773 w 1489767"/>
                <a:gd name="connsiteY10" fmla="*/ 3008505 h 3008505"/>
                <a:gd name="connsiteX11" fmla="*/ 155773 w 1489767"/>
                <a:gd name="connsiteY11" fmla="*/ 924673 h 3008505"/>
                <a:gd name="connsiteX12" fmla="*/ 107833 w 1489767"/>
                <a:gd name="connsiteY12" fmla="*/ 762685 h 3008505"/>
                <a:gd name="connsiteX13" fmla="*/ 28871 w 1489767"/>
                <a:gd name="connsiteY13" fmla="*/ 679757 h 3008505"/>
                <a:gd name="connsiteX14" fmla="*/ 1469 w 1489767"/>
                <a:gd name="connsiteY14" fmla="*/ 626394 h 3008505"/>
                <a:gd name="connsiteX15" fmla="*/ 4353 w 1489767"/>
                <a:gd name="connsiteY15" fmla="*/ 124858 h 3008505"/>
                <a:gd name="connsiteX16" fmla="*/ 9761 w 1489767"/>
                <a:gd name="connsiteY16" fmla="*/ 77985 h 3008505"/>
                <a:gd name="connsiteX17" fmla="*/ 58437 w 1489767"/>
                <a:gd name="connsiteY17" fmla="*/ 29670 h 3008505"/>
                <a:gd name="connsiteX18" fmla="*/ 138841 w 1489767"/>
                <a:gd name="connsiteY18" fmla="*/ 9839 h 3008505"/>
                <a:gd name="connsiteX0" fmla="*/ 138841 w 1489767"/>
                <a:gd name="connsiteY0" fmla="*/ 0 h 2998666"/>
                <a:gd name="connsiteX1" fmla="*/ 1380966 w 1489767"/>
                <a:gd name="connsiteY1" fmla="*/ 6130 h 2998666"/>
                <a:gd name="connsiteX2" fmla="*/ 1427118 w 1489767"/>
                <a:gd name="connsiteY2" fmla="*/ 16947 h 2998666"/>
                <a:gd name="connsiteX3" fmla="*/ 1487691 w 1489767"/>
                <a:gd name="connsiteY3" fmla="*/ 100596 h 2998666"/>
                <a:gd name="connsiteX4" fmla="*/ 1488004 w 1489767"/>
                <a:gd name="connsiteY4" fmla="*/ 588071 h 2998666"/>
                <a:gd name="connsiteX5" fmla="*/ 1480527 w 1489767"/>
                <a:gd name="connsiteY5" fmla="*/ 661987 h 2998666"/>
                <a:gd name="connsiteX6" fmla="*/ 1410867 w 1489767"/>
                <a:gd name="connsiteY6" fmla="*/ 730926 h 2998666"/>
                <a:gd name="connsiteX7" fmla="*/ 1339643 w 1489767"/>
                <a:gd name="connsiteY7" fmla="*/ 890948 h 2998666"/>
                <a:gd name="connsiteX8" fmla="*/ 1340552 w 1489767"/>
                <a:gd name="connsiteY8" fmla="*/ 2998666 h 2998666"/>
                <a:gd name="connsiteX9" fmla="*/ 155773 w 1489767"/>
                <a:gd name="connsiteY9" fmla="*/ 2998666 h 2998666"/>
                <a:gd name="connsiteX10" fmla="*/ 155773 w 1489767"/>
                <a:gd name="connsiteY10" fmla="*/ 914834 h 2998666"/>
                <a:gd name="connsiteX11" fmla="*/ 107833 w 1489767"/>
                <a:gd name="connsiteY11" fmla="*/ 752846 h 2998666"/>
                <a:gd name="connsiteX12" fmla="*/ 28871 w 1489767"/>
                <a:gd name="connsiteY12" fmla="*/ 669918 h 2998666"/>
                <a:gd name="connsiteX13" fmla="*/ 1469 w 1489767"/>
                <a:gd name="connsiteY13" fmla="*/ 616555 h 2998666"/>
                <a:gd name="connsiteX14" fmla="*/ 4353 w 1489767"/>
                <a:gd name="connsiteY14" fmla="*/ 115019 h 2998666"/>
                <a:gd name="connsiteX15" fmla="*/ 9761 w 1489767"/>
                <a:gd name="connsiteY15" fmla="*/ 68146 h 2998666"/>
                <a:gd name="connsiteX16" fmla="*/ 58437 w 1489767"/>
                <a:gd name="connsiteY16" fmla="*/ 19831 h 2998666"/>
                <a:gd name="connsiteX17" fmla="*/ 138841 w 1489767"/>
                <a:gd name="connsiteY17" fmla="*/ 0 h 2998666"/>
                <a:gd name="connsiteX0" fmla="*/ 138841 w 1489767"/>
                <a:gd name="connsiteY0" fmla="*/ 1539 h 3000205"/>
                <a:gd name="connsiteX1" fmla="*/ 1377769 w 1489767"/>
                <a:gd name="connsiteY1" fmla="*/ 1275 h 3000205"/>
                <a:gd name="connsiteX2" fmla="*/ 1427118 w 1489767"/>
                <a:gd name="connsiteY2" fmla="*/ 18486 h 3000205"/>
                <a:gd name="connsiteX3" fmla="*/ 1487691 w 1489767"/>
                <a:gd name="connsiteY3" fmla="*/ 102135 h 3000205"/>
                <a:gd name="connsiteX4" fmla="*/ 1488004 w 1489767"/>
                <a:gd name="connsiteY4" fmla="*/ 589610 h 3000205"/>
                <a:gd name="connsiteX5" fmla="*/ 1480527 w 1489767"/>
                <a:gd name="connsiteY5" fmla="*/ 663526 h 3000205"/>
                <a:gd name="connsiteX6" fmla="*/ 1410867 w 1489767"/>
                <a:gd name="connsiteY6" fmla="*/ 732465 h 3000205"/>
                <a:gd name="connsiteX7" fmla="*/ 1339643 w 1489767"/>
                <a:gd name="connsiteY7" fmla="*/ 892487 h 3000205"/>
                <a:gd name="connsiteX8" fmla="*/ 1340552 w 1489767"/>
                <a:gd name="connsiteY8" fmla="*/ 3000205 h 3000205"/>
                <a:gd name="connsiteX9" fmla="*/ 155773 w 1489767"/>
                <a:gd name="connsiteY9" fmla="*/ 3000205 h 3000205"/>
                <a:gd name="connsiteX10" fmla="*/ 155773 w 1489767"/>
                <a:gd name="connsiteY10" fmla="*/ 916373 h 3000205"/>
                <a:gd name="connsiteX11" fmla="*/ 107833 w 1489767"/>
                <a:gd name="connsiteY11" fmla="*/ 754385 h 3000205"/>
                <a:gd name="connsiteX12" fmla="*/ 28871 w 1489767"/>
                <a:gd name="connsiteY12" fmla="*/ 671457 h 3000205"/>
                <a:gd name="connsiteX13" fmla="*/ 1469 w 1489767"/>
                <a:gd name="connsiteY13" fmla="*/ 618094 h 3000205"/>
                <a:gd name="connsiteX14" fmla="*/ 4353 w 1489767"/>
                <a:gd name="connsiteY14" fmla="*/ 116558 h 3000205"/>
                <a:gd name="connsiteX15" fmla="*/ 9761 w 1489767"/>
                <a:gd name="connsiteY15" fmla="*/ 69685 h 3000205"/>
                <a:gd name="connsiteX16" fmla="*/ 58437 w 1489767"/>
                <a:gd name="connsiteY16" fmla="*/ 21370 h 3000205"/>
                <a:gd name="connsiteX17" fmla="*/ 138841 w 1489767"/>
                <a:gd name="connsiteY17" fmla="*/ 1539 h 3000205"/>
                <a:gd name="connsiteX0" fmla="*/ 138841 w 1489767"/>
                <a:gd name="connsiteY0" fmla="*/ 13261 h 3011927"/>
                <a:gd name="connsiteX1" fmla="*/ 1377769 w 1489767"/>
                <a:gd name="connsiteY1" fmla="*/ 12997 h 3011927"/>
                <a:gd name="connsiteX2" fmla="*/ 1427118 w 1489767"/>
                <a:gd name="connsiteY2" fmla="*/ 30208 h 3011927"/>
                <a:gd name="connsiteX3" fmla="*/ 1487691 w 1489767"/>
                <a:gd name="connsiteY3" fmla="*/ 113857 h 3011927"/>
                <a:gd name="connsiteX4" fmla="*/ 1488004 w 1489767"/>
                <a:gd name="connsiteY4" fmla="*/ 601332 h 3011927"/>
                <a:gd name="connsiteX5" fmla="*/ 1480527 w 1489767"/>
                <a:gd name="connsiteY5" fmla="*/ 675248 h 3011927"/>
                <a:gd name="connsiteX6" fmla="*/ 1410867 w 1489767"/>
                <a:gd name="connsiteY6" fmla="*/ 744187 h 3011927"/>
                <a:gd name="connsiteX7" fmla="*/ 1339643 w 1489767"/>
                <a:gd name="connsiteY7" fmla="*/ 904209 h 3011927"/>
                <a:gd name="connsiteX8" fmla="*/ 1340552 w 1489767"/>
                <a:gd name="connsiteY8" fmla="*/ 3011927 h 3011927"/>
                <a:gd name="connsiteX9" fmla="*/ 155773 w 1489767"/>
                <a:gd name="connsiteY9" fmla="*/ 3011927 h 3011927"/>
                <a:gd name="connsiteX10" fmla="*/ 155773 w 1489767"/>
                <a:gd name="connsiteY10" fmla="*/ 928095 h 3011927"/>
                <a:gd name="connsiteX11" fmla="*/ 107833 w 1489767"/>
                <a:gd name="connsiteY11" fmla="*/ 766107 h 3011927"/>
                <a:gd name="connsiteX12" fmla="*/ 28871 w 1489767"/>
                <a:gd name="connsiteY12" fmla="*/ 683179 h 3011927"/>
                <a:gd name="connsiteX13" fmla="*/ 1469 w 1489767"/>
                <a:gd name="connsiteY13" fmla="*/ 629816 h 3011927"/>
                <a:gd name="connsiteX14" fmla="*/ 4353 w 1489767"/>
                <a:gd name="connsiteY14" fmla="*/ 128280 h 3011927"/>
                <a:gd name="connsiteX15" fmla="*/ 9761 w 1489767"/>
                <a:gd name="connsiteY15" fmla="*/ 81407 h 3011927"/>
                <a:gd name="connsiteX16" fmla="*/ 58437 w 1489767"/>
                <a:gd name="connsiteY16" fmla="*/ 33092 h 3011927"/>
                <a:gd name="connsiteX17" fmla="*/ 138841 w 1489767"/>
                <a:gd name="connsiteY17" fmla="*/ 13261 h 3011927"/>
                <a:gd name="connsiteX0" fmla="*/ 138841 w 1489767"/>
                <a:gd name="connsiteY0" fmla="*/ 12637 h 3011303"/>
                <a:gd name="connsiteX1" fmla="*/ 1377769 w 1489767"/>
                <a:gd name="connsiteY1" fmla="*/ 12373 h 3011303"/>
                <a:gd name="connsiteX2" fmla="*/ 1427118 w 1489767"/>
                <a:gd name="connsiteY2" fmla="*/ 29584 h 3011303"/>
                <a:gd name="connsiteX3" fmla="*/ 1487691 w 1489767"/>
                <a:gd name="connsiteY3" fmla="*/ 113233 h 3011303"/>
                <a:gd name="connsiteX4" fmla="*/ 1488004 w 1489767"/>
                <a:gd name="connsiteY4" fmla="*/ 600708 h 3011303"/>
                <a:gd name="connsiteX5" fmla="*/ 1480527 w 1489767"/>
                <a:gd name="connsiteY5" fmla="*/ 674624 h 3011303"/>
                <a:gd name="connsiteX6" fmla="*/ 1410867 w 1489767"/>
                <a:gd name="connsiteY6" fmla="*/ 743563 h 3011303"/>
                <a:gd name="connsiteX7" fmla="*/ 1339643 w 1489767"/>
                <a:gd name="connsiteY7" fmla="*/ 903585 h 3011303"/>
                <a:gd name="connsiteX8" fmla="*/ 1340552 w 1489767"/>
                <a:gd name="connsiteY8" fmla="*/ 3011303 h 3011303"/>
                <a:gd name="connsiteX9" fmla="*/ 155773 w 1489767"/>
                <a:gd name="connsiteY9" fmla="*/ 3011303 h 3011303"/>
                <a:gd name="connsiteX10" fmla="*/ 155773 w 1489767"/>
                <a:gd name="connsiteY10" fmla="*/ 927471 h 3011303"/>
                <a:gd name="connsiteX11" fmla="*/ 107833 w 1489767"/>
                <a:gd name="connsiteY11" fmla="*/ 765483 h 3011303"/>
                <a:gd name="connsiteX12" fmla="*/ 28871 w 1489767"/>
                <a:gd name="connsiteY12" fmla="*/ 682555 h 3011303"/>
                <a:gd name="connsiteX13" fmla="*/ 1469 w 1489767"/>
                <a:gd name="connsiteY13" fmla="*/ 629192 h 3011303"/>
                <a:gd name="connsiteX14" fmla="*/ 4353 w 1489767"/>
                <a:gd name="connsiteY14" fmla="*/ 127656 h 3011303"/>
                <a:gd name="connsiteX15" fmla="*/ 9761 w 1489767"/>
                <a:gd name="connsiteY15" fmla="*/ 80783 h 3011303"/>
                <a:gd name="connsiteX16" fmla="*/ 58437 w 1489767"/>
                <a:gd name="connsiteY16" fmla="*/ 32468 h 3011303"/>
                <a:gd name="connsiteX17" fmla="*/ 138841 w 1489767"/>
                <a:gd name="connsiteY17" fmla="*/ 12637 h 3011303"/>
                <a:gd name="connsiteX0" fmla="*/ 138841 w 1489767"/>
                <a:gd name="connsiteY0" fmla="*/ 15074 h 3013740"/>
                <a:gd name="connsiteX1" fmla="*/ 1377769 w 1489767"/>
                <a:gd name="connsiteY1" fmla="*/ 14810 h 3013740"/>
                <a:gd name="connsiteX2" fmla="*/ 1427118 w 1489767"/>
                <a:gd name="connsiteY2" fmla="*/ 32021 h 3013740"/>
                <a:gd name="connsiteX3" fmla="*/ 1487691 w 1489767"/>
                <a:gd name="connsiteY3" fmla="*/ 115670 h 3013740"/>
                <a:gd name="connsiteX4" fmla="*/ 1488004 w 1489767"/>
                <a:gd name="connsiteY4" fmla="*/ 603145 h 3013740"/>
                <a:gd name="connsiteX5" fmla="*/ 1480527 w 1489767"/>
                <a:gd name="connsiteY5" fmla="*/ 677061 h 3013740"/>
                <a:gd name="connsiteX6" fmla="*/ 1410867 w 1489767"/>
                <a:gd name="connsiteY6" fmla="*/ 746000 h 3013740"/>
                <a:gd name="connsiteX7" fmla="*/ 1339643 w 1489767"/>
                <a:gd name="connsiteY7" fmla="*/ 906022 h 3013740"/>
                <a:gd name="connsiteX8" fmla="*/ 1340552 w 1489767"/>
                <a:gd name="connsiteY8" fmla="*/ 3013740 h 3013740"/>
                <a:gd name="connsiteX9" fmla="*/ 155773 w 1489767"/>
                <a:gd name="connsiteY9" fmla="*/ 3013740 h 3013740"/>
                <a:gd name="connsiteX10" fmla="*/ 155773 w 1489767"/>
                <a:gd name="connsiteY10" fmla="*/ 929908 h 3013740"/>
                <a:gd name="connsiteX11" fmla="*/ 107833 w 1489767"/>
                <a:gd name="connsiteY11" fmla="*/ 767920 h 3013740"/>
                <a:gd name="connsiteX12" fmla="*/ 28871 w 1489767"/>
                <a:gd name="connsiteY12" fmla="*/ 684992 h 3013740"/>
                <a:gd name="connsiteX13" fmla="*/ 1469 w 1489767"/>
                <a:gd name="connsiteY13" fmla="*/ 631629 h 3013740"/>
                <a:gd name="connsiteX14" fmla="*/ 4353 w 1489767"/>
                <a:gd name="connsiteY14" fmla="*/ 130093 h 3013740"/>
                <a:gd name="connsiteX15" fmla="*/ 9761 w 1489767"/>
                <a:gd name="connsiteY15" fmla="*/ 83220 h 3013740"/>
                <a:gd name="connsiteX16" fmla="*/ 58437 w 1489767"/>
                <a:gd name="connsiteY16" fmla="*/ 34905 h 3013740"/>
                <a:gd name="connsiteX17" fmla="*/ 138841 w 1489767"/>
                <a:gd name="connsiteY17" fmla="*/ 15074 h 30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9767" h="3013740">
                  <a:moveTo>
                    <a:pt x="138841" y="15074"/>
                  </a:moveTo>
                  <a:cubicBezTo>
                    <a:pt x="381135" y="4825"/>
                    <a:pt x="965721" y="-12853"/>
                    <a:pt x="1377769" y="14810"/>
                  </a:cubicBezTo>
                  <a:cubicBezTo>
                    <a:pt x="1419833" y="17634"/>
                    <a:pt x="1408798" y="15211"/>
                    <a:pt x="1427118" y="32021"/>
                  </a:cubicBezTo>
                  <a:cubicBezTo>
                    <a:pt x="1445438" y="48831"/>
                    <a:pt x="1486249" y="68437"/>
                    <a:pt x="1487691" y="115670"/>
                  </a:cubicBezTo>
                  <a:cubicBezTo>
                    <a:pt x="1491444" y="217251"/>
                    <a:pt x="1489198" y="509580"/>
                    <a:pt x="1488004" y="603145"/>
                  </a:cubicBezTo>
                  <a:cubicBezTo>
                    <a:pt x="1486810" y="696710"/>
                    <a:pt x="1493383" y="653252"/>
                    <a:pt x="1480527" y="677061"/>
                  </a:cubicBezTo>
                  <a:cubicBezTo>
                    <a:pt x="1467671" y="700870"/>
                    <a:pt x="1434348" y="717432"/>
                    <a:pt x="1410867" y="746000"/>
                  </a:cubicBezTo>
                  <a:cubicBezTo>
                    <a:pt x="1382417" y="780614"/>
                    <a:pt x="1345500" y="831395"/>
                    <a:pt x="1339643" y="906022"/>
                  </a:cubicBezTo>
                  <a:lnTo>
                    <a:pt x="1340552" y="3013740"/>
                  </a:lnTo>
                  <a:lnTo>
                    <a:pt x="155773" y="3013740"/>
                  </a:lnTo>
                  <a:lnTo>
                    <a:pt x="155773" y="929908"/>
                  </a:lnTo>
                  <a:cubicBezTo>
                    <a:pt x="152582" y="850335"/>
                    <a:pt x="128983" y="808739"/>
                    <a:pt x="107833" y="767920"/>
                  </a:cubicBezTo>
                  <a:cubicBezTo>
                    <a:pt x="86683" y="727101"/>
                    <a:pt x="46598" y="707707"/>
                    <a:pt x="28871" y="684992"/>
                  </a:cubicBezTo>
                  <a:cubicBezTo>
                    <a:pt x="11144" y="662277"/>
                    <a:pt x="387" y="656869"/>
                    <a:pt x="1469" y="631629"/>
                  </a:cubicBezTo>
                  <a:cubicBezTo>
                    <a:pt x="-2617" y="539146"/>
                    <a:pt x="2971" y="221494"/>
                    <a:pt x="4353" y="130093"/>
                  </a:cubicBezTo>
                  <a:cubicBezTo>
                    <a:pt x="3632" y="114228"/>
                    <a:pt x="5435" y="98724"/>
                    <a:pt x="9761" y="83220"/>
                  </a:cubicBezTo>
                  <a:cubicBezTo>
                    <a:pt x="16973" y="57981"/>
                    <a:pt x="36443" y="44640"/>
                    <a:pt x="58437" y="34905"/>
                  </a:cubicBezTo>
                  <a:cubicBezTo>
                    <a:pt x="84036" y="23367"/>
                    <a:pt x="88403" y="15225"/>
                    <a:pt x="138841" y="15074"/>
                  </a:cubicBezTo>
                  <a:close/>
                </a:path>
              </a:pathLst>
            </a:custGeom>
            <a:solidFill>
              <a:schemeClr val="accent1">
                <a:lumMod val="60000"/>
                <a:lumOff val="40000"/>
              </a:schemeClr>
            </a:solidFill>
            <a:ln w="36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4E97138-247D-3B9A-41FF-A2A58E91A92D}"/>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solidFill>
              <a:schemeClr val="bg1"/>
            </a:solidFill>
            <a:ln w="36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7690642-D6F7-0F8C-68F4-09A8D92969B4}"/>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solidFill>
              <a:schemeClr val="bg1"/>
            </a:solidFill>
            <a:ln w="36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E0311A1-05E1-914D-B096-B9D0BF0C270C}"/>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solidFill>
              <a:schemeClr val="bg1"/>
            </a:solidFill>
            <a:ln w="36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45C7E9F-00A4-863F-1255-D065737F0B6B}"/>
                </a:ext>
              </a:extLst>
            </p:cNvPr>
            <p:cNvSpPr/>
            <p:nvPr/>
          </p:nvSpPr>
          <p:spPr>
            <a:xfrm>
              <a:off x="7697255" y="5913489"/>
              <a:ext cx="194702" cy="194702"/>
            </a:xfrm>
            <a:custGeom>
              <a:avLst/>
              <a:gdLst>
                <a:gd name="connsiteX0" fmla="*/ 96630 w 194701"/>
                <a:gd name="connsiteY0" fmla="*/ 195783 h 194701"/>
                <a:gd name="connsiteX1" fmla="*/ 0 w 194701"/>
                <a:gd name="connsiteY1" fmla="*/ 98072 h 194701"/>
                <a:gd name="connsiteX2" fmla="*/ 98072 w 194701"/>
                <a:gd name="connsiteY2" fmla="*/ 0 h 194701"/>
                <a:gd name="connsiteX3" fmla="*/ 195423 w 194701"/>
                <a:gd name="connsiteY3" fmla="*/ 97711 h 194701"/>
                <a:gd name="connsiteX4" fmla="*/ 96630 w 194701"/>
                <a:gd name="connsiteY4" fmla="*/ 195783 h 194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01" h="194701">
                  <a:moveTo>
                    <a:pt x="96630" y="195783"/>
                  </a:moveTo>
                  <a:cubicBezTo>
                    <a:pt x="42906" y="195783"/>
                    <a:pt x="0" y="152516"/>
                    <a:pt x="0" y="98072"/>
                  </a:cubicBezTo>
                  <a:cubicBezTo>
                    <a:pt x="0" y="44349"/>
                    <a:pt x="44349" y="0"/>
                    <a:pt x="98072" y="0"/>
                  </a:cubicBezTo>
                  <a:cubicBezTo>
                    <a:pt x="151074" y="360"/>
                    <a:pt x="195423" y="44709"/>
                    <a:pt x="195423" y="97711"/>
                  </a:cubicBezTo>
                  <a:cubicBezTo>
                    <a:pt x="195423" y="152516"/>
                    <a:pt x="151435" y="195783"/>
                    <a:pt x="96630" y="195783"/>
                  </a:cubicBezTo>
                  <a:close/>
                </a:path>
              </a:pathLst>
            </a:custGeom>
            <a:solidFill>
              <a:srgbClr val="C9C9C9"/>
            </a:solidFill>
            <a:ln w="36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A0FDA75-2759-DD4A-5726-235584FF58EB}"/>
                </a:ext>
              </a:extLst>
            </p:cNvPr>
            <p:cNvSpPr/>
            <p:nvPr/>
          </p:nvSpPr>
          <p:spPr>
            <a:xfrm>
              <a:off x="7718888" y="5935844"/>
              <a:ext cx="151435" cy="151435"/>
            </a:xfrm>
            <a:custGeom>
              <a:avLst/>
              <a:gdLst>
                <a:gd name="connsiteX0" fmla="*/ 76438 w 151434"/>
                <a:gd name="connsiteY0" fmla="*/ 151795 h 151434"/>
                <a:gd name="connsiteX1" fmla="*/ 0 w 151434"/>
                <a:gd name="connsiteY1" fmla="*/ 75717 h 151434"/>
                <a:gd name="connsiteX2" fmla="*/ 76078 w 151434"/>
                <a:gd name="connsiteY2" fmla="*/ 0 h 151434"/>
                <a:gd name="connsiteX3" fmla="*/ 151795 w 151434"/>
                <a:gd name="connsiteY3" fmla="*/ 75717 h 151434"/>
                <a:gd name="connsiteX4" fmla="*/ 76438 w 151434"/>
                <a:gd name="connsiteY4" fmla="*/ 151795 h 1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34" h="151434">
                  <a:moveTo>
                    <a:pt x="76438" y="151795"/>
                  </a:moveTo>
                  <a:cubicBezTo>
                    <a:pt x="33171" y="151795"/>
                    <a:pt x="0" y="118624"/>
                    <a:pt x="0" y="75717"/>
                  </a:cubicBezTo>
                  <a:cubicBezTo>
                    <a:pt x="0" y="33892"/>
                    <a:pt x="34253" y="0"/>
                    <a:pt x="76078" y="0"/>
                  </a:cubicBezTo>
                  <a:cubicBezTo>
                    <a:pt x="116821" y="0"/>
                    <a:pt x="151795" y="34974"/>
                    <a:pt x="151795" y="75717"/>
                  </a:cubicBezTo>
                  <a:cubicBezTo>
                    <a:pt x="152156" y="117182"/>
                    <a:pt x="117903" y="151795"/>
                    <a:pt x="76438" y="151795"/>
                  </a:cubicBezTo>
                  <a:close/>
                </a:path>
              </a:pathLst>
            </a:custGeom>
            <a:solidFill>
              <a:schemeClr val="bg1"/>
            </a:solidFill>
            <a:ln w="3604" cap="flat">
              <a:noFill/>
              <a:prstDash val="solid"/>
              <a:miter/>
            </a:ln>
          </p:spPr>
          <p:txBody>
            <a:bodyPr rtlCol="0" anchor="ctr"/>
            <a:lstStyle/>
            <a:p>
              <a:endParaRPr lang="en-US"/>
            </a:p>
          </p:txBody>
        </p:sp>
        <p:sp>
          <p:nvSpPr>
            <p:cNvPr id="44" name="Rectangle 43">
              <a:extLst>
                <a:ext uri="{FF2B5EF4-FFF2-40B4-BE49-F238E27FC236}">
                  <a16:creationId xmlns:a16="http://schemas.microsoft.com/office/drawing/2014/main" id="{0FFDA514-3D9A-A57A-A7E7-A2435E3F7BBA}"/>
                </a:ext>
              </a:extLst>
            </p:cNvPr>
            <p:cNvSpPr/>
            <p:nvPr/>
          </p:nvSpPr>
          <p:spPr>
            <a:xfrm>
              <a:off x="7362296" y="3940926"/>
              <a:ext cx="881926" cy="1699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BA1940F-7443-7357-75D2-559A5634CEED}"/>
                </a:ext>
              </a:extLst>
            </p:cNvPr>
            <p:cNvSpPr/>
            <p:nvPr/>
          </p:nvSpPr>
          <p:spPr>
            <a:xfrm>
              <a:off x="7358201" y="3940258"/>
              <a:ext cx="886260" cy="1703096"/>
            </a:xfrm>
            <a:custGeom>
              <a:avLst/>
              <a:gdLst>
                <a:gd name="connsiteX0" fmla="*/ 696642 w 884543"/>
                <a:gd name="connsiteY0" fmla="*/ 9158 h 1702577"/>
                <a:gd name="connsiteX1" fmla="*/ 835817 w 884543"/>
                <a:gd name="connsiteY1" fmla="*/ 10240 h 1702577"/>
                <a:gd name="connsiteX2" fmla="*/ 876200 w 884543"/>
                <a:gd name="connsiteY2" fmla="*/ 10600 h 1702577"/>
                <a:gd name="connsiteX3" fmla="*/ 884493 w 884543"/>
                <a:gd name="connsiteY3" fmla="*/ 19614 h 1702577"/>
                <a:gd name="connsiteX4" fmla="*/ 883771 w 884543"/>
                <a:gd name="connsiteY4" fmla="*/ 131027 h 1702577"/>
                <a:gd name="connsiteX5" fmla="*/ 883050 w 884543"/>
                <a:gd name="connsiteY5" fmla="*/ 134993 h 1702577"/>
                <a:gd name="connsiteX6" fmla="*/ 865023 w 884543"/>
                <a:gd name="connsiteY6" fmla="*/ 152300 h 1702577"/>
                <a:gd name="connsiteX7" fmla="*/ 833293 w 884543"/>
                <a:gd name="connsiteY7" fmla="*/ 152300 h 1702577"/>
                <a:gd name="connsiteX8" fmla="*/ 815986 w 884543"/>
                <a:gd name="connsiteY8" fmla="*/ 168885 h 1702577"/>
                <a:gd name="connsiteX9" fmla="*/ 805891 w 884543"/>
                <a:gd name="connsiteY9" fmla="*/ 336185 h 1702577"/>
                <a:gd name="connsiteX10" fmla="*/ 802646 w 884543"/>
                <a:gd name="connsiteY10" fmla="*/ 527641 h 1702577"/>
                <a:gd name="connsiteX11" fmla="*/ 807694 w 884543"/>
                <a:gd name="connsiteY11" fmla="*/ 665735 h 1702577"/>
                <a:gd name="connsiteX12" fmla="*/ 814544 w 884543"/>
                <a:gd name="connsiteY12" fmla="*/ 777148 h 1702577"/>
                <a:gd name="connsiteX13" fmla="*/ 823558 w 884543"/>
                <a:gd name="connsiteY13" fmla="*/ 905146 h 1702577"/>
                <a:gd name="connsiteX14" fmla="*/ 830409 w 884543"/>
                <a:gd name="connsiteY14" fmla="*/ 1013313 h 1702577"/>
                <a:gd name="connsiteX15" fmla="*/ 835817 w 884543"/>
                <a:gd name="connsiteY15" fmla="*/ 1205491 h 1702577"/>
                <a:gd name="connsiteX16" fmla="*/ 802285 w 884543"/>
                <a:gd name="connsiteY16" fmla="*/ 1459324 h 1702577"/>
                <a:gd name="connsiteX17" fmla="*/ 715751 w 884543"/>
                <a:gd name="connsiteY17" fmla="*/ 1647897 h 1702577"/>
                <a:gd name="connsiteX18" fmla="*/ 687267 w 884543"/>
                <a:gd name="connsiteY18" fmla="*/ 1690442 h 1702577"/>
                <a:gd name="connsiteX19" fmla="*/ 673205 w 884543"/>
                <a:gd name="connsiteY19" fmla="*/ 1701980 h 1702577"/>
                <a:gd name="connsiteX20" fmla="*/ 591719 w 884543"/>
                <a:gd name="connsiteY20" fmla="*/ 1702341 h 1702577"/>
                <a:gd name="connsiteX21" fmla="*/ 637149 w 884543"/>
                <a:gd name="connsiteY21" fmla="*/ 1637801 h 1702577"/>
                <a:gd name="connsiteX22" fmla="*/ 750004 w 884543"/>
                <a:gd name="connsiteY22" fmla="*/ 1368824 h 1702577"/>
                <a:gd name="connsiteX23" fmla="*/ 763705 w 884543"/>
                <a:gd name="connsiteY23" fmla="*/ 1199722 h 1702577"/>
                <a:gd name="connsiteX24" fmla="*/ 751807 w 884543"/>
                <a:gd name="connsiteY24" fmla="*/ 908751 h 1702577"/>
                <a:gd name="connsiteX25" fmla="*/ 731976 w 884543"/>
                <a:gd name="connsiteY25" fmla="*/ 407936 h 1702577"/>
                <a:gd name="connsiteX26" fmla="*/ 744956 w 884543"/>
                <a:gd name="connsiteY26" fmla="*/ 167443 h 1702577"/>
                <a:gd name="connsiteX27" fmla="*/ 727289 w 884543"/>
                <a:gd name="connsiteY27" fmla="*/ 147973 h 1702577"/>
                <a:gd name="connsiteX28" fmla="*/ 709622 w 884543"/>
                <a:gd name="connsiteY28" fmla="*/ 148334 h 1702577"/>
                <a:gd name="connsiteX29" fmla="*/ 697723 w 884543"/>
                <a:gd name="connsiteY29" fmla="*/ 136796 h 1702577"/>
                <a:gd name="connsiteX30" fmla="*/ 697002 w 884543"/>
                <a:gd name="connsiteY30" fmla="*/ 18172 h 1702577"/>
                <a:gd name="connsiteX31" fmla="*/ 696642 w 884543"/>
                <a:gd name="connsiteY31" fmla="*/ 9158 h 1702577"/>
                <a:gd name="connsiteX32" fmla="*/ 17350 w 884543"/>
                <a:gd name="connsiteY32" fmla="*/ 144 h 1702577"/>
                <a:gd name="connsiteX33" fmla="*/ 156527 w 884543"/>
                <a:gd name="connsiteY33" fmla="*/ 1946 h 1702577"/>
                <a:gd name="connsiteX34" fmla="*/ 203760 w 884543"/>
                <a:gd name="connsiteY34" fmla="*/ 3749 h 1702577"/>
                <a:gd name="connsiteX35" fmla="*/ 202318 w 884543"/>
                <a:gd name="connsiteY35" fmla="*/ 85596 h 1702577"/>
                <a:gd name="connsiteX36" fmla="*/ 175997 w 884543"/>
                <a:gd name="connsiteY36" fmla="*/ 191240 h 1702577"/>
                <a:gd name="connsiteX37" fmla="*/ 177439 w 884543"/>
                <a:gd name="connsiteY37" fmla="*/ 205662 h 1702577"/>
                <a:gd name="connsiteX38" fmla="*/ 226475 w 884543"/>
                <a:gd name="connsiteY38" fmla="*/ 314911 h 1702577"/>
                <a:gd name="connsiteX39" fmla="*/ 234768 w 884543"/>
                <a:gd name="connsiteY39" fmla="*/ 439304 h 1702577"/>
                <a:gd name="connsiteX40" fmla="*/ 231162 w 884543"/>
                <a:gd name="connsiteY40" fmla="*/ 475720 h 1702577"/>
                <a:gd name="connsiteX41" fmla="*/ 216740 w 884543"/>
                <a:gd name="connsiteY41" fmla="*/ 508170 h 1702577"/>
                <a:gd name="connsiteX42" fmla="*/ 212053 w 884543"/>
                <a:gd name="connsiteY42" fmla="*/ 515742 h 1702577"/>
                <a:gd name="connsiteX43" fmla="*/ 210507 w 884543"/>
                <a:gd name="connsiteY43" fmla="*/ 516361 h 1702577"/>
                <a:gd name="connsiteX44" fmla="*/ 212052 w 884543"/>
                <a:gd name="connsiteY44" fmla="*/ 516103 h 1702577"/>
                <a:gd name="connsiteX45" fmla="*/ 207004 w 884543"/>
                <a:gd name="connsiteY45" fmla="*/ 548688 h 1702577"/>
                <a:gd name="connsiteX46" fmla="*/ 199806 w 884543"/>
                <a:gd name="connsiteY46" fmla="*/ 580946 h 1702577"/>
                <a:gd name="connsiteX47" fmla="*/ 200019 w 884543"/>
                <a:gd name="connsiteY47" fmla="*/ 592993 h 1702577"/>
                <a:gd name="connsiteX48" fmla="*/ 197270 w 884543"/>
                <a:gd name="connsiteY48" fmla="*/ 605161 h 1702577"/>
                <a:gd name="connsiteX49" fmla="*/ 133811 w 884543"/>
                <a:gd name="connsiteY49" fmla="*/ 890003 h 1702577"/>
                <a:gd name="connsiteX50" fmla="*/ 89102 w 884543"/>
                <a:gd name="connsiteY50" fmla="*/ 1175205 h 1702577"/>
                <a:gd name="connsiteX51" fmla="*/ 99919 w 884543"/>
                <a:gd name="connsiteY51" fmla="*/ 1441658 h 1702577"/>
                <a:gd name="connsiteX52" fmla="*/ 203760 w 884543"/>
                <a:gd name="connsiteY52" fmla="*/ 1684674 h 1702577"/>
                <a:gd name="connsiteX53" fmla="*/ 212052 w 884543"/>
                <a:gd name="connsiteY53" fmla="*/ 1695851 h 1702577"/>
                <a:gd name="connsiteX54" fmla="*/ 198351 w 884543"/>
                <a:gd name="connsiteY54" fmla="*/ 1695851 h 1702577"/>
                <a:gd name="connsiteX55" fmla="*/ 137417 w 884543"/>
                <a:gd name="connsiteY55" fmla="*/ 1695491 h 1702577"/>
                <a:gd name="connsiteX56" fmla="*/ 128042 w 884543"/>
                <a:gd name="connsiteY56" fmla="*/ 1695130 h 1702577"/>
                <a:gd name="connsiteX57" fmla="*/ 93789 w 884543"/>
                <a:gd name="connsiteY57" fmla="*/ 1637441 h 1702577"/>
                <a:gd name="connsiteX58" fmla="*/ 33936 w 884543"/>
                <a:gd name="connsiteY58" fmla="*/ 1449229 h 1702577"/>
                <a:gd name="connsiteX59" fmla="*/ 22758 w 884543"/>
                <a:gd name="connsiteY59" fmla="*/ 1173763 h 1702577"/>
                <a:gd name="connsiteX60" fmla="*/ 80809 w 884543"/>
                <a:gd name="connsiteY60" fmla="*/ 824741 h 1702577"/>
                <a:gd name="connsiteX61" fmla="*/ 135614 w 884543"/>
                <a:gd name="connsiteY61" fmla="*/ 577037 h 1702577"/>
                <a:gd name="connsiteX62" fmla="*/ 136245 w 884543"/>
                <a:gd name="connsiteY62" fmla="*/ 570953 h 1702577"/>
                <a:gd name="connsiteX63" fmla="*/ 140626 w 884543"/>
                <a:gd name="connsiteY63" fmla="*/ 566259 h 1702577"/>
                <a:gd name="connsiteX64" fmla="*/ 139444 w 884543"/>
                <a:gd name="connsiteY64" fmla="*/ 555088 h 1702577"/>
                <a:gd name="connsiteX65" fmla="*/ 141742 w 884543"/>
                <a:gd name="connsiteY65" fmla="*/ 543866 h 1702577"/>
                <a:gd name="connsiteX66" fmla="*/ 146790 w 884543"/>
                <a:gd name="connsiteY66" fmla="*/ 509252 h 1702577"/>
                <a:gd name="connsiteX67" fmla="*/ 146792 w 884543"/>
                <a:gd name="connsiteY67" fmla="*/ 509253 h 1702577"/>
                <a:gd name="connsiteX68" fmla="*/ 146792 w 884543"/>
                <a:gd name="connsiteY68" fmla="*/ 509252 h 1702577"/>
                <a:gd name="connsiteX69" fmla="*/ 137778 w 884543"/>
                <a:gd name="connsiteY69" fmla="*/ 434617 h 1702577"/>
                <a:gd name="connsiteX70" fmla="*/ 110015 w 884543"/>
                <a:gd name="connsiteY70" fmla="*/ 283903 h 1702577"/>
                <a:gd name="connsiteX71" fmla="*/ 96313 w 884543"/>
                <a:gd name="connsiteY71" fmla="*/ 280658 h 1702577"/>
                <a:gd name="connsiteX72" fmla="*/ 9057 w 884543"/>
                <a:gd name="connsiteY72" fmla="*/ 332218 h 1702577"/>
                <a:gd name="connsiteX73" fmla="*/ 43 w 884543"/>
                <a:gd name="connsiteY73" fmla="*/ 326449 h 1702577"/>
                <a:gd name="connsiteX74" fmla="*/ 43 w 884543"/>
                <a:gd name="connsiteY74" fmla="*/ 290033 h 1702577"/>
                <a:gd name="connsiteX75" fmla="*/ 3288 w 884543"/>
                <a:gd name="connsiteY75" fmla="*/ 44492 h 1702577"/>
                <a:gd name="connsiteX76" fmla="*/ 4009 w 884543"/>
                <a:gd name="connsiteY76" fmla="*/ 12763 h 1702577"/>
                <a:gd name="connsiteX77" fmla="*/ 17350 w 884543"/>
                <a:gd name="connsiteY77" fmla="*/ 144 h 1702577"/>
                <a:gd name="connsiteX0" fmla="*/ 696642 w 884543"/>
                <a:gd name="connsiteY0" fmla="*/ 9014 h 1702433"/>
                <a:gd name="connsiteX1" fmla="*/ 835817 w 884543"/>
                <a:gd name="connsiteY1" fmla="*/ 10096 h 1702433"/>
                <a:gd name="connsiteX2" fmla="*/ 876200 w 884543"/>
                <a:gd name="connsiteY2" fmla="*/ 10456 h 1702433"/>
                <a:gd name="connsiteX3" fmla="*/ 884493 w 884543"/>
                <a:gd name="connsiteY3" fmla="*/ 19470 h 1702433"/>
                <a:gd name="connsiteX4" fmla="*/ 883771 w 884543"/>
                <a:gd name="connsiteY4" fmla="*/ 130883 h 1702433"/>
                <a:gd name="connsiteX5" fmla="*/ 883050 w 884543"/>
                <a:gd name="connsiteY5" fmla="*/ 134849 h 1702433"/>
                <a:gd name="connsiteX6" fmla="*/ 865023 w 884543"/>
                <a:gd name="connsiteY6" fmla="*/ 152156 h 1702433"/>
                <a:gd name="connsiteX7" fmla="*/ 833293 w 884543"/>
                <a:gd name="connsiteY7" fmla="*/ 152156 h 1702433"/>
                <a:gd name="connsiteX8" fmla="*/ 815986 w 884543"/>
                <a:gd name="connsiteY8" fmla="*/ 168741 h 1702433"/>
                <a:gd name="connsiteX9" fmla="*/ 805891 w 884543"/>
                <a:gd name="connsiteY9" fmla="*/ 336041 h 1702433"/>
                <a:gd name="connsiteX10" fmla="*/ 802646 w 884543"/>
                <a:gd name="connsiteY10" fmla="*/ 527497 h 1702433"/>
                <a:gd name="connsiteX11" fmla="*/ 807694 w 884543"/>
                <a:gd name="connsiteY11" fmla="*/ 665591 h 1702433"/>
                <a:gd name="connsiteX12" fmla="*/ 814544 w 884543"/>
                <a:gd name="connsiteY12" fmla="*/ 777004 h 1702433"/>
                <a:gd name="connsiteX13" fmla="*/ 823558 w 884543"/>
                <a:gd name="connsiteY13" fmla="*/ 905002 h 1702433"/>
                <a:gd name="connsiteX14" fmla="*/ 830409 w 884543"/>
                <a:gd name="connsiteY14" fmla="*/ 1013169 h 1702433"/>
                <a:gd name="connsiteX15" fmla="*/ 835817 w 884543"/>
                <a:gd name="connsiteY15" fmla="*/ 1205347 h 1702433"/>
                <a:gd name="connsiteX16" fmla="*/ 802285 w 884543"/>
                <a:gd name="connsiteY16" fmla="*/ 1459180 h 1702433"/>
                <a:gd name="connsiteX17" fmla="*/ 715751 w 884543"/>
                <a:gd name="connsiteY17" fmla="*/ 1647753 h 1702433"/>
                <a:gd name="connsiteX18" fmla="*/ 687267 w 884543"/>
                <a:gd name="connsiteY18" fmla="*/ 1690298 h 1702433"/>
                <a:gd name="connsiteX19" fmla="*/ 673205 w 884543"/>
                <a:gd name="connsiteY19" fmla="*/ 1701836 h 1702433"/>
                <a:gd name="connsiteX20" fmla="*/ 591719 w 884543"/>
                <a:gd name="connsiteY20" fmla="*/ 1702197 h 1702433"/>
                <a:gd name="connsiteX21" fmla="*/ 637149 w 884543"/>
                <a:gd name="connsiteY21" fmla="*/ 1637657 h 1702433"/>
                <a:gd name="connsiteX22" fmla="*/ 750004 w 884543"/>
                <a:gd name="connsiteY22" fmla="*/ 1368680 h 1702433"/>
                <a:gd name="connsiteX23" fmla="*/ 763705 w 884543"/>
                <a:gd name="connsiteY23" fmla="*/ 1199578 h 1702433"/>
                <a:gd name="connsiteX24" fmla="*/ 751807 w 884543"/>
                <a:gd name="connsiteY24" fmla="*/ 908607 h 1702433"/>
                <a:gd name="connsiteX25" fmla="*/ 731976 w 884543"/>
                <a:gd name="connsiteY25" fmla="*/ 407792 h 1702433"/>
                <a:gd name="connsiteX26" fmla="*/ 744956 w 884543"/>
                <a:gd name="connsiteY26" fmla="*/ 167299 h 1702433"/>
                <a:gd name="connsiteX27" fmla="*/ 727289 w 884543"/>
                <a:gd name="connsiteY27" fmla="*/ 147829 h 1702433"/>
                <a:gd name="connsiteX28" fmla="*/ 709622 w 884543"/>
                <a:gd name="connsiteY28" fmla="*/ 148190 h 1702433"/>
                <a:gd name="connsiteX29" fmla="*/ 697723 w 884543"/>
                <a:gd name="connsiteY29" fmla="*/ 136652 h 1702433"/>
                <a:gd name="connsiteX30" fmla="*/ 697002 w 884543"/>
                <a:gd name="connsiteY30" fmla="*/ 18028 h 1702433"/>
                <a:gd name="connsiteX31" fmla="*/ 696642 w 884543"/>
                <a:gd name="connsiteY31" fmla="*/ 9014 h 1702433"/>
                <a:gd name="connsiteX32" fmla="*/ 17350 w 884543"/>
                <a:gd name="connsiteY32" fmla="*/ 0 h 1702433"/>
                <a:gd name="connsiteX33" fmla="*/ 156527 w 884543"/>
                <a:gd name="connsiteY33" fmla="*/ 1802 h 1702433"/>
                <a:gd name="connsiteX34" fmla="*/ 203760 w 884543"/>
                <a:gd name="connsiteY34" fmla="*/ 3605 h 1702433"/>
                <a:gd name="connsiteX35" fmla="*/ 202318 w 884543"/>
                <a:gd name="connsiteY35" fmla="*/ 85452 h 1702433"/>
                <a:gd name="connsiteX36" fmla="*/ 175997 w 884543"/>
                <a:gd name="connsiteY36" fmla="*/ 191096 h 1702433"/>
                <a:gd name="connsiteX37" fmla="*/ 177439 w 884543"/>
                <a:gd name="connsiteY37" fmla="*/ 205518 h 1702433"/>
                <a:gd name="connsiteX38" fmla="*/ 226475 w 884543"/>
                <a:gd name="connsiteY38" fmla="*/ 314767 h 1702433"/>
                <a:gd name="connsiteX39" fmla="*/ 234768 w 884543"/>
                <a:gd name="connsiteY39" fmla="*/ 439160 h 1702433"/>
                <a:gd name="connsiteX40" fmla="*/ 231162 w 884543"/>
                <a:gd name="connsiteY40" fmla="*/ 475576 h 1702433"/>
                <a:gd name="connsiteX41" fmla="*/ 216740 w 884543"/>
                <a:gd name="connsiteY41" fmla="*/ 508026 h 1702433"/>
                <a:gd name="connsiteX42" fmla="*/ 212053 w 884543"/>
                <a:gd name="connsiteY42" fmla="*/ 515598 h 1702433"/>
                <a:gd name="connsiteX43" fmla="*/ 210507 w 884543"/>
                <a:gd name="connsiteY43" fmla="*/ 516217 h 1702433"/>
                <a:gd name="connsiteX44" fmla="*/ 212052 w 884543"/>
                <a:gd name="connsiteY44" fmla="*/ 515959 h 1702433"/>
                <a:gd name="connsiteX45" fmla="*/ 207004 w 884543"/>
                <a:gd name="connsiteY45" fmla="*/ 548544 h 1702433"/>
                <a:gd name="connsiteX46" fmla="*/ 199806 w 884543"/>
                <a:gd name="connsiteY46" fmla="*/ 580802 h 1702433"/>
                <a:gd name="connsiteX47" fmla="*/ 200019 w 884543"/>
                <a:gd name="connsiteY47" fmla="*/ 592849 h 1702433"/>
                <a:gd name="connsiteX48" fmla="*/ 197270 w 884543"/>
                <a:gd name="connsiteY48" fmla="*/ 605017 h 1702433"/>
                <a:gd name="connsiteX49" fmla="*/ 133811 w 884543"/>
                <a:gd name="connsiteY49" fmla="*/ 889859 h 1702433"/>
                <a:gd name="connsiteX50" fmla="*/ 89102 w 884543"/>
                <a:gd name="connsiteY50" fmla="*/ 1175061 h 1702433"/>
                <a:gd name="connsiteX51" fmla="*/ 99919 w 884543"/>
                <a:gd name="connsiteY51" fmla="*/ 1441514 h 1702433"/>
                <a:gd name="connsiteX52" fmla="*/ 203760 w 884543"/>
                <a:gd name="connsiteY52" fmla="*/ 1684530 h 1702433"/>
                <a:gd name="connsiteX53" fmla="*/ 212052 w 884543"/>
                <a:gd name="connsiteY53" fmla="*/ 1695707 h 1702433"/>
                <a:gd name="connsiteX54" fmla="*/ 198351 w 884543"/>
                <a:gd name="connsiteY54" fmla="*/ 1695707 h 1702433"/>
                <a:gd name="connsiteX55" fmla="*/ 137417 w 884543"/>
                <a:gd name="connsiteY55" fmla="*/ 1695347 h 1702433"/>
                <a:gd name="connsiteX56" fmla="*/ 128042 w 884543"/>
                <a:gd name="connsiteY56" fmla="*/ 1694986 h 1702433"/>
                <a:gd name="connsiteX57" fmla="*/ 93789 w 884543"/>
                <a:gd name="connsiteY57" fmla="*/ 1637297 h 1702433"/>
                <a:gd name="connsiteX58" fmla="*/ 33936 w 884543"/>
                <a:gd name="connsiteY58" fmla="*/ 1449085 h 1702433"/>
                <a:gd name="connsiteX59" fmla="*/ 22758 w 884543"/>
                <a:gd name="connsiteY59" fmla="*/ 1173619 h 1702433"/>
                <a:gd name="connsiteX60" fmla="*/ 80809 w 884543"/>
                <a:gd name="connsiteY60" fmla="*/ 824597 h 1702433"/>
                <a:gd name="connsiteX61" fmla="*/ 135614 w 884543"/>
                <a:gd name="connsiteY61" fmla="*/ 576893 h 1702433"/>
                <a:gd name="connsiteX62" fmla="*/ 136245 w 884543"/>
                <a:gd name="connsiteY62" fmla="*/ 570809 h 1702433"/>
                <a:gd name="connsiteX63" fmla="*/ 140626 w 884543"/>
                <a:gd name="connsiteY63" fmla="*/ 566115 h 1702433"/>
                <a:gd name="connsiteX64" fmla="*/ 139444 w 884543"/>
                <a:gd name="connsiteY64" fmla="*/ 554944 h 1702433"/>
                <a:gd name="connsiteX65" fmla="*/ 141742 w 884543"/>
                <a:gd name="connsiteY65" fmla="*/ 543722 h 1702433"/>
                <a:gd name="connsiteX66" fmla="*/ 146790 w 884543"/>
                <a:gd name="connsiteY66" fmla="*/ 509108 h 1702433"/>
                <a:gd name="connsiteX67" fmla="*/ 146792 w 884543"/>
                <a:gd name="connsiteY67" fmla="*/ 509109 h 1702433"/>
                <a:gd name="connsiteX68" fmla="*/ 146792 w 884543"/>
                <a:gd name="connsiteY68" fmla="*/ 509108 h 1702433"/>
                <a:gd name="connsiteX69" fmla="*/ 137778 w 884543"/>
                <a:gd name="connsiteY69" fmla="*/ 434473 h 1702433"/>
                <a:gd name="connsiteX70" fmla="*/ 110015 w 884543"/>
                <a:gd name="connsiteY70" fmla="*/ 283759 h 1702433"/>
                <a:gd name="connsiteX71" fmla="*/ 96313 w 884543"/>
                <a:gd name="connsiteY71" fmla="*/ 280514 h 1702433"/>
                <a:gd name="connsiteX72" fmla="*/ 9057 w 884543"/>
                <a:gd name="connsiteY72" fmla="*/ 332074 h 1702433"/>
                <a:gd name="connsiteX73" fmla="*/ 43 w 884543"/>
                <a:gd name="connsiteY73" fmla="*/ 326305 h 1702433"/>
                <a:gd name="connsiteX74" fmla="*/ 43 w 884543"/>
                <a:gd name="connsiteY74" fmla="*/ 289889 h 1702433"/>
                <a:gd name="connsiteX75" fmla="*/ 3288 w 884543"/>
                <a:gd name="connsiteY75" fmla="*/ 44348 h 1702433"/>
                <a:gd name="connsiteX76" fmla="*/ 17350 w 884543"/>
                <a:gd name="connsiteY76" fmla="*/ 0 h 1702433"/>
                <a:gd name="connsiteX0" fmla="*/ 702607 w 890508"/>
                <a:gd name="connsiteY0" fmla="*/ 9014 h 1702433"/>
                <a:gd name="connsiteX1" fmla="*/ 841782 w 890508"/>
                <a:gd name="connsiteY1" fmla="*/ 10096 h 1702433"/>
                <a:gd name="connsiteX2" fmla="*/ 882165 w 890508"/>
                <a:gd name="connsiteY2" fmla="*/ 10456 h 1702433"/>
                <a:gd name="connsiteX3" fmla="*/ 890458 w 890508"/>
                <a:gd name="connsiteY3" fmla="*/ 19470 h 1702433"/>
                <a:gd name="connsiteX4" fmla="*/ 889736 w 890508"/>
                <a:gd name="connsiteY4" fmla="*/ 130883 h 1702433"/>
                <a:gd name="connsiteX5" fmla="*/ 889015 w 890508"/>
                <a:gd name="connsiteY5" fmla="*/ 134849 h 1702433"/>
                <a:gd name="connsiteX6" fmla="*/ 870988 w 890508"/>
                <a:gd name="connsiteY6" fmla="*/ 152156 h 1702433"/>
                <a:gd name="connsiteX7" fmla="*/ 839258 w 890508"/>
                <a:gd name="connsiteY7" fmla="*/ 152156 h 1702433"/>
                <a:gd name="connsiteX8" fmla="*/ 821951 w 890508"/>
                <a:gd name="connsiteY8" fmla="*/ 168741 h 1702433"/>
                <a:gd name="connsiteX9" fmla="*/ 811856 w 890508"/>
                <a:gd name="connsiteY9" fmla="*/ 336041 h 1702433"/>
                <a:gd name="connsiteX10" fmla="*/ 808611 w 890508"/>
                <a:gd name="connsiteY10" fmla="*/ 527497 h 1702433"/>
                <a:gd name="connsiteX11" fmla="*/ 813659 w 890508"/>
                <a:gd name="connsiteY11" fmla="*/ 665591 h 1702433"/>
                <a:gd name="connsiteX12" fmla="*/ 820509 w 890508"/>
                <a:gd name="connsiteY12" fmla="*/ 777004 h 1702433"/>
                <a:gd name="connsiteX13" fmla="*/ 829523 w 890508"/>
                <a:gd name="connsiteY13" fmla="*/ 905002 h 1702433"/>
                <a:gd name="connsiteX14" fmla="*/ 836374 w 890508"/>
                <a:gd name="connsiteY14" fmla="*/ 1013169 h 1702433"/>
                <a:gd name="connsiteX15" fmla="*/ 841782 w 890508"/>
                <a:gd name="connsiteY15" fmla="*/ 1205347 h 1702433"/>
                <a:gd name="connsiteX16" fmla="*/ 808250 w 890508"/>
                <a:gd name="connsiteY16" fmla="*/ 1459180 h 1702433"/>
                <a:gd name="connsiteX17" fmla="*/ 721716 w 890508"/>
                <a:gd name="connsiteY17" fmla="*/ 1647753 h 1702433"/>
                <a:gd name="connsiteX18" fmla="*/ 693232 w 890508"/>
                <a:gd name="connsiteY18" fmla="*/ 1690298 h 1702433"/>
                <a:gd name="connsiteX19" fmla="*/ 679170 w 890508"/>
                <a:gd name="connsiteY19" fmla="*/ 1701836 h 1702433"/>
                <a:gd name="connsiteX20" fmla="*/ 597684 w 890508"/>
                <a:gd name="connsiteY20" fmla="*/ 1702197 h 1702433"/>
                <a:gd name="connsiteX21" fmla="*/ 643114 w 890508"/>
                <a:gd name="connsiteY21" fmla="*/ 1637657 h 1702433"/>
                <a:gd name="connsiteX22" fmla="*/ 755969 w 890508"/>
                <a:gd name="connsiteY22" fmla="*/ 1368680 h 1702433"/>
                <a:gd name="connsiteX23" fmla="*/ 769670 w 890508"/>
                <a:gd name="connsiteY23" fmla="*/ 1199578 h 1702433"/>
                <a:gd name="connsiteX24" fmla="*/ 757772 w 890508"/>
                <a:gd name="connsiteY24" fmla="*/ 908607 h 1702433"/>
                <a:gd name="connsiteX25" fmla="*/ 737941 w 890508"/>
                <a:gd name="connsiteY25" fmla="*/ 407792 h 1702433"/>
                <a:gd name="connsiteX26" fmla="*/ 750921 w 890508"/>
                <a:gd name="connsiteY26" fmla="*/ 167299 h 1702433"/>
                <a:gd name="connsiteX27" fmla="*/ 733254 w 890508"/>
                <a:gd name="connsiteY27" fmla="*/ 147829 h 1702433"/>
                <a:gd name="connsiteX28" fmla="*/ 715587 w 890508"/>
                <a:gd name="connsiteY28" fmla="*/ 148190 h 1702433"/>
                <a:gd name="connsiteX29" fmla="*/ 703688 w 890508"/>
                <a:gd name="connsiteY29" fmla="*/ 136652 h 1702433"/>
                <a:gd name="connsiteX30" fmla="*/ 702967 w 890508"/>
                <a:gd name="connsiteY30" fmla="*/ 18028 h 1702433"/>
                <a:gd name="connsiteX31" fmla="*/ 702607 w 890508"/>
                <a:gd name="connsiteY31" fmla="*/ 9014 h 1702433"/>
                <a:gd name="connsiteX32" fmla="*/ 11220 w 890508"/>
                <a:gd name="connsiteY32" fmla="*/ 0 h 1702433"/>
                <a:gd name="connsiteX33" fmla="*/ 162492 w 890508"/>
                <a:gd name="connsiteY33" fmla="*/ 1802 h 1702433"/>
                <a:gd name="connsiteX34" fmla="*/ 209725 w 890508"/>
                <a:gd name="connsiteY34" fmla="*/ 3605 h 1702433"/>
                <a:gd name="connsiteX35" fmla="*/ 208283 w 890508"/>
                <a:gd name="connsiteY35" fmla="*/ 85452 h 1702433"/>
                <a:gd name="connsiteX36" fmla="*/ 181962 w 890508"/>
                <a:gd name="connsiteY36" fmla="*/ 191096 h 1702433"/>
                <a:gd name="connsiteX37" fmla="*/ 183404 w 890508"/>
                <a:gd name="connsiteY37" fmla="*/ 205518 h 1702433"/>
                <a:gd name="connsiteX38" fmla="*/ 232440 w 890508"/>
                <a:gd name="connsiteY38" fmla="*/ 314767 h 1702433"/>
                <a:gd name="connsiteX39" fmla="*/ 240733 w 890508"/>
                <a:gd name="connsiteY39" fmla="*/ 439160 h 1702433"/>
                <a:gd name="connsiteX40" fmla="*/ 237127 w 890508"/>
                <a:gd name="connsiteY40" fmla="*/ 475576 h 1702433"/>
                <a:gd name="connsiteX41" fmla="*/ 222705 w 890508"/>
                <a:gd name="connsiteY41" fmla="*/ 508026 h 1702433"/>
                <a:gd name="connsiteX42" fmla="*/ 218018 w 890508"/>
                <a:gd name="connsiteY42" fmla="*/ 515598 h 1702433"/>
                <a:gd name="connsiteX43" fmla="*/ 216472 w 890508"/>
                <a:gd name="connsiteY43" fmla="*/ 516217 h 1702433"/>
                <a:gd name="connsiteX44" fmla="*/ 218017 w 890508"/>
                <a:gd name="connsiteY44" fmla="*/ 515959 h 1702433"/>
                <a:gd name="connsiteX45" fmla="*/ 212969 w 890508"/>
                <a:gd name="connsiteY45" fmla="*/ 548544 h 1702433"/>
                <a:gd name="connsiteX46" fmla="*/ 205771 w 890508"/>
                <a:gd name="connsiteY46" fmla="*/ 580802 h 1702433"/>
                <a:gd name="connsiteX47" fmla="*/ 205984 w 890508"/>
                <a:gd name="connsiteY47" fmla="*/ 592849 h 1702433"/>
                <a:gd name="connsiteX48" fmla="*/ 203235 w 890508"/>
                <a:gd name="connsiteY48" fmla="*/ 605017 h 1702433"/>
                <a:gd name="connsiteX49" fmla="*/ 139776 w 890508"/>
                <a:gd name="connsiteY49" fmla="*/ 889859 h 1702433"/>
                <a:gd name="connsiteX50" fmla="*/ 95067 w 890508"/>
                <a:gd name="connsiteY50" fmla="*/ 1175061 h 1702433"/>
                <a:gd name="connsiteX51" fmla="*/ 105884 w 890508"/>
                <a:gd name="connsiteY51" fmla="*/ 1441514 h 1702433"/>
                <a:gd name="connsiteX52" fmla="*/ 209725 w 890508"/>
                <a:gd name="connsiteY52" fmla="*/ 1684530 h 1702433"/>
                <a:gd name="connsiteX53" fmla="*/ 218017 w 890508"/>
                <a:gd name="connsiteY53" fmla="*/ 1695707 h 1702433"/>
                <a:gd name="connsiteX54" fmla="*/ 204316 w 890508"/>
                <a:gd name="connsiteY54" fmla="*/ 1695707 h 1702433"/>
                <a:gd name="connsiteX55" fmla="*/ 143382 w 890508"/>
                <a:gd name="connsiteY55" fmla="*/ 1695347 h 1702433"/>
                <a:gd name="connsiteX56" fmla="*/ 134007 w 890508"/>
                <a:gd name="connsiteY56" fmla="*/ 1694986 h 1702433"/>
                <a:gd name="connsiteX57" fmla="*/ 99754 w 890508"/>
                <a:gd name="connsiteY57" fmla="*/ 1637297 h 1702433"/>
                <a:gd name="connsiteX58" fmla="*/ 39901 w 890508"/>
                <a:gd name="connsiteY58" fmla="*/ 1449085 h 1702433"/>
                <a:gd name="connsiteX59" fmla="*/ 28723 w 890508"/>
                <a:gd name="connsiteY59" fmla="*/ 1173619 h 1702433"/>
                <a:gd name="connsiteX60" fmla="*/ 86774 w 890508"/>
                <a:gd name="connsiteY60" fmla="*/ 824597 h 1702433"/>
                <a:gd name="connsiteX61" fmla="*/ 141579 w 890508"/>
                <a:gd name="connsiteY61" fmla="*/ 576893 h 1702433"/>
                <a:gd name="connsiteX62" fmla="*/ 142210 w 890508"/>
                <a:gd name="connsiteY62" fmla="*/ 570809 h 1702433"/>
                <a:gd name="connsiteX63" fmla="*/ 146591 w 890508"/>
                <a:gd name="connsiteY63" fmla="*/ 566115 h 1702433"/>
                <a:gd name="connsiteX64" fmla="*/ 145409 w 890508"/>
                <a:gd name="connsiteY64" fmla="*/ 554944 h 1702433"/>
                <a:gd name="connsiteX65" fmla="*/ 147707 w 890508"/>
                <a:gd name="connsiteY65" fmla="*/ 543722 h 1702433"/>
                <a:gd name="connsiteX66" fmla="*/ 152755 w 890508"/>
                <a:gd name="connsiteY66" fmla="*/ 509108 h 1702433"/>
                <a:gd name="connsiteX67" fmla="*/ 152757 w 890508"/>
                <a:gd name="connsiteY67" fmla="*/ 509109 h 1702433"/>
                <a:gd name="connsiteX68" fmla="*/ 152757 w 890508"/>
                <a:gd name="connsiteY68" fmla="*/ 509108 h 1702433"/>
                <a:gd name="connsiteX69" fmla="*/ 143743 w 890508"/>
                <a:gd name="connsiteY69" fmla="*/ 434473 h 1702433"/>
                <a:gd name="connsiteX70" fmla="*/ 115980 w 890508"/>
                <a:gd name="connsiteY70" fmla="*/ 283759 h 1702433"/>
                <a:gd name="connsiteX71" fmla="*/ 102278 w 890508"/>
                <a:gd name="connsiteY71" fmla="*/ 280514 h 1702433"/>
                <a:gd name="connsiteX72" fmla="*/ 15022 w 890508"/>
                <a:gd name="connsiteY72" fmla="*/ 332074 h 1702433"/>
                <a:gd name="connsiteX73" fmla="*/ 6008 w 890508"/>
                <a:gd name="connsiteY73" fmla="*/ 326305 h 1702433"/>
                <a:gd name="connsiteX74" fmla="*/ 6008 w 890508"/>
                <a:gd name="connsiteY74" fmla="*/ 289889 h 1702433"/>
                <a:gd name="connsiteX75" fmla="*/ 9253 w 890508"/>
                <a:gd name="connsiteY75" fmla="*/ 44348 h 1702433"/>
                <a:gd name="connsiteX76" fmla="*/ 11220 w 890508"/>
                <a:gd name="connsiteY76" fmla="*/ 0 h 1702433"/>
                <a:gd name="connsiteX0" fmla="*/ 696643 w 884544"/>
                <a:gd name="connsiteY0" fmla="*/ 9014 h 1702433"/>
                <a:gd name="connsiteX1" fmla="*/ 835818 w 884544"/>
                <a:gd name="connsiteY1" fmla="*/ 10096 h 1702433"/>
                <a:gd name="connsiteX2" fmla="*/ 876201 w 884544"/>
                <a:gd name="connsiteY2" fmla="*/ 10456 h 1702433"/>
                <a:gd name="connsiteX3" fmla="*/ 884494 w 884544"/>
                <a:gd name="connsiteY3" fmla="*/ 19470 h 1702433"/>
                <a:gd name="connsiteX4" fmla="*/ 883772 w 884544"/>
                <a:gd name="connsiteY4" fmla="*/ 130883 h 1702433"/>
                <a:gd name="connsiteX5" fmla="*/ 883051 w 884544"/>
                <a:gd name="connsiteY5" fmla="*/ 134849 h 1702433"/>
                <a:gd name="connsiteX6" fmla="*/ 865024 w 884544"/>
                <a:gd name="connsiteY6" fmla="*/ 152156 h 1702433"/>
                <a:gd name="connsiteX7" fmla="*/ 833294 w 884544"/>
                <a:gd name="connsiteY7" fmla="*/ 152156 h 1702433"/>
                <a:gd name="connsiteX8" fmla="*/ 815987 w 884544"/>
                <a:gd name="connsiteY8" fmla="*/ 168741 h 1702433"/>
                <a:gd name="connsiteX9" fmla="*/ 805892 w 884544"/>
                <a:gd name="connsiteY9" fmla="*/ 336041 h 1702433"/>
                <a:gd name="connsiteX10" fmla="*/ 802647 w 884544"/>
                <a:gd name="connsiteY10" fmla="*/ 527497 h 1702433"/>
                <a:gd name="connsiteX11" fmla="*/ 807695 w 884544"/>
                <a:gd name="connsiteY11" fmla="*/ 665591 h 1702433"/>
                <a:gd name="connsiteX12" fmla="*/ 814545 w 884544"/>
                <a:gd name="connsiteY12" fmla="*/ 777004 h 1702433"/>
                <a:gd name="connsiteX13" fmla="*/ 823559 w 884544"/>
                <a:gd name="connsiteY13" fmla="*/ 905002 h 1702433"/>
                <a:gd name="connsiteX14" fmla="*/ 830410 w 884544"/>
                <a:gd name="connsiteY14" fmla="*/ 1013169 h 1702433"/>
                <a:gd name="connsiteX15" fmla="*/ 835818 w 884544"/>
                <a:gd name="connsiteY15" fmla="*/ 1205347 h 1702433"/>
                <a:gd name="connsiteX16" fmla="*/ 802286 w 884544"/>
                <a:gd name="connsiteY16" fmla="*/ 1459180 h 1702433"/>
                <a:gd name="connsiteX17" fmla="*/ 715752 w 884544"/>
                <a:gd name="connsiteY17" fmla="*/ 1647753 h 1702433"/>
                <a:gd name="connsiteX18" fmla="*/ 687268 w 884544"/>
                <a:gd name="connsiteY18" fmla="*/ 1690298 h 1702433"/>
                <a:gd name="connsiteX19" fmla="*/ 673206 w 884544"/>
                <a:gd name="connsiteY19" fmla="*/ 1701836 h 1702433"/>
                <a:gd name="connsiteX20" fmla="*/ 591720 w 884544"/>
                <a:gd name="connsiteY20" fmla="*/ 1702197 h 1702433"/>
                <a:gd name="connsiteX21" fmla="*/ 637150 w 884544"/>
                <a:gd name="connsiteY21" fmla="*/ 1637657 h 1702433"/>
                <a:gd name="connsiteX22" fmla="*/ 750005 w 884544"/>
                <a:gd name="connsiteY22" fmla="*/ 1368680 h 1702433"/>
                <a:gd name="connsiteX23" fmla="*/ 763706 w 884544"/>
                <a:gd name="connsiteY23" fmla="*/ 1199578 h 1702433"/>
                <a:gd name="connsiteX24" fmla="*/ 751808 w 884544"/>
                <a:gd name="connsiteY24" fmla="*/ 908607 h 1702433"/>
                <a:gd name="connsiteX25" fmla="*/ 731977 w 884544"/>
                <a:gd name="connsiteY25" fmla="*/ 407792 h 1702433"/>
                <a:gd name="connsiteX26" fmla="*/ 744957 w 884544"/>
                <a:gd name="connsiteY26" fmla="*/ 167299 h 1702433"/>
                <a:gd name="connsiteX27" fmla="*/ 727290 w 884544"/>
                <a:gd name="connsiteY27" fmla="*/ 147829 h 1702433"/>
                <a:gd name="connsiteX28" fmla="*/ 709623 w 884544"/>
                <a:gd name="connsiteY28" fmla="*/ 148190 h 1702433"/>
                <a:gd name="connsiteX29" fmla="*/ 697724 w 884544"/>
                <a:gd name="connsiteY29" fmla="*/ 136652 h 1702433"/>
                <a:gd name="connsiteX30" fmla="*/ 697003 w 884544"/>
                <a:gd name="connsiteY30" fmla="*/ 18028 h 1702433"/>
                <a:gd name="connsiteX31" fmla="*/ 696643 w 884544"/>
                <a:gd name="connsiteY31" fmla="*/ 9014 h 1702433"/>
                <a:gd name="connsiteX32" fmla="*/ 5256 w 884544"/>
                <a:gd name="connsiteY32" fmla="*/ 0 h 1702433"/>
                <a:gd name="connsiteX33" fmla="*/ 156528 w 884544"/>
                <a:gd name="connsiteY33" fmla="*/ 1802 h 1702433"/>
                <a:gd name="connsiteX34" fmla="*/ 203761 w 884544"/>
                <a:gd name="connsiteY34" fmla="*/ 3605 h 1702433"/>
                <a:gd name="connsiteX35" fmla="*/ 202319 w 884544"/>
                <a:gd name="connsiteY35" fmla="*/ 85452 h 1702433"/>
                <a:gd name="connsiteX36" fmla="*/ 175998 w 884544"/>
                <a:gd name="connsiteY36" fmla="*/ 191096 h 1702433"/>
                <a:gd name="connsiteX37" fmla="*/ 177440 w 884544"/>
                <a:gd name="connsiteY37" fmla="*/ 205518 h 1702433"/>
                <a:gd name="connsiteX38" fmla="*/ 226476 w 884544"/>
                <a:gd name="connsiteY38" fmla="*/ 314767 h 1702433"/>
                <a:gd name="connsiteX39" fmla="*/ 234769 w 884544"/>
                <a:gd name="connsiteY39" fmla="*/ 439160 h 1702433"/>
                <a:gd name="connsiteX40" fmla="*/ 231163 w 884544"/>
                <a:gd name="connsiteY40" fmla="*/ 475576 h 1702433"/>
                <a:gd name="connsiteX41" fmla="*/ 216741 w 884544"/>
                <a:gd name="connsiteY41" fmla="*/ 508026 h 1702433"/>
                <a:gd name="connsiteX42" fmla="*/ 212054 w 884544"/>
                <a:gd name="connsiteY42" fmla="*/ 515598 h 1702433"/>
                <a:gd name="connsiteX43" fmla="*/ 210508 w 884544"/>
                <a:gd name="connsiteY43" fmla="*/ 516217 h 1702433"/>
                <a:gd name="connsiteX44" fmla="*/ 212053 w 884544"/>
                <a:gd name="connsiteY44" fmla="*/ 515959 h 1702433"/>
                <a:gd name="connsiteX45" fmla="*/ 207005 w 884544"/>
                <a:gd name="connsiteY45" fmla="*/ 548544 h 1702433"/>
                <a:gd name="connsiteX46" fmla="*/ 199807 w 884544"/>
                <a:gd name="connsiteY46" fmla="*/ 580802 h 1702433"/>
                <a:gd name="connsiteX47" fmla="*/ 200020 w 884544"/>
                <a:gd name="connsiteY47" fmla="*/ 592849 h 1702433"/>
                <a:gd name="connsiteX48" fmla="*/ 197271 w 884544"/>
                <a:gd name="connsiteY48" fmla="*/ 605017 h 1702433"/>
                <a:gd name="connsiteX49" fmla="*/ 133812 w 884544"/>
                <a:gd name="connsiteY49" fmla="*/ 889859 h 1702433"/>
                <a:gd name="connsiteX50" fmla="*/ 89103 w 884544"/>
                <a:gd name="connsiteY50" fmla="*/ 1175061 h 1702433"/>
                <a:gd name="connsiteX51" fmla="*/ 99920 w 884544"/>
                <a:gd name="connsiteY51" fmla="*/ 1441514 h 1702433"/>
                <a:gd name="connsiteX52" fmla="*/ 203761 w 884544"/>
                <a:gd name="connsiteY52" fmla="*/ 1684530 h 1702433"/>
                <a:gd name="connsiteX53" fmla="*/ 212053 w 884544"/>
                <a:gd name="connsiteY53" fmla="*/ 1695707 h 1702433"/>
                <a:gd name="connsiteX54" fmla="*/ 198352 w 884544"/>
                <a:gd name="connsiteY54" fmla="*/ 1695707 h 1702433"/>
                <a:gd name="connsiteX55" fmla="*/ 137418 w 884544"/>
                <a:gd name="connsiteY55" fmla="*/ 1695347 h 1702433"/>
                <a:gd name="connsiteX56" fmla="*/ 128043 w 884544"/>
                <a:gd name="connsiteY56" fmla="*/ 1694986 h 1702433"/>
                <a:gd name="connsiteX57" fmla="*/ 93790 w 884544"/>
                <a:gd name="connsiteY57" fmla="*/ 1637297 h 1702433"/>
                <a:gd name="connsiteX58" fmla="*/ 33937 w 884544"/>
                <a:gd name="connsiteY58" fmla="*/ 1449085 h 1702433"/>
                <a:gd name="connsiteX59" fmla="*/ 22759 w 884544"/>
                <a:gd name="connsiteY59" fmla="*/ 1173619 h 1702433"/>
                <a:gd name="connsiteX60" fmla="*/ 80810 w 884544"/>
                <a:gd name="connsiteY60" fmla="*/ 824597 h 1702433"/>
                <a:gd name="connsiteX61" fmla="*/ 135615 w 884544"/>
                <a:gd name="connsiteY61" fmla="*/ 576893 h 1702433"/>
                <a:gd name="connsiteX62" fmla="*/ 136246 w 884544"/>
                <a:gd name="connsiteY62" fmla="*/ 570809 h 1702433"/>
                <a:gd name="connsiteX63" fmla="*/ 140627 w 884544"/>
                <a:gd name="connsiteY63" fmla="*/ 566115 h 1702433"/>
                <a:gd name="connsiteX64" fmla="*/ 139445 w 884544"/>
                <a:gd name="connsiteY64" fmla="*/ 554944 h 1702433"/>
                <a:gd name="connsiteX65" fmla="*/ 141743 w 884544"/>
                <a:gd name="connsiteY65" fmla="*/ 543722 h 1702433"/>
                <a:gd name="connsiteX66" fmla="*/ 146791 w 884544"/>
                <a:gd name="connsiteY66" fmla="*/ 509108 h 1702433"/>
                <a:gd name="connsiteX67" fmla="*/ 146793 w 884544"/>
                <a:gd name="connsiteY67" fmla="*/ 509109 h 1702433"/>
                <a:gd name="connsiteX68" fmla="*/ 146793 w 884544"/>
                <a:gd name="connsiteY68" fmla="*/ 509108 h 1702433"/>
                <a:gd name="connsiteX69" fmla="*/ 137779 w 884544"/>
                <a:gd name="connsiteY69" fmla="*/ 434473 h 1702433"/>
                <a:gd name="connsiteX70" fmla="*/ 110016 w 884544"/>
                <a:gd name="connsiteY70" fmla="*/ 283759 h 1702433"/>
                <a:gd name="connsiteX71" fmla="*/ 96314 w 884544"/>
                <a:gd name="connsiteY71" fmla="*/ 280514 h 1702433"/>
                <a:gd name="connsiteX72" fmla="*/ 9058 w 884544"/>
                <a:gd name="connsiteY72" fmla="*/ 332074 h 1702433"/>
                <a:gd name="connsiteX73" fmla="*/ 44 w 884544"/>
                <a:gd name="connsiteY73" fmla="*/ 326305 h 1702433"/>
                <a:gd name="connsiteX74" fmla="*/ 44 w 884544"/>
                <a:gd name="connsiteY74" fmla="*/ 289889 h 1702433"/>
                <a:gd name="connsiteX75" fmla="*/ 3289 w 884544"/>
                <a:gd name="connsiteY75" fmla="*/ 44348 h 1702433"/>
                <a:gd name="connsiteX76" fmla="*/ 5256 w 884544"/>
                <a:gd name="connsiteY76" fmla="*/ 0 h 1702433"/>
                <a:gd name="connsiteX0" fmla="*/ 704268 w 892169"/>
                <a:gd name="connsiteY0" fmla="*/ 9014 h 1702433"/>
                <a:gd name="connsiteX1" fmla="*/ 843443 w 892169"/>
                <a:gd name="connsiteY1" fmla="*/ 10096 h 1702433"/>
                <a:gd name="connsiteX2" fmla="*/ 883826 w 892169"/>
                <a:gd name="connsiteY2" fmla="*/ 10456 h 1702433"/>
                <a:gd name="connsiteX3" fmla="*/ 892119 w 892169"/>
                <a:gd name="connsiteY3" fmla="*/ 19470 h 1702433"/>
                <a:gd name="connsiteX4" fmla="*/ 891397 w 892169"/>
                <a:gd name="connsiteY4" fmla="*/ 130883 h 1702433"/>
                <a:gd name="connsiteX5" fmla="*/ 890676 w 892169"/>
                <a:gd name="connsiteY5" fmla="*/ 134849 h 1702433"/>
                <a:gd name="connsiteX6" fmla="*/ 872649 w 892169"/>
                <a:gd name="connsiteY6" fmla="*/ 152156 h 1702433"/>
                <a:gd name="connsiteX7" fmla="*/ 840919 w 892169"/>
                <a:gd name="connsiteY7" fmla="*/ 152156 h 1702433"/>
                <a:gd name="connsiteX8" fmla="*/ 823612 w 892169"/>
                <a:gd name="connsiteY8" fmla="*/ 168741 h 1702433"/>
                <a:gd name="connsiteX9" fmla="*/ 813517 w 892169"/>
                <a:gd name="connsiteY9" fmla="*/ 336041 h 1702433"/>
                <a:gd name="connsiteX10" fmla="*/ 810272 w 892169"/>
                <a:gd name="connsiteY10" fmla="*/ 527497 h 1702433"/>
                <a:gd name="connsiteX11" fmla="*/ 815320 w 892169"/>
                <a:gd name="connsiteY11" fmla="*/ 665591 h 1702433"/>
                <a:gd name="connsiteX12" fmla="*/ 822170 w 892169"/>
                <a:gd name="connsiteY12" fmla="*/ 777004 h 1702433"/>
                <a:gd name="connsiteX13" fmla="*/ 831184 w 892169"/>
                <a:gd name="connsiteY13" fmla="*/ 905002 h 1702433"/>
                <a:gd name="connsiteX14" fmla="*/ 838035 w 892169"/>
                <a:gd name="connsiteY14" fmla="*/ 1013169 h 1702433"/>
                <a:gd name="connsiteX15" fmla="*/ 843443 w 892169"/>
                <a:gd name="connsiteY15" fmla="*/ 1205347 h 1702433"/>
                <a:gd name="connsiteX16" fmla="*/ 809911 w 892169"/>
                <a:gd name="connsiteY16" fmla="*/ 1459180 h 1702433"/>
                <a:gd name="connsiteX17" fmla="*/ 723377 w 892169"/>
                <a:gd name="connsiteY17" fmla="*/ 1647753 h 1702433"/>
                <a:gd name="connsiteX18" fmla="*/ 694893 w 892169"/>
                <a:gd name="connsiteY18" fmla="*/ 1690298 h 1702433"/>
                <a:gd name="connsiteX19" fmla="*/ 680831 w 892169"/>
                <a:gd name="connsiteY19" fmla="*/ 1701836 h 1702433"/>
                <a:gd name="connsiteX20" fmla="*/ 599345 w 892169"/>
                <a:gd name="connsiteY20" fmla="*/ 1702197 h 1702433"/>
                <a:gd name="connsiteX21" fmla="*/ 644775 w 892169"/>
                <a:gd name="connsiteY21" fmla="*/ 1637657 h 1702433"/>
                <a:gd name="connsiteX22" fmla="*/ 757630 w 892169"/>
                <a:gd name="connsiteY22" fmla="*/ 1368680 h 1702433"/>
                <a:gd name="connsiteX23" fmla="*/ 771331 w 892169"/>
                <a:gd name="connsiteY23" fmla="*/ 1199578 h 1702433"/>
                <a:gd name="connsiteX24" fmla="*/ 759433 w 892169"/>
                <a:gd name="connsiteY24" fmla="*/ 908607 h 1702433"/>
                <a:gd name="connsiteX25" fmla="*/ 739602 w 892169"/>
                <a:gd name="connsiteY25" fmla="*/ 407792 h 1702433"/>
                <a:gd name="connsiteX26" fmla="*/ 752582 w 892169"/>
                <a:gd name="connsiteY26" fmla="*/ 167299 h 1702433"/>
                <a:gd name="connsiteX27" fmla="*/ 734915 w 892169"/>
                <a:gd name="connsiteY27" fmla="*/ 147829 h 1702433"/>
                <a:gd name="connsiteX28" fmla="*/ 717248 w 892169"/>
                <a:gd name="connsiteY28" fmla="*/ 148190 h 1702433"/>
                <a:gd name="connsiteX29" fmla="*/ 705349 w 892169"/>
                <a:gd name="connsiteY29" fmla="*/ 136652 h 1702433"/>
                <a:gd name="connsiteX30" fmla="*/ 704628 w 892169"/>
                <a:gd name="connsiteY30" fmla="*/ 18028 h 1702433"/>
                <a:gd name="connsiteX31" fmla="*/ 704268 w 892169"/>
                <a:gd name="connsiteY31" fmla="*/ 9014 h 1702433"/>
                <a:gd name="connsiteX32" fmla="*/ 12881 w 892169"/>
                <a:gd name="connsiteY32" fmla="*/ 0 h 1702433"/>
                <a:gd name="connsiteX33" fmla="*/ 164153 w 892169"/>
                <a:gd name="connsiteY33" fmla="*/ 1802 h 1702433"/>
                <a:gd name="connsiteX34" fmla="*/ 211386 w 892169"/>
                <a:gd name="connsiteY34" fmla="*/ 3605 h 1702433"/>
                <a:gd name="connsiteX35" fmla="*/ 209944 w 892169"/>
                <a:gd name="connsiteY35" fmla="*/ 85452 h 1702433"/>
                <a:gd name="connsiteX36" fmla="*/ 183623 w 892169"/>
                <a:gd name="connsiteY36" fmla="*/ 191096 h 1702433"/>
                <a:gd name="connsiteX37" fmla="*/ 185065 w 892169"/>
                <a:gd name="connsiteY37" fmla="*/ 205518 h 1702433"/>
                <a:gd name="connsiteX38" fmla="*/ 234101 w 892169"/>
                <a:gd name="connsiteY38" fmla="*/ 314767 h 1702433"/>
                <a:gd name="connsiteX39" fmla="*/ 242394 w 892169"/>
                <a:gd name="connsiteY39" fmla="*/ 439160 h 1702433"/>
                <a:gd name="connsiteX40" fmla="*/ 238788 w 892169"/>
                <a:gd name="connsiteY40" fmla="*/ 475576 h 1702433"/>
                <a:gd name="connsiteX41" fmla="*/ 224366 w 892169"/>
                <a:gd name="connsiteY41" fmla="*/ 508026 h 1702433"/>
                <a:gd name="connsiteX42" fmla="*/ 219679 w 892169"/>
                <a:gd name="connsiteY42" fmla="*/ 515598 h 1702433"/>
                <a:gd name="connsiteX43" fmla="*/ 218133 w 892169"/>
                <a:gd name="connsiteY43" fmla="*/ 516217 h 1702433"/>
                <a:gd name="connsiteX44" fmla="*/ 219678 w 892169"/>
                <a:gd name="connsiteY44" fmla="*/ 515959 h 1702433"/>
                <a:gd name="connsiteX45" fmla="*/ 214630 w 892169"/>
                <a:gd name="connsiteY45" fmla="*/ 548544 h 1702433"/>
                <a:gd name="connsiteX46" fmla="*/ 207432 w 892169"/>
                <a:gd name="connsiteY46" fmla="*/ 580802 h 1702433"/>
                <a:gd name="connsiteX47" fmla="*/ 207645 w 892169"/>
                <a:gd name="connsiteY47" fmla="*/ 592849 h 1702433"/>
                <a:gd name="connsiteX48" fmla="*/ 204896 w 892169"/>
                <a:gd name="connsiteY48" fmla="*/ 605017 h 1702433"/>
                <a:gd name="connsiteX49" fmla="*/ 141437 w 892169"/>
                <a:gd name="connsiteY49" fmla="*/ 889859 h 1702433"/>
                <a:gd name="connsiteX50" fmla="*/ 96728 w 892169"/>
                <a:gd name="connsiteY50" fmla="*/ 1175061 h 1702433"/>
                <a:gd name="connsiteX51" fmla="*/ 107545 w 892169"/>
                <a:gd name="connsiteY51" fmla="*/ 1441514 h 1702433"/>
                <a:gd name="connsiteX52" fmla="*/ 211386 w 892169"/>
                <a:gd name="connsiteY52" fmla="*/ 1684530 h 1702433"/>
                <a:gd name="connsiteX53" fmla="*/ 219678 w 892169"/>
                <a:gd name="connsiteY53" fmla="*/ 1695707 h 1702433"/>
                <a:gd name="connsiteX54" fmla="*/ 205977 w 892169"/>
                <a:gd name="connsiteY54" fmla="*/ 1695707 h 1702433"/>
                <a:gd name="connsiteX55" fmla="*/ 145043 w 892169"/>
                <a:gd name="connsiteY55" fmla="*/ 1695347 h 1702433"/>
                <a:gd name="connsiteX56" fmla="*/ 135668 w 892169"/>
                <a:gd name="connsiteY56" fmla="*/ 1694986 h 1702433"/>
                <a:gd name="connsiteX57" fmla="*/ 101415 w 892169"/>
                <a:gd name="connsiteY57" fmla="*/ 1637297 h 1702433"/>
                <a:gd name="connsiteX58" fmla="*/ 41562 w 892169"/>
                <a:gd name="connsiteY58" fmla="*/ 1449085 h 1702433"/>
                <a:gd name="connsiteX59" fmla="*/ 30384 w 892169"/>
                <a:gd name="connsiteY59" fmla="*/ 1173619 h 1702433"/>
                <a:gd name="connsiteX60" fmla="*/ 88435 w 892169"/>
                <a:gd name="connsiteY60" fmla="*/ 824597 h 1702433"/>
                <a:gd name="connsiteX61" fmla="*/ 143240 w 892169"/>
                <a:gd name="connsiteY61" fmla="*/ 576893 h 1702433"/>
                <a:gd name="connsiteX62" fmla="*/ 143871 w 892169"/>
                <a:gd name="connsiteY62" fmla="*/ 570809 h 1702433"/>
                <a:gd name="connsiteX63" fmla="*/ 148252 w 892169"/>
                <a:gd name="connsiteY63" fmla="*/ 566115 h 1702433"/>
                <a:gd name="connsiteX64" fmla="*/ 147070 w 892169"/>
                <a:gd name="connsiteY64" fmla="*/ 554944 h 1702433"/>
                <a:gd name="connsiteX65" fmla="*/ 149368 w 892169"/>
                <a:gd name="connsiteY65" fmla="*/ 543722 h 1702433"/>
                <a:gd name="connsiteX66" fmla="*/ 154416 w 892169"/>
                <a:gd name="connsiteY66" fmla="*/ 509108 h 1702433"/>
                <a:gd name="connsiteX67" fmla="*/ 154418 w 892169"/>
                <a:gd name="connsiteY67" fmla="*/ 509109 h 1702433"/>
                <a:gd name="connsiteX68" fmla="*/ 154418 w 892169"/>
                <a:gd name="connsiteY68" fmla="*/ 509108 h 1702433"/>
                <a:gd name="connsiteX69" fmla="*/ 145404 w 892169"/>
                <a:gd name="connsiteY69" fmla="*/ 434473 h 1702433"/>
                <a:gd name="connsiteX70" fmla="*/ 117641 w 892169"/>
                <a:gd name="connsiteY70" fmla="*/ 283759 h 1702433"/>
                <a:gd name="connsiteX71" fmla="*/ 103939 w 892169"/>
                <a:gd name="connsiteY71" fmla="*/ 280514 h 1702433"/>
                <a:gd name="connsiteX72" fmla="*/ 16683 w 892169"/>
                <a:gd name="connsiteY72" fmla="*/ 332074 h 1702433"/>
                <a:gd name="connsiteX73" fmla="*/ 7669 w 892169"/>
                <a:gd name="connsiteY73" fmla="*/ 326305 h 1702433"/>
                <a:gd name="connsiteX74" fmla="*/ 7669 w 892169"/>
                <a:gd name="connsiteY74" fmla="*/ 289889 h 1702433"/>
                <a:gd name="connsiteX75" fmla="*/ 12881 w 892169"/>
                <a:gd name="connsiteY75" fmla="*/ 0 h 1702433"/>
                <a:gd name="connsiteX0" fmla="*/ 696643 w 884544"/>
                <a:gd name="connsiteY0" fmla="*/ 9014 h 1702433"/>
                <a:gd name="connsiteX1" fmla="*/ 835818 w 884544"/>
                <a:gd name="connsiteY1" fmla="*/ 10096 h 1702433"/>
                <a:gd name="connsiteX2" fmla="*/ 876201 w 884544"/>
                <a:gd name="connsiteY2" fmla="*/ 10456 h 1702433"/>
                <a:gd name="connsiteX3" fmla="*/ 884494 w 884544"/>
                <a:gd name="connsiteY3" fmla="*/ 19470 h 1702433"/>
                <a:gd name="connsiteX4" fmla="*/ 883772 w 884544"/>
                <a:gd name="connsiteY4" fmla="*/ 130883 h 1702433"/>
                <a:gd name="connsiteX5" fmla="*/ 883051 w 884544"/>
                <a:gd name="connsiteY5" fmla="*/ 134849 h 1702433"/>
                <a:gd name="connsiteX6" fmla="*/ 865024 w 884544"/>
                <a:gd name="connsiteY6" fmla="*/ 152156 h 1702433"/>
                <a:gd name="connsiteX7" fmla="*/ 833294 w 884544"/>
                <a:gd name="connsiteY7" fmla="*/ 152156 h 1702433"/>
                <a:gd name="connsiteX8" fmla="*/ 815987 w 884544"/>
                <a:gd name="connsiteY8" fmla="*/ 168741 h 1702433"/>
                <a:gd name="connsiteX9" fmla="*/ 805892 w 884544"/>
                <a:gd name="connsiteY9" fmla="*/ 336041 h 1702433"/>
                <a:gd name="connsiteX10" fmla="*/ 802647 w 884544"/>
                <a:gd name="connsiteY10" fmla="*/ 527497 h 1702433"/>
                <a:gd name="connsiteX11" fmla="*/ 807695 w 884544"/>
                <a:gd name="connsiteY11" fmla="*/ 665591 h 1702433"/>
                <a:gd name="connsiteX12" fmla="*/ 814545 w 884544"/>
                <a:gd name="connsiteY12" fmla="*/ 777004 h 1702433"/>
                <a:gd name="connsiteX13" fmla="*/ 823559 w 884544"/>
                <a:gd name="connsiteY13" fmla="*/ 905002 h 1702433"/>
                <a:gd name="connsiteX14" fmla="*/ 830410 w 884544"/>
                <a:gd name="connsiteY14" fmla="*/ 1013169 h 1702433"/>
                <a:gd name="connsiteX15" fmla="*/ 835818 w 884544"/>
                <a:gd name="connsiteY15" fmla="*/ 1205347 h 1702433"/>
                <a:gd name="connsiteX16" fmla="*/ 802286 w 884544"/>
                <a:gd name="connsiteY16" fmla="*/ 1459180 h 1702433"/>
                <a:gd name="connsiteX17" fmla="*/ 715752 w 884544"/>
                <a:gd name="connsiteY17" fmla="*/ 1647753 h 1702433"/>
                <a:gd name="connsiteX18" fmla="*/ 687268 w 884544"/>
                <a:gd name="connsiteY18" fmla="*/ 1690298 h 1702433"/>
                <a:gd name="connsiteX19" fmla="*/ 673206 w 884544"/>
                <a:gd name="connsiteY19" fmla="*/ 1701836 h 1702433"/>
                <a:gd name="connsiteX20" fmla="*/ 591720 w 884544"/>
                <a:gd name="connsiteY20" fmla="*/ 1702197 h 1702433"/>
                <a:gd name="connsiteX21" fmla="*/ 637150 w 884544"/>
                <a:gd name="connsiteY21" fmla="*/ 1637657 h 1702433"/>
                <a:gd name="connsiteX22" fmla="*/ 750005 w 884544"/>
                <a:gd name="connsiteY22" fmla="*/ 1368680 h 1702433"/>
                <a:gd name="connsiteX23" fmla="*/ 763706 w 884544"/>
                <a:gd name="connsiteY23" fmla="*/ 1199578 h 1702433"/>
                <a:gd name="connsiteX24" fmla="*/ 751808 w 884544"/>
                <a:gd name="connsiteY24" fmla="*/ 908607 h 1702433"/>
                <a:gd name="connsiteX25" fmla="*/ 731977 w 884544"/>
                <a:gd name="connsiteY25" fmla="*/ 407792 h 1702433"/>
                <a:gd name="connsiteX26" fmla="*/ 744957 w 884544"/>
                <a:gd name="connsiteY26" fmla="*/ 167299 h 1702433"/>
                <a:gd name="connsiteX27" fmla="*/ 727290 w 884544"/>
                <a:gd name="connsiteY27" fmla="*/ 147829 h 1702433"/>
                <a:gd name="connsiteX28" fmla="*/ 709623 w 884544"/>
                <a:gd name="connsiteY28" fmla="*/ 148190 h 1702433"/>
                <a:gd name="connsiteX29" fmla="*/ 697724 w 884544"/>
                <a:gd name="connsiteY29" fmla="*/ 136652 h 1702433"/>
                <a:gd name="connsiteX30" fmla="*/ 697003 w 884544"/>
                <a:gd name="connsiteY30" fmla="*/ 18028 h 1702433"/>
                <a:gd name="connsiteX31" fmla="*/ 696643 w 884544"/>
                <a:gd name="connsiteY31" fmla="*/ 9014 h 1702433"/>
                <a:gd name="connsiteX32" fmla="*/ 5256 w 884544"/>
                <a:gd name="connsiteY32" fmla="*/ 0 h 1702433"/>
                <a:gd name="connsiteX33" fmla="*/ 156528 w 884544"/>
                <a:gd name="connsiteY33" fmla="*/ 1802 h 1702433"/>
                <a:gd name="connsiteX34" fmla="*/ 203761 w 884544"/>
                <a:gd name="connsiteY34" fmla="*/ 3605 h 1702433"/>
                <a:gd name="connsiteX35" fmla="*/ 202319 w 884544"/>
                <a:gd name="connsiteY35" fmla="*/ 85452 h 1702433"/>
                <a:gd name="connsiteX36" fmla="*/ 175998 w 884544"/>
                <a:gd name="connsiteY36" fmla="*/ 191096 h 1702433"/>
                <a:gd name="connsiteX37" fmla="*/ 177440 w 884544"/>
                <a:gd name="connsiteY37" fmla="*/ 205518 h 1702433"/>
                <a:gd name="connsiteX38" fmla="*/ 226476 w 884544"/>
                <a:gd name="connsiteY38" fmla="*/ 314767 h 1702433"/>
                <a:gd name="connsiteX39" fmla="*/ 234769 w 884544"/>
                <a:gd name="connsiteY39" fmla="*/ 439160 h 1702433"/>
                <a:gd name="connsiteX40" fmla="*/ 231163 w 884544"/>
                <a:gd name="connsiteY40" fmla="*/ 475576 h 1702433"/>
                <a:gd name="connsiteX41" fmla="*/ 216741 w 884544"/>
                <a:gd name="connsiteY41" fmla="*/ 508026 h 1702433"/>
                <a:gd name="connsiteX42" fmla="*/ 212054 w 884544"/>
                <a:gd name="connsiteY42" fmla="*/ 515598 h 1702433"/>
                <a:gd name="connsiteX43" fmla="*/ 210508 w 884544"/>
                <a:gd name="connsiteY43" fmla="*/ 516217 h 1702433"/>
                <a:gd name="connsiteX44" fmla="*/ 212053 w 884544"/>
                <a:gd name="connsiteY44" fmla="*/ 515959 h 1702433"/>
                <a:gd name="connsiteX45" fmla="*/ 207005 w 884544"/>
                <a:gd name="connsiteY45" fmla="*/ 548544 h 1702433"/>
                <a:gd name="connsiteX46" fmla="*/ 199807 w 884544"/>
                <a:gd name="connsiteY46" fmla="*/ 580802 h 1702433"/>
                <a:gd name="connsiteX47" fmla="*/ 200020 w 884544"/>
                <a:gd name="connsiteY47" fmla="*/ 592849 h 1702433"/>
                <a:gd name="connsiteX48" fmla="*/ 197271 w 884544"/>
                <a:gd name="connsiteY48" fmla="*/ 605017 h 1702433"/>
                <a:gd name="connsiteX49" fmla="*/ 133812 w 884544"/>
                <a:gd name="connsiteY49" fmla="*/ 889859 h 1702433"/>
                <a:gd name="connsiteX50" fmla="*/ 89103 w 884544"/>
                <a:gd name="connsiteY50" fmla="*/ 1175061 h 1702433"/>
                <a:gd name="connsiteX51" fmla="*/ 99920 w 884544"/>
                <a:gd name="connsiteY51" fmla="*/ 1441514 h 1702433"/>
                <a:gd name="connsiteX52" fmla="*/ 203761 w 884544"/>
                <a:gd name="connsiteY52" fmla="*/ 1684530 h 1702433"/>
                <a:gd name="connsiteX53" fmla="*/ 212053 w 884544"/>
                <a:gd name="connsiteY53" fmla="*/ 1695707 h 1702433"/>
                <a:gd name="connsiteX54" fmla="*/ 198352 w 884544"/>
                <a:gd name="connsiteY54" fmla="*/ 1695707 h 1702433"/>
                <a:gd name="connsiteX55" fmla="*/ 137418 w 884544"/>
                <a:gd name="connsiteY55" fmla="*/ 1695347 h 1702433"/>
                <a:gd name="connsiteX56" fmla="*/ 128043 w 884544"/>
                <a:gd name="connsiteY56" fmla="*/ 1694986 h 1702433"/>
                <a:gd name="connsiteX57" fmla="*/ 93790 w 884544"/>
                <a:gd name="connsiteY57" fmla="*/ 1637297 h 1702433"/>
                <a:gd name="connsiteX58" fmla="*/ 33937 w 884544"/>
                <a:gd name="connsiteY58" fmla="*/ 1449085 h 1702433"/>
                <a:gd name="connsiteX59" fmla="*/ 22759 w 884544"/>
                <a:gd name="connsiteY59" fmla="*/ 1173619 h 1702433"/>
                <a:gd name="connsiteX60" fmla="*/ 80810 w 884544"/>
                <a:gd name="connsiteY60" fmla="*/ 824597 h 1702433"/>
                <a:gd name="connsiteX61" fmla="*/ 135615 w 884544"/>
                <a:gd name="connsiteY61" fmla="*/ 576893 h 1702433"/>
                <a:gd name="connsiteX62" fmla="*/ 136246 w 884544"/>
                <a:gd name="connsiteY62" fmla="*/ 570809 h 1702433"/>
                <a:gd name="connsiteX63" fmla="*/ 140627 w 884544"/>
                <a:gd name="connsiteY63" fmla="*/ 566115 h 1702433"/>
                <a:gd name="connsiteX64" fmla="*/ 139445 w 884544"/>
                <a:gd name="connsiteY64" fmla="*/ 554944 h 1702433"/>
                <a:gd name="connsiteX65" fmla="*/ 141743 w 884544"/>
                <a:gd name="connsiteY65" fmla="*/ 543722 h 1702433"/>
                <a:gd name="connsiteX66" fmla="*/ 146791 w 884544"/>
                <a:gd name="connsiteY66" fmla="*/ 509108 h 1702433"/>
                <a:gd name="connsiteX67" fmla="*/ 146793 w 884544"/>
                <a:gd name="connsiteY67" fmla="*/ 509109 h 1702433"/>
                <a:gd name="connsiteX68" fmla="*/ 146793 w 884544"/>
                <a:gd name="connsiteY68" fmla="*/ 509108 h 1702433"/>
                <a:gd name="connsiteX69" fmla="*/ 137779 w 884544"/>
                <a:gd name="connsiteY69" fmla="*/ 434473 h 1702433"/>
                <a:gd name="connsiteX70" fmla="*/ 110016 w 884544"/>
                <a:gd name="connsiteY70" fmla="*/ 283759 h 1702433"/>
                <a:gd name="connsiteX71" fmla="*/ 96314 w 884544"/>
                <a:gd name="connsiteY71" fmla="*/ 280514 h 1702433"/>
                <a:gd name="connsiteX72" fmla="*/ 9058 w 884544"/>
                <a:gd name="connsiteY72" fmla="*/ 332074 h 1702433"/>
                <a:gd name="connsiteX73" fmla="*/ 44 w 884544"/>
                <a:gd name="connsiteY73" fmla="*/ 326305 h 1702433"/>
                <a:gd name="connsiteX74" fmla="*/ 44 w 884544"/>
                <a:gd name="connsiteY74" fmla="*/ 289889 h 1702433"/>
                <a:gd name="connsiteX75" fmla="*/ 5256 w 884544"/>
                <a:gd name="connsiteY75" fmla="*/ 0 h 1702433"/>
                <a:gd name="connsiteX0" fmla="*/ 696643 w 884544"/>
                <a:gd name="connsiteY0" fmla="*/ 10980 h 1704399"/>
                <a:gd name="connsiteX1" fmla="*/ 835818 w 884544"/>
                <a:gd name="connsiteY1" fmla="*/ 12062 h 1704399"/>
                <a:gd name="connsiteX2" fmla="*/ 876201 w 884544"/>
                <a:gd name="connsiteY2" fmla="*/ 12422 h 1704399"/>
                <a:gd name="connsiteX3" fmla="*/ 884494 w 884544"/>
                <a:gd name="connsiteY3" fmla="*/ 21436 h 1704399"/>
                <a:gd name="connsiteX4" fmla="*/ 883772 w 884544"/>
                <a:gd name="connsiteY4" fmla="*/ 132849 h 1704399"/>
                <a:gd name="connsiteX5" fmla="*/ 883051 w 884544"/>
                <a:gd name="connsiteY5" fmla="*/ 136815 h 1704399"/>
                <a:gd name="connsiteX6" fmla="*/ 865024 w 884544"/>
                <a:gd name="connsiteY6" fmla="*/ 154122 h 1704399"/>
                <a:gd name="connsiteX7" fmla="*/ 833294 w 884544"/>
                <a:gd name="connsiteY7" fmla="*/ 154122 h 1704399"/>
                <a:gd name="connsiteX8" fmla="*/ 815987 w 884544"/>
                <a:gd name="connsiteY8" fmla="*/ 170707 h 1704399"/>
                <a:gd name="connsiteX9" fmla="*/ 805892 w 884544"/>
                <a:gd name="connsiteY9" fmla="*/ 338007 h 1704399"/>
                <a:gd name="connsiteX10" fmla="*/ 802647 w 884544"/>
                <a:gd name="connsiteY10" fmla="*/ 529463 h 1704399"/>
                <a:gd name="connsiteX11" fmla="*/ 807695 w 884544"/>
                <a:gd name="connsiteY11" fmla="*/ 667557 h 1704399"/>
                <a:gd name="connsiteX12" fmla="*/ 814545 w 884544"/>
                <a:gd name="connsiteY12" fmla="*/ 778970 h 1704399"/>
                <a:gd name="connsiteX13" fmla="*/ 823559 w 884544"/>
                <a:gd name="connsiteY13" fmla="*/ 906968 h 1704399"/>
                <a:gd name="connsiteX14" fmla="*/ 830410 w 884544"/>
                <a:gd name="connsiteY14" fmla="*/ 1015135 h 1704399"/>
                <a:gd name="connsiteX15" fmla="*/ 835818 w 884544"/>
                <a:gd name="connsiteY15" fmla="*/ 1207313 h 1704399"/>
                <a:gd name="connsiteX16" fmla="*/ 802286 w 884544"/>
                <a:gd name="connsiteY16" fmla="*/ 1461146 h 1704399"/>
                <a:gd name="connsiteX17" fmla="*/ 715752 w 884544"/>
                <a:gd name="connsiteY17" fmla="*/ 1649719 h 1704399"/>
                <a:gd name="connsiteX18" fmla="*/ 687268 w 884544"/>
                <a:gd name="connsiteY18" fmla="*/ 1692264 h 1704399"/>
                <a:gd name="connsiteX19" fmla="*/ 673206 w 884544"/>
                <a:gd name="connsiteY19" fmla="*/ 1703802 h 1704399"/>
                <a:gd name="connsiteX20" fmla="*/ 591720 w 884544"/>
                <a:gd name="connsiteY20" fmla="*/ 1704163 h 1704399"/>
                <a:gd name="connsiteX21" fmla="*/ 637150 w 884544"/>
                <a:gd name="connsiteY21" fmla="*/ 1639623 h 1704399"/>
                <a:gd name="connsiteX22" fmla="*/ 750005 w 884544"/>
                <a:gd name="connsiteY22" fmla="*/ 1370646 h 1704399"/>
                <a:gd name="connsiteX23" fmla="*/ 763706 w 884544"/>
                <a:gd name="connsiteY23" fmla="*/ 1201544 h 1704399"/>
                <a:gd name="connsiteX24" fmla="*/ 751808 w 884544"/>
                <a:gd name="connsiteY24" fmla="*/ 910573 h 1704399"/>
                <a:gd name="connsiteX25" fmla="*/ 731977 w 884544"/>
                <a:gd name="connsiteY25" fmla="*/ 409758 h 1704399"/>
                <a:gd name="connsiteX26" fmla="*/ 744957 w 884544"/>
                <a:gd name="connsiteY26" fmla="*/ 169265 h 1704399"/>
                <a:gd name="connsiteX27" fmla="*/ 727290 w 884544"/>
                <a:gd name="connsiteY27" fmla="*/ 149795 h 1704399"/>
                <a:gd name="connsiteX28" fmla="*/ 709623 w 884544"/>
                <a:gd name="connsiteY28" fmla="*/ 150156 h 1704399"/>
                <a:gd name="connsiteX29" fmla="*/ 697724 w 884544"/>
                <a:gd name="connsiteY29" fmla="*/ 138618 h 1704399"/>
                <a:gd name="connsiteX30" fmla="*/ 697003 w 884544"/>
                <a:gd name="connsiteY30" fmla="*/ 19994 h 1704399"/>
                <a:gd name="connsiteX31" fmla="*/ 696643 w 884544"/>
                <a:gd name="connsiteY31" fmla="*/ 10980 h 1704399"/>
                <a:gd name="connsiteX32" fmla="*/ 92342 w 884544"/>
                <a:gd name="connsiteY32" fmla="*/ 55185 h 1704399"/>
                <a:gd name="connsiteX33" fmla="*/ 156528 w 884544"/>
                <a:gd name="connsiteY33" fmla="*/ 3768 h 1704399"/>
                <a:gd name="connsiteX34" fmla="*/ 203761 w 884544"/>
                <a:gd name="connsiteY34" fmla="*/ 5571 h 1704399"/>
                <a:gd name="connsiteX35" fmla="*/ 202319 w 884544"/>
                <a:gd name="connsiteY35" fmla="*/ 87418 h 1704399"/>
                <a:gd name="connsiteX36" fmla="*/ 175998 w 884544"/>
                <a:gd name="connsiteY36" fmla="*/ 193062 h 1704399"/>
                <a:gd name="connsiteX37" fmla="*/ 177440 w 884544"/>
                <a:gd name="connsiteY37" fmla="*/ 207484 h 1704399"/>
                <a:gd name="connsiteX38" fmla="*/ 226476 w 884544"/>
                <a:gd name="connsiteY38" fmla="*/ 316733 h 1704399"/>
                <a:gd name="connsiteX39" fmla="*/ 234769 w 884544"/>
                <a:gd name="connsiteY39" fmla="*/ 441126 h 1704399"/>
                <a:gd name="connsiteX40" fmla="*/ 231163 w 884544"/>
                <a:gd name="connsiteY40" fmla="*/ 477542 h 1704399"/>
                <a:gd name="connsiteX41" fmla="*/ 216741 w 884544"/>
                <a:gd name="connsiteY41" fmla="*/ 509992 h 1704399"/>
                <a:gd name="connsiteX42" fmla="*/ 212054 w 884544"/>
                <a:gd name="connsiteY42" fmla="*/ 517564 h 1704399"/>
                <a:gd name="connsiteX43" fmla="*/ 210508 w 884544"/>
                <a:gd name="connsiteY43" fmla="*/ 518183 h 1704399"/>
                <a:gd name="connsiteX44" fmla="*/ 212053 w 884544"/>
                <a:gd name="connsiteY44" fmla="*/ 517925 h 1704399"/>
                <a:gd name="connsiteX45" fmla="*/ 207005 w 884544"/>
                <a:gd name="connsiteY45" fmla="*/ 550510 h 1704399"/>
                <a:gd name="connsiteX46" fmla="*/ 199807 w 884544"/>
                <a:gd name="connsiteY46" fmla="*/ 582768 h 1704399"/>
                <a:gd name="connsiteX47" fmla="*/ 200020 w 884544"/>
                <a:gd name="connsiteY47" fmla="*/ 594815 h 1704399"/>
                <a:gd name="connsiteX48" fmla="*/ 197271 w 884544"/>
                <a:gd name="connsiteY48" fmla="*/ 606983 h 1704399"/>
                <a:gd name="connsiteX49" fmla="*/ 133812 w 884544"/>
                <a:gd name="connsiteY49" fmla="*/ 891825 h 1704399"/>
                <a:gd name="connsiteX50" fmla="*/ 89103 w 884544"/>
                <a:gd name="connsiteY50" fmla="*/ 1177027 h 1704399"/>
                <a:gd name="connsiteX51" fmla="*/ 99920 w 884544"/>
                <a:gd name="connsiteY51" fmla="*/ 1443480 h 1704399"/>
                <a:gd name="connsiteX52" fmla="*/ 203761 w 884544"/>
                <a:gd name="connsiteY52" fmla="*/ 1686496 h 1704399"/>
                <a:gd name="connsiteX53" fmla="*/ 212053 w 884544"/>
                <a:gd name="connsiteY53" fmla="*/ 1697673 h 1704399"/>
                <a:gd name="connsiteX54" fmla="*/ 198352 w 884544"/>
                <a:gd name="connsiteY54" fmla="*/ 1697673 h 1704399"/>
                <a:gd name="connsiteX55" fmla="*/ 137418 w 884544"/>
                <a:gd name="connsiteY55" fmla="*/ 1697313 h 1704399"/>
                <a:gd name="connsiteX56" fmla="*/ 128043 w 884544"/>
                <a:gd name="connsiteY56" fmla="*/ 1696952 h 1704399"/>
                <a:gd name="connsiteX57" fmla="*/ 93790 w 884544"/>
                <a:gd name="connsiteY57" fmla="*/ 1639263 h 1704399"/>
                <a:gd name="connsiteX58" fmla="*/ 33937 w 884544"/>
                <a:gd name="connsiteY58" fmla="*/ 1451051 h 1704399"/>
                <a:gd name="connsiteX59" fmla="*/ 22759 w 884544"/>
                <a:gd name="connsiteY59" fmla="*/ 1175585 h 1704399"/>
                <a:gd name="connsiteX60" fmla="*/ 80810 w 884544"/>
                <a:gd name="connsiteY60" fmla="*/ 826563 h 1704399"/>
                <a:gd name="connsiteX61" fmla="*/ 135615 w 884544"/>
                <a:gd name="connsiteY61" fmla="*/ 578859 h 1704399"/>
                <a:gd name="connsiteX62" fmla="*/ 136246 w 884544"/>
                <a:gd name="connsiteY62" fmla="*/ 572775 h 1704399"/>
                <a:gd name="connsiteX63" fmla="*/ 140627 w 884544"/>
                <a:gd name="connsiteY63" fmla="*/ 568081 h 1704399"/>
                <a:gd name="connsiteX64" fmla="*/ 139445 w 884544"/>
                <a:gd name="connsiteY64" fmla="*/ 556910 h 1704399"/>
                <a:gd name="connsiteX65" fmla="*/ 141743 w 884544"/>
                <a:gd name="connsiteY65" fmla="*/ 545688 h 1704399"/>
                <a:gd name="connsiteX66" fmla="*/ 146791 w 884544"/>
                <a:gd name="connsiteY66" fmla="*/ 511074 h 1704399"/>
                <a:gd name="connsiteX67" fmla="*/ 146793 w 884544"/>
                <a:gd name="connsiteY67" fmla="*/ 511075 h 1704399"/>
                <a:gd name="connsiteX68" fmla="*/ 146793 w 884544"/>
                <a:gd name="connsiteY68" fmla="*/ 511074 h 1704399"/>
                <a:gd name="connsiteX69" fmla="*/ 137779 w 884544"/>
                <a:gd name="connsiteY69" fmla="*/ 436439 h 1704399"/>
                <a:gd name="connsiteX70" fmla="*/ 110016 w 884544"/>
                <a:gd name="connsiteY70" fmla="*/ 285725 h 1704399"/>
                <a:gd name="connsiteX71" fmla="*/ 96314 w 884544"/>
                <a:gd name="connsiteY71" fmla="*/ 282480 h 1704399"/>
                <a:gd name="connsiteX72" fmla="*/ 9058 w 884544"/>
                <a:gd name="connsiteY72" fmla="*/ 334040 h 1704399"/>
                <a:gd name="connsiteX73" fmla="*/ 44 w 884544"/>
                <a:gd name="connsiteY73" fmla="*/ 328271 h 1704399"/>
                <a:gd name="connsiteX74" fmla="*/ 44 w 884544"/>
                <a:gd name="connsiteY74" fmla="*/ 291855 h 1704399"/>
                <a:gd name="connsiteX75" fmla="*/ 92342 w 884544"/>
                <a:gd name="connsiteY75" fmla="*/ 55185 h 1704399"/>
                <a:gd name="connsiteX0" fmla="*/ 696643 w 884544"/>
                <a:gd name="connsiteY0" fmla="*/ 10914 h 1704333"/>
                <a:gd name="connsiteX1" fmla="*/ 835818 w 884544"/>
                <a:gd name="connsiteY1" fmla="*/ 11996 h 1704333"/>
                <a:gd name="connsiteX2" fmla="*/ 876201 w 884544"/>
                <a:gd name="connsiteY2" fmla="*/ 12356 h 1704333"/>
                <a:gd name="connsiteX3" fmla="*/ 884494 w 884544"/>
                <a:gd name="connsiteY3" fmla="*/ 21370 h 1704333"/>
                <a:gd name="connsiteX4" fmla="*/ 883772 w 884544"/>
                <a:gd name="connsiteY4" fmla="*/ 132783 h 1704333"/>
                <a:gd name="connsiteX5" fmla="*/ 883051 w 884544"/>
                <a:gd name="connsiteY5" fmla="*/ 136749 h 1704333"/>
                <a:gd name="connsiteX6" fmla="*/ 865024 w 884544"/>
                <a:gd name="connsiteY6" fmla="*/ 154056 h 1704333"/>
                <a:gd name="connsiteX7" fmla="*/ 833294 w 884544"/>
                <a:gd name="connsiteY7" fmla="*/ 154056 h 1704333"/>
                <a:gd name="connsiteX8" fmla="*/ 815987 w 884544"/>
                <a:gd name="connsiteY8" fmla="*/ 170641 h 1704333"/>
                <a:gd name="connsiteX9" fmla="*/ 805892 w 884544"/>
                <a:gd name="connsiteY9" fmla="*/ 337941 h 1704333"/>
                <a:gd name="connsiteX10" fmla="*/ 802647 w 884544"/>
                <a:gd name="connsiteY10" fmla="*/ 529397 h 1704333"/>
                <a:gd name="connsiteX11" fmla="*/ 807695 w 884544"/>
                <a:gd name="connsiteY11" fmla="*/ 667491 h 1704333"/>
                <a:gd name="connsiteX12" fmla="*/ 814545 w 884544"/>
                <a:gd name="connsiteY12" fmla="*/ 778904 h 1704333"/>
                <a:gd name="connsiteX13" fmla="*/ 823559 w 884544"/>
                <a:gd name="connsiteY13" fmla="*/ 906902 h 1704333"/>
                <a:gd name="connsiteX14" fmla="*/ 830410 w 884544"/>
                <a:gd name="connsiteY14" fmla="*/ 1015069 h 1704333"/>
                <a:gd name="connsiteX15" fmla="*/ 835818 w 884544"/>
                <a:gd name="connsiteY15" fmla="*/ 1207247 h 1704333"/>
                <a:gd name="connsiteX16" fmla="*/ 802286 w 884544"/>
                <a:gd name="connsiteY16" fmla="*/ 1461080 h 1704333"/>
                <a:gd name="connsiteX17" fmla="*/ 715752 w 884544"/>
                <a:gd name="connsiteY17" fmla="*/ 1649653 h 1704333"/>
                <a:gd name="connsiteX18" fmla="*/ 687268 w 884544"/>
                <a:gd name="connsiteY18" fmla="*/ 1692198 h 1704333"/>
                <a:gd name="connsiteX19" fmla="*/ 673206 w 884544"/>
                <a:gd name="connsiteY19" fmla="*/ 1703736 h 1704333"/>
                <a:gd name="connsiteX20" fmla="*/ 591720 w 884544"/>
                <a:gd name="connsiteY20" fmla="*/ 1704097 h 1704333"/>
                <a:gd name="connsiteX21" fmla="*/ 637150 w 884544"/>
                <a:gd name="connsiteY21" fmla="*/ 1639557 h 1704333"/>
                <a:gd name="connsiteX22" fmla="*/ 750005 w 884544"/>
                <a:gd name="connsiteY22" fmla="*/ 1370580 h 1704333"/>
                <a:gd name="connsiteX23" fmla="*/ 763706 w 884544"/>
                <a:gd name="connsiteY23" fmla="*/ 1201478 h 1704333"/>
                <a:gd name="connsiteX24" fmla="*/ 751808 w 884544"/>
                <a:gd name="connsiteY24" fmla="*/ 910507 h 1704333"/>
                <a:gd name="connsiteX25" fmla="*/ 731977 w 884544"/>
                <a:gd name="connsiteY25" fmla="*/ 409692 h 1704333"/>
                <a:gd name="connsiteX26" fmla="*/ 744957 w 884544"/>
                <a:gd name="connsiteY26" fmla="*/ 169199 h 1704333"/>
                <a:gd name="connsiteX27" fmla="*/ 727290 w 884544"/>
                <a:gd name="connsiteY27" fmla="*/ 149729 h 1704333"/>
                <a:gd name="connsiteX28" fmla="*/ 709623 w 884544"/>
                <a:gd name="connsiteY28" fmla="*/ 150090 h 1704333"/>
                <a:gd name="connsiteX29" fmla="*/ 697724 w 884544"/>
                <a:gd name="connsiteY29" fmla="*/ 138552 h 1704333"/>
                <a:gd name="connsiteX30" fmla="*/ 697003 w 884544"/>
                <a:gd name="connsiteY30" fmla="*/ 19928 h 1704333"/>
                <a:gd name="connsiteX31" fmla="*/ 696643 w 884544"/>
                <a:gd name="connsiteY31" fmla="*/ 10914 h 1704333"/>
                <a:gd name="connsiteX32" fmla="*/ 7675 w 884544"/>
                <a:gd name="connsiteY32" fmla="*/ 9158 h 1704333"/>
                <a:gd name="connsiteX33" fmla="*/ 156528 w 884544"/>
                <a:gd name="connsiteY33" fmla="*/ 3702 h 1704333"/>
                <a:gd name="connsiteX34" fmla="*/ 203761 w 884544"/>
                <a:gd name="connsiteY34" fmla="*/ 5505 h 1704333"/>
                <a:gd name="connsiteX35" fmla="*/ 202319 w 884544"/>
                <a:gd name="connsiteY35" fmla="*/ 87352 h 1704333"/>
                <a:gd name="connsiteX36" fmla="*/ 175998 w 884544"/>
                <a:gd name="connsiteY36" fmla="*/ 192996 h 1704333"/>
                <a:gd name="connsiteX37" fmla="*/ 177440 w 884544"/>
                <a:gd name="connsiteY37" fmla="*/ 207418 h 1704333"/>
                <a:gd name="connsiteX38" fmla="*/ 226476 w 884544"/>
                <a:gd name="connsiteY38" fmla="*/ 316667 h 1704333"/>
                <a:gd name="connsiteX39" fmla="*/ 234769 w 884544"/>
                <a:gd name="connsiteY39" fmla="*/ 441060 h 1704333"/>
                <a:gd name="connsiteX40" fmla="*/ 231163 w 884544"/>
                <a:gd name="connsiteY40" fmla="*/ 477476 h 1704333"/>
                <a:gd name="connsiteX41" fmla="*/ 216741 w 884544"/>
                <a:gd name="connsiteY41" fmla="*/ 509926 h 1704333"/>
                <a:gd name="connsiteX42" fmla="*/ 212054 w 884544"/>
                <a:gd name="connsiteY42" fmla="*/ 517498 h 1704333"/>
                <a:gd name="connsiteX43" fmla="*/ 210508 w 884544"/>
                <a:gd name="connsiteY43" fmla="*/ 518117 h 1704333"/>
                <a:gd name="connsiteX44" fmla="*/ 212053 w 884544"/>
                <a:gd name="connsiteY44" fmla="*/ 517859 h 1704333"/>
                <a:gd name="connsiteX45" fmla="*/ 207005 w 884544"/>
                <a:gd name="connsiteY45" fmla="*/ 550444 h 1704333"/>
                <a:gd name="connsiteX46" fmla="*/ 199807 w 884544"/>
                <a:gd name="connsiteY46" fmla="*/ 582702 h 1704333"/>
                <a:gd name="connsiteX47" fmla="*/ 200020 w 884544"/>
                <a:gd name="connsiteY47" fmla="*/ 594749 h 1704333"/>
                <a:gd name="connsiteX48" fmla="*/ 197271 w 884544"/>
                <a:gd name="connsiteY48" fmla="*/ 606917 h 1704333"/>
                <a:gd name="connsiteX49" fmla="*/ 133812 w 884544"/>
                <a:gd name="connsiteY49" fmla="*/ 891759 h 1704333"/>
                <a:gd name="connsiteX50" fmla="*/ 89103 w 884544"/>
                <a:gd name="connsiteY50" fmla="*/ 1176961 h 1704333"/>
                <a:gd name="connsiteX51" fmla="*/ 99920 w 884544"/>
                <a:gd name="connsiteY51" fmla="*/ 1443414 h 1704333"/>
                <a:gd name="connsiteX52" fmla="*/ 203761 w 884544"/>
                <a:gd name="connsiteY52" fmla="*/ 1686430 h 1704333"/>
                <a:gd name="connsiteX53" fmla="*/ 212053 w 884544"/>
                <a:gd name="connsiteY53" fmla="*/ 1697607 h 1704333"/>
                <a:gd name="connsiteX54" fmla="*/ 198352 w 884544"/>
                <a:gd name="connsiteY54" fmla="*/ 1697607 h 1704333"/>
                <a:gd name="connsiteX55" fmla="*/ 137418 w 884544"/>
                <a:gd name="connsiteY55" fmla="*/ 1697247 h 1704333"/>
                <a:gd name="connsiteX56" fmla="*/ 128043 w 884544"/>
                <a:gd name="connsiteY56" fmla="*/ 1696886 h 1704333"/>
                <a:gd name="connsiteX57" fmla="*/ 93790 w 884544"/>
                <a:gd name="connsiteY57" fmla="*/ 1639197 h 1704333"/>
                <a:gd name="connsiteX58" fmla="*/ 33937 w 884544"/>
                <a:gd name="connsiteY58" fmla="*/ 1450985 h 1704333"/>
                <a:gd name="connsiteX59" fmla="*/ 22759 w 884544"/>
                <a:gd name="connsiteY59" fmla="*/ 1175519 h 1704333"/>
                <a:gd name="connsiteX60" fmla="*/ 80810 w 884544"/>
                <a:gd name="connsiteY60" fmla="*/ 826497 h 1704333"/>
                <a:gd name="connsiteX61" fmla="*/ 135615 w 884544"/>
                <a:gd name="connsiteY61" fmla="*/ 578793 h 1704333"/>
                <a:gd name="connsiteX62" fmla="*/ 136246 w 884544"/>
                <a:gd name="connsiteY62" fmla="*/ 572709 h 1704333"/>
                <a:gd name="connsiteX63" fmla="*/ 140627 w 884544"/>
                <a:gd name="connsiteY63" fmla="*/ 568015 h 1704333"/>
                <a:gd name="connsiteX64" fmla="*/ 139445 w 884544"/>
                <a:gd name="connsiteY64" fmla="*/ 556844 h 1704333"/>
                <a:gd name="connsiteX65" fmla="*/ 141743 w 884544"/>
                <a:gd name="connsiteY65" fmla="*/ 545622 h 1704333"/>
                <a:gd name="connsiteX66" fmla="*/ 146791 w 884544"/>
                <a:gd name="connsiteY66" fmla="*/ 511008 h 1704333"/>
                <a:gd name="connsiteX67" fmla="*/ 146793 w 884544"/>
                <a:gd name="connsiteY67" fmla="*/ 511009 h 1704333"/>
                <a:gd name="connsiteX68" fmla="*/ 146793 w 884544"/>
                <a:gd name="connsiteY68" fmla="*/ 511008 h 1704333"/>
                <a:gd name="connsiteX69" fmla="*/ 137779 w 884544"/>
                <a:gd name="connsiteY69" fmla="*/ 436373 h 1704333"/>
                <a:gd name="connsiteX70" fmla="*/ 110016 w 884544"/>
                <a:gd name="connsiteY70" fmla="*/ 285659 h 1704333"/>
                <a:gd name="connsiteX71" fmla="*/ 96314 w 884544"/>
                <a:gd name="connsiteY71" fmla="*/ 282414 h 1704333"/>
                <a:gd name="connsiteX72" fmla="*/ 9058 w 884544"/>
                <a:gd name="connsiteY72" fmla="*/ 333974 h 1704333"/>
                <a:gd name="connsiteX73" fmla="*/ 44 w 884544"/>
                <a:gd name="connsiteY73" fmla="*/ 328205 h 1704333"/>
                <a:gd name="connsiteX74" fmla="*/ 44 w 884544"/>
                <a:gd name="connsiteY74" fmla="*/ 291789 h 1704333"/>
                <a:gd name="connsiteX75" fmla="*/ 7675 w 884544"/>
                <a:gd name="connsiteY75" fmla="*/ 9158 h 1704333"/>
                <a:gd name="connsiteX0" fmla="*/ 696643 w 884544"/>
                <a:gd name="connsiteY0" fmla="*/ 7578 h 1700997"/>
                <a:gd name="connsiteX1" fmla="*/ 835818 w 884544"/>
                <a:gd name="connsiteY1" fmla="*/ 8660 h 1700997"/>
                <a:gd name="connsiteX2" fmla="*/ 876201 w 884544"/>
                <a:gd name="connsiteY2" fmla="*/ 9020 h 1700997"/>
                <a:gd name="connsiteX3" fmla="*/ 884494 w 884544"/>
                <a:gd name="connsiteY3" fmla="*/ 18034 h 1700997"/>
                <a:gd name="connsiteX4" fmla="*/ 883772 w 884544"/>
                <a:gd name="connsiteY4" fmla="*/ 129447 h 1700997"/>
                <a:gd name="connsiteX5" fmla="*/ 883051 w 884544"/>
                <a:gd name="connsiteY5" fmla="*/ 133413 h 1700997"/>
                <a:gd name="connsiteX6" fmla="*/ 865024 w 884544"/>
                <a:gd name="connsiteY6" fmla="*/ 150720 h 1700997"/>
                <a:gd name="connsiteX7" fmla="*/ 833294 w 884544"/>
                <a:gd name="connsiteY7" fmla="*/ 150720 h 1700997"/>
                <a:gd name="connsiteX8" fmla="*/ 815987 w 884544"/>
                <a:gd name="connsiteY8" fmla="*/ 167305 h 1700997"/>
                <a:gd name="connsiteX9" fmla="*/ 805892 w 884544"/>
                <a:gd name="connsiteY9" fmla="*/ 334605 h 1700997"/>
                <a:gd name="connsiteX10" fmla="*/ 802647 w 884544"/>
                <a:gd name="connsiteY10" fmla="*/ 526061 h 1700997"/>
                <a:gd name="connsiteX11" fmla="*/ 807695 w 884544"/>
                <a:gd name="connsiteY11" fmla="*/ 664155 h 1700997"/>
                <a:gd name="connsiteX12" fmla="*/ 814545 w 884544"/>
                <a:gd name="connsiteY12" fmla="*/ 775568 h 1700997"/>
                <a:gd name="connsiteX13" fmla="*/ 823559 w 884544"/>
                <a:gd name="connsiteY13" fmla="*/ 903566 h 1700997"/>
                <a:gd name="connsiteX14" fmla="*/ 830410 w 884544"/>
                <a:gd name="connsiteY14" fmla="*/ 1011733 h 1700997"/>
                <a:gd name="connsiteX15" fmla="*/ 835818 w 884544"/>
                <a:gd name="connsiteY15" fmla="*/ 1203911 h 1700997"/>
                <a:gd name="connsiteX16" fmla="*/ 802286 w 884544"/>
                <a:gd name="connsiteY16" fmla="*/ 1457744 h 1700997"/>
                <a:gd name="connsiteX17" fmla="*/ 715752 w 884544"/>
                <a:gd name="connsiteY17" fmla="*/ 1646317 h 1700997"/>
                <a:gd name="connsiteX18" fmla="*/ 687268 w 884544"/>
                <a:gd name="connsiteY18" fmla="*/ 1688862 h 1700997"/>
                <a:gd name="connsiteX19" fmla="*/ 673206 w 884544"/>
                <a:gd name="connsiteY19" fmla="*/ 1700400 h 1700997"/>
                <a:gd name="connsiteX20" fmla="*/ 591720 w 884544"/>
                <a:gd name="connsiteY20" fmla="*/ 1700761 h 1700997"/>
                <a:gd name="connsiteX21" fmla="*/ 637150 w 884544"/>
                <a:gd name="connsiteY21" fmla="*/ 1636221 h 1700997"/>
                <a:gd name="connsiteX22" fmla="*/ 750005 w 884544"/>
                <a:gd name="connsiteY22" fmla="*/ 1367244 h 1700997"/>
                <a:gd name="connsiteX23" fmla="*/ 763706 w 884544"/>
                <a:gd name="connsiteY23" fmla="*/ 1198142 h 1700997"/>
                <a:gd name="connsiteX24" fmla="*/ 751808 w 884544"/>
                <a:gd name="connsiteY24" fmla="*/ 907171 h 1700997"/>
                <a:gd name="connsiteX25" fmla="*/ 731977 w 884544"/>
                <a:gd name="connsiteY25" fmla="*/ 406356 h 1700997"/>
                <a:gd name="connsiteX26" fmla="*/ 744957 w 884544"/>
                <a:gd name="connsiteY26" fmla="*/ 165863 h 1700997"/>
                <a:gd name="connsiteX27" fmla="*/ 727290 w 884544"/>
                <a:gd name="connsiteY27" fmla="*/ 146393 h 1700997"/>
                <a:gd name="connsiteX28" fmla="*/ 709623 w 884544"/>
                <a:gd name="connsiteY28" fmla="*/ 146754 h 1700997"/>
                <a:gd name="connsiteX29" fmla="*/ 697724 w 884544"/>
                <a:gd name="connsiteY29" fmla="*/ 135216 h 1700997"/>
                <a:gd name="connsiteX30" fmla="*/ 697003 w 884544"/>
                <a:gd name="connsiteY30" fmla="*/ 16592 h 1700997"/>
                <a:gd name="connsiteX31" fmla="*/ 696643 w 884544"/>
                <a:gd name="connsiteY31" fmla="*/ 7578 h 1700997"/>
                <a:gd name="connsiteX32" fmla="*/ 7675 w 884544"/>
                <a:gd name="connsiteY32" fmla="*/ 5822 h 1700997"/>
                <a:gd name="connsiteX33" fmla="*/ 156528 w 884544"/>
                <a:gd name="connsiteY33" fmla="*/ 366 h 1700997"/>
                <a:gd name="connsiteX34" fmla="*/ 203761 w 884544"/>
                <a:gd name="connsiteY34" fmla="*/ 2169 h 1700997"/>
                <a:gd name="connsiteX35" fmla="*/ 202319 w 884544"/>
                <a:gd name="connsiteY35" fmla="*/ 84016 h 1700997"/>
                <a:gd name="connsiteX36" fmla="*/ 175998 w 884544"/>
                <a:gd name="connsiteY36" fmla="*/ 189660 h 1700997"/>
                <a:gd name="connsiteX37" fmla="*/ 177440 w 884544"/>
                <a:gd name="connsiteY37" fmla="*/ 204082 h 1700997"/>
                <a:gd name="connsiteX38" fmla="*/ 226476 w 884544"/>
                <a:gd name="connsiteY38" fmla="*/ 313331 h 1700997"/>
                <a:gd name="connsiteX39" fmla="*/ 234769 w 884544"/>
                <a:gd name="connsiteY39" fmla="*/ 437724 h 1700997"/>
                <a:gd name="connsiteX40" fmla="*/ 231163 w 884544"/>
                <a:gd name="connsiteY40" fmla="*/ 474140 h 1700997"/>
                <a:gd name="connsiteX41" fmla="*/ 216741 w 884544"/>
                <a:gd name="connsiteY41" fmla="*/ 506590 h 1700997"/>
                <a:gd name="connsiteX42" fmla="*/ 212054 w 884544"/>
                <a:gd name="connsiteY42" fmla="*/ 514162 h 1700997"/>
                <a:gd name="connsiteX43" fmla="*/ 210508 w 884544"/>
                <a:gd name="connsiteY43" fmla="*/ 514781 h 1700997"/>
                <a:gd name="connsiteX44" fmla="*/ 212053 w 884544"/>
                <a:gd name="connsiteY44" fmla="*/ 514523 h 1700997"/>
                <a:gd name="connsiteX45" fmla="*/ 207005 w 884544"/>
                <a:gd name="connsiteY45" fmla="*/ 547108 h 1700997"/>
                <a:gd name="connsiteX46" fmla="*/ 199807 w 884544"/>
                <a:gd name="connsiteY46" fmla="*/ 579366 h 1700997"/>
                <a:gd name="connsiteX47" fmla="*/ 200020 w 884544"/>
                <a:gd name="connsiteY47" fmla="*/ 591413 h 1700997"/>
                <a:gd name="connsiteX48" fmla="*/ 197271 w 884544"/>
                <a:gd name="connsiteY48" fmla="*/ 603581 h 1700997"/>
                <a:gd name="connsiteX49" fmla="*/ 133812 w 884544"/>
                <a:gd name="connsiteY49" fmla="*/ 888423 h 1700997"/>
                <a:gd name="connsiteX50" fmla="*/ 89103 w 884544"/>
                <a:gd name="connsiteY50" fmla="*/ 1173625 h 1700997"/>
                <a:gd name="connsiteX51" fmla="*/ 99920 w 884544"/>
                <a:gd name="connsiteY51" fmla="*/ 1440078 h 1700997"/>
                <a:gd name="connsiteX52" fmla="*/ 203761 w 884544"/>
                <a:gd name="connsiteY52" fmla="*/ 1683094 h 1700997"/>
                <a:gd name="connsiteX53" fmla="*/ 212053 w 884544"/>
                <a:gd name="connsiteY53" fmla="*/ 1694271 h 1700997"/>
                <a:gd name="connsiteX54" fmla="*/ 198352 w 884544"/>
                <a:gd name="connsiteY54" fmla="*/ 1694271 h 1700997"/>
                <a:gd name="connsiteX55" fmla="*/ 137418 w 884544"/>
                <a:gd name="connsiteY55" fmla="*/ 1693911 h 1700997"/>
                <a:gd name="connsiteX56" fmla="*/ 128043 w 884544"/>
                <a:gd name="connsiteY56" fmla="*/ 1693550 h 1700997"/>
                <a:gd name="connsiteX57" fmla="*/ 93790 w 884544"/>
                <a:gd name="connsiteY57" fmla="*/ 1635861 h 1700997"/>
                <a:gd name="connsiteX58" fmla="*/ 33937 w 884544"/>
                <a:gd name="connsiteY58" fmla="*/ 1447649 h 1700997"/>
                <a:gd name="connsiteX59" fmla="*/ 22759 w 884544"/>
                <a:gd name="connsiteY59" fmla="*/ 1172183 h 1700997"/>
                <a:gd name="connsiteX60" fmla="*/ 80810 w 884544"/>
                <a:gd name="connsiteY60" fmla="*/ 823161 h 1700997"/>
                <a:gd name="connsiteX61" fmla="*/ 135615 w 884544"/>
                <a:gd name="connsiteY61" fmla="*/ 575457 h 1700997"/>
                <a:gd name="connsiteX62" fmla="*/ 136246 w 884544"/>
                <a:gd name="connsiteY62" fmla="*/ 569373 h 1700997"/>
                <a:gd name="connsiteX63" fmla="*/ 140627 w 884544"/>
                <a:gd name="connsiteY63" fmla="*/ 564679 h 1700997"/>
                <a:gd name="connsiteX64" fmla="*/ 139445 w 884544"/>
                <a:gd name="connsiteY64" fmla="*/ 553508 h 1700997"/>
                <a:gd name="connsiteX65" fmla="*/ 141743 w 884544"/>
                <a:gd name="connsiteY65" fmla="*/ 542286 h 1700997"/>
                <a:gd name="connsiteX66" fmla="*/ 146791 w 884544"/>
                <a:gd name="connsiteY66" fmla="*/ 507672 h 1700997"/>
                <a:gd name="connsiteX67" fmla="*/ 146793 w 884544"/>
                <a:gd name="connsiteY67" fmla="*/ 507673 h 1700997"/>
                <a:gd name="connsiteX68" fmla="*/ 146793 w 884544"/>
                <a:gd name="connsiteY68" fmla="*/ 507672 h 1700997"/>
                <a:gd name="connsiteX69" fmla="*/ 137779 w 884544"/>
                <a:gd name="connsiteY69" fmla="*/ 433037 h 1700997"/>
                <a:gd name="connsiteX70" fmla="*/ 110016 w 884544"/>
                <a:gd name="connsiteY70" fmla="*/ 282323 h 1700997"/>
                <a:gd name="connsiteX71" fmla="*/ 96314 w 884544"/>
                <a:gd name="connsiteY71" fmla="*/ 279078 h 1700997"/>
                <a:gd name="connsiteX72" fmla="*/ 9058 w 884544"/>
                <a:gd name="connsiteY72" fmla="*/ 330638 h 1700997"/>
                <a:gd name="connsiteX73" fmla="*/ 44 w 884544"/>
                <a:gd name="connsiteY73" fmla="*/ 324869 h 1700997"/>
                <a:gd name="connsiteX74" fmla="*/ 44 w 884544"/>
                <a:gd name="connsiteY74" fmla="*/ 288453 h 1700997"/>
                <a:gd name="connsiteX75" fmla="*/ 7675 w 884544"/>
                <a:gd name="connsiteY75" fmla="*/ 5822 h 1700997"/>
                <a:gd name="connsiteX0" fmla="*/ 696643 w 884544"/>
                <a:gd name="connsiteY0" fmla="*/ 7399 h 1700818"/>
                <a:gd name="connsiteX1" fmla="*/ 835818 w 884544"/>
                <a:gd name="connsiteY1" fmla="*/ 8481 h 1700818"/>
                <a:gd name="connsiteX2" fmla="*/ 876201 w 884544"/>
                <a:gd name="connsiteY2" fmla="*/ 8841 h 1700818"/>
                <a:gd name="connsiteX3" fmla="*/ 884494 w 884544"/>
                <a:gd name="connsiteY3" fmla="*/ 17855 h 1700818"/>
                <a:gd name="connsiteX4" fmla="*/ 883772 w 884544"/>
                <a:gd name="connsiteY4" fmla="*/ 129268 h 1700818"/>
                <a:gd name="connsiteX5" fmla="*/ 883051 w 884544"/>
                <a:gd name="connsiteY5" fmla="*/ 133234 h 1700818"/>
                <a:gd name="connsiteX6" fmla="*/ 865024 w 884544"/>
                <a:gd name="connsiteY6" fmla="*/ 150541 h 1700818"/>
                <a:gd name="connsiteX7" fmla="*/ 833294 w 884544"/>
                <a:gd name="connsiteY7" fmla="*/ 150541 h 1700818"/>
                <a:gd name="connsiteX8" fmla="*/ 815987 w 884544"/>
                <a:gd name="connsiteY8" fmla="*/ 167126 h 1700818"/>
                <a:gd name="connsiteX9" fmla="*/ 805892 w 884544"/>
                <a:gd name="connsiteY9" fmla="*/ 334426 h 1700818"/>
                <a:gd name="connsiteX10" fmla="*/ 802647 w 884544"/>
                <a:gd name="connsiteY10" fmla="*/ 525882 h 1700818"/>
                <a:gd name="connsiteX11" fmla="*/ 807695 w 884544"/>
                <a:gd name="connsiteY11" fmla="*/ 663976 h 1700818"/>
                <a:gd name="connsiteX12" fmla="*/ 814545 w 884544"/>
                <a:gd name="connsiteY12" fmla="*/ 775389 h 1700818"/>
                <a:gd name="connsiteX13" fmla="*/ 823559 w 884544"/>
                <a:gd name="connsiteY13" fmla="*/ 903387 h 1700818"/>
                <a:gd name="connsiteX14" fmla="*/ 830410 w 884544"/>
                <a:gd name="connsiteY14" fmla="*/ 1011554 h 1700818"/>
                <a:gd name="connsiteX15" fmla="*/ 835818 w 884544"/>
                <a:gd name="connsiteY15" fmla="*/ 1203732 h 1700818"/>
                <a:gd name="connsiteX16" fmla="*/ 802286 w 884544"/>
                <a:gd name="connsiteY16" fmla="*/ 1457565 h 1700818"/>
                <a:gd name="connsiteX17" fmla="*/ 715752 w 884544"/>
                <a:gd name="connsiteY17" fmla="*/ 1646138 h 1700818"/>
                <a:gd name="connsiteX18" fmla="*/ 687268 w 884544"/>
                <a:gd name="connsiteY18" fmla="*/ 1688683 h 1700818"/>
                <a:gd name="connsiteX19" fmla="*/ 673206 w 884544"/>
                <a:gd name="connsiteY19" fmla="*/ 1700221 h 1700818"/>
                <a:gd name="connsiteX20" fmla="*/ 591720 w 884544"/>
                <a:gd name="connsiteY20" fmla="*/ 1700582 h 1700818"/>
                <a:gd name="connsiteX21" fmla="*/ 637150 w 884544"/>
                <a:gd name="connsiteY21" fmla="*/ 1636042 h 1700818"/>
                <a:gd name="connsiteX22" fmla="*/ 750005 w 884544"/>
                <a:gd name="connsiteY22" fmla="*/ 1367065 h 1700818"/>
                <a:gd name="connsiteX23" fmla="*/ 763706 w 884544"/>
                <a:gd name="connsiteY23" fmla="*/ 1197963 h 1700818"/>
                <a:gd name="connsiteX24" fmla="*/ 751808 w 884544"/>
                <a:gd name="connsiteY24" fmla="*/ 906992 h 1700818"/>
                <a:gd name="connsiteX25" fmla="*/ 731977 w 884544"/>
                <a:gd name="connsiteY25" fmla="*/ 406177 h 1700818"/>
                <a:gd name="connsiteX26" fmla="*/ 744957 w 884544"/>
                <a:gd name="connsiteY26" fmla="*/ 165684 h 1700818"/>
                <a:gd name="connsiteX27" fmla="*/ 727290 w 884544"/>
                <a:gd name="connsiteY27" fmla="*/ 146214 h 1700818"/>
                <a:gd name="connsiteX28" fmla="*/ 709623 w 884544"/>
                <a:gd name="connsiteY28" fmla="*/ 146575 h 1700818"/>
                <a:gd name="connsiteX29" fmla="*/ 697724 w 884544"/>
                <a:gd name="connsiteY29" fmla="*/ 135037 h 1700818"/>
                <a:gd name="connsiteX30" fmla="*/ 697003 w 884544"/>
                <a:gd name="connsiteY30" fmla="*/ 16413 h 1700818"/>
                <a:gd name="connsiteX31" fmla="*/ 696643 w 884544"/>
                <a:gd name="connsiteY31" fmla="*/ 7399 h 1700818"/>
                <a:gd name="connsiteX32" fmla="*/ 2837 w 884544"/>
                <a:gd name="connsiteY32" fmla="*/ 3224 h 1700818"/>
                <a:gd name="connsiteX33" fmla="*/ 156528 w 884544"/>
                <a:gd name="connsiteY33" fmla="*/ 187 h 1700818"/>
                <a:gd name="connsiteX34" fmla="*/ 203761 w 884544"/>
                <a:gd name="connsiteY34" fmla="*/ 1990 h 1700818"/>
                <a:gd name="connsiteX35" fmla="*/ 202319 w 884544"/>
                <a:gd name="connsiteY35" fmla="*/ 83837 h 1700818"/>
                <a:gd name="connsiteX36" fmla="*/ 175998 w 884544"/>
                <a:gd name="connsiteY36" fmla="*/ 189481 h 1700818"/>
                <a:gd name="connsiteX37" fmla="*/ 177440 w 884544"/>
                <a:gd name="connsiteY37" fmla="*/ 203903 h 1700818"/>
                <a:gd name="connsiteX38" fmla="*/ 226476 w 884544"/>
                <a:gd name="connsiteY38" fmla="*/ 313152 h 1700818"/>
                <a:gd name="connsiteX39" fmla="*/ 234769 w 884544"/>
                <a:gd name="connsiteY39" fmla="*/ 437545 h 1700818"/>
                <a:gd name="connsiteX40" fmla="*/ 231163 w 884544"/>
                <a:gd name="connsiteY40" fmla="*/ 473961 h 1700818"/>
                <a:gd name="connsiteX41" fmla="*/ 216741 w 884544"/>
                <a:gd name="connsiteY41" fmla="*/ 506411 h 1700818"/>
                <a:gd name="connsiteX42" fmla="*/ 212054 w 884544"/>
                <a:gd name="connsiteY42" fmla="*/ 513983 h 1700818"/>
                <a:gd name="connsiteX43" fmla="*/ 210508 w 884544"/>
                <a:gd name="connsiteY43" fmla="*/ 514602 h 1700818"/>
                <a:gd name="connsiteX44" fmla="*/ 212053 w 884544"/>
                <a:gd name="connsiteY44" fmla="*/ 514344 h 1700818"/>
                <a:gd name="connsiteX45" fmla="*/ 207005 w 884544"/>
                <a:gd name="connsiteY45" fmla="*/ 546929 h 1700818"/>
                <a:gd name="connsiteX46" fmla="*/ 199807 w 884544"/>
                <a:gd name="connsiteY46" fmla="*/ 579187 h 1700818"/>
                <a:gd name="connsiteX47" fmla="*/ 200020 w 884544"/>
                <a:gd name="connsiteY47" fmla="*/ 591234 h 1700818"/>
                <a:gd name="connsiteX48" fmla="*/ 197271 w 884544"/>
                <a:gd name="connsiteY48" fmla="*/ 603402 h 1700818"/>
                <a:gd name="connsiteX49" fmla="*/ 133812 w 884544"/>
                <a:gd name="connsiteY49" fmla="*/ 888244 h 1700818"/>
                <a:gd name="connsiteX50" fmla="*/ 89103 w 884544"/>
                <a:gd name="connsiteY50" fmla="*/ 1173446 h 1700818"/>
                <a:gd name="connsiteX51" fmla="*/ 99920 w 884544"/>
                <a:gd name="connsiteY51" fmla="*/ 1439899 h 1700818"/>
                <a:gd name="connsiteX52" fmla="*/ 203761 w 884544"/>
                <a:gd name="connsiteY52" fmla="*/ 1682915 h 1700818"/>
                <a:gd name="connsiteX53" fmla="*/ 212053 w 884544"/>
                <a:gd name="connsiteY53" fmla="*/ 1694092 h 1700818"/>
                <a:gd name="connsiteX54" fmla="*/ 198352 w 884544"/>
                <a:gd name="connsiteY54" fmla="*/ 1694092 h 1700818"/>
                <a:gd name="connsiteX55" fmla="*/ 137418 w 884544"/>
                <a:gd name="connsiteY55" fmla="*/ 1693732 h 1700818"/>
                <a:gd name="connsiteX56" fmla="*/ 128043 w 884544"/>
                <a:gd name="connsiteY56" fmla="*/ 1693371 h 1700818"/>
                <a:gd name="connsiteX57" fmla="*/ 93790 w 884544"/>
                <a:gd name="connsiteY57" fmla="*/ 1635682 h 1700818"/>
                <a:gd name="connsiteX58" fmla="*/ 33937 w 884544"/>
                <a:gd name="connsiteY58" fmla="*/ 1447470 h 1700818"/>
                <a:gd name="connsiteX59" fmla="*/ 22759 w 884544"/>
                <a:gd name="connsiteY59" fmla="*/ 1172004 h 1700818"/>
                <a:gd name="connsiteX60" fmla="*/ 80810 w 884544"/>
                <a:gd name="connsiteY60" fmla="*/ 822982 h 1700818"/>
                <a:gd name="connsiteX61" fmla="*/ 135615 w 884544"/>
                <a:gd name="connsiteY61" fmla="*/ 575278 h 1700818"/>
                <a:gd name="connsiteX62" fmla="*/ 136246 w 884544"/>
                <a:gd name="connsiteY62" fmla="*/ 569194 h 1700818"/>
                <a:gd name="connsiteX63" fmla="*/ 140627 w 884544"/>
                <a:gd name="connsiteY63" fmla="*/ 564500 h 1700818"/>
                <a:gd name="connsiteX64" fmla="*/ 139445 w 884544"/>
                <a:gd name="connsiteY64" fmla="*/ 553329 h 1700818"/>
                <a:gd name="connsiteX65" fmla="*/ 141743 w 884544"/>
                <a:gd name="connsiteY65" fmla="*/ 542107 h 1700818"/>
                <a:gd name="connsiteX66" fmla="*/ 146791 w 884544"/>
                <a:gd name="connsiteY66" fmla="*/ 507493 h 1700818"/>
                <a:gd name="connsiteX67" fmla="*/ 146793 w 884544"/>
                <a:gd name="connsiteY67" fmla="*/ 507494 h 1700818"/>
                <a:gd name="connsiteX68" fmla="*/ 146793 w 884544"/>
                <a:gd name="connsiteY68" fmla="*/ 507493 h 1700818"/>
                <a:gd name="connsiteX69" fmla="*/ 137779 w 884544"/>
                <a:gd name="connsiteY69" fmla="*/ 432858 h 1700818"/>
                <a:gd name="connsiteX70" fmla="*/ 110016 w 884544"/>
                <a:gd name="connsiteY70" fmla="*/ 282144 h 1700818"/>
                <a:gd name="connsiteX71" fmla="*/ 96314 w 884544"/>
                <a:gd name="connsiteY71" fmla="*/ 278899 h 1700818"/>
                <a:gd name="connsiteX72" fmla="*/ 9058 w 884544"/>
                <a:gd name="connsiteY72" fmla="*/ 330459 h 1700818"/>
                <a:gd name="connsiteX73" fmla="*/ 44 w 884544"/>
                <a:gd name="connsiteY73" fmla="*/ 324690 h 1700818"/>
                <a:gd name="connsiteX74" fmla="*/ 44 w 884544"/>
                <a:gd name="connsiteY74" fmla="*/ 288274 h 1700818"/>
                <a:gd name="connsiteX75" fmla="*/ 2837 w 884544"/>
                <a:gd name="connsiteY75" fmla="*/ 3224 h 1700818"/>
                <a:gd name="connsiteX0" fmla="*/ 706429 w 894330"/>
                <a:gd name="connsiteY0" fmla="*/ 28977 h 1722396"/>
                <a:gd name="connsiteX1" fmla="*/ 845604 w 894330"/>
                <a:gd name="connsiteY1" fmla="*/ 30059 h 1722396"/>
                <a:gd name="connsiteX2" fmla="*/ 885987 w 894330"/>
                <a:gd name="connsiteY2" fmla="*/ 30419 h 1722396"/>
                <a:gd name="connsiteX3" fmla="*/ 894280 w 894330"/>
                <a:gd name="connsiteY3" fmla="*/ 39433 h 1722396"/>
                <a:gd name="connsiteX4" fmla="*/ 893558 w 894330"/>
                <a:gd name="connsiteY4" fmla="*/ 150846 h 1722396"/>
                <a:gd name="connsiteX5" fmla="*/ 892837 w 894330"/>
                <a:gd name="connsiteY5" fmla="*/ 154812 h 1722396"/>
                <a:gd name="connsiteX6" fmla="*/ 874810 w 894330"/>
                <a:gd name="connsiteY6" fmla="*/ 172119 h 1722396"/>
                <a:gd name="connsiteX7" fmla="*/ 843080 w 894330"/>
                <a:gd name="connsiteY7" fmla="*/ 172119 h 1722396"/>
                <a:gd name="connsiteX8" fmla="*/ 825773 w 894330"/>
                <a:gd name="connsiteY8" fmla="*/ 188704 h 1722396"/>
                <a:gd name="connsiteX9" fmla="*/ 815678 w 894330"/>
                <a:gd name="connsiteY9" fmla="*/ 356004 h 1722396"/>
                <a:gd name="connsiteX10" fmla="*/ 812433 w 894330"/>
                <a:gd name="connsiteY10" fmla="*/ 547460 h 1722396"/>
                <a:gd name="connsiteX11" fmla="*/ 817481 w 894330"/>
                <a:gd name="connsiteY11" fmla="*/ 685554 h 1722396"/>
                <a:gd name="connsiteX12" fmla="*/ 824331 w 894330"/>
                <a:gd name="connsiteY12" fmla="*/ 796967 h 1722396"/>
                <a:gd name="connsiteX13" fmla="*/ 833345 w 894330"/>
                <a:gd name="connsiteY13" fmla="*/ 924965 h 1722396"/>
                <a:gd name="connsiteX14" fmla="*/ 840196 w 894330"/>
                <a:gd name="connsiteY14" fmla="*/ 1033132 h 1722396"/>
                <a:gd name="connsiteX15" fmla="*/ 845604 w 894330"/>
                <a:gd name="connsiteY15" fmla="*/ 1225310 h 1722396"/>
                <a:gd name="connsiteX16" fmla="*/ 812072 w 894330"/>
                <a:gd name="connsiteY16" fmla="*/ 1479143 h 1722396"/>
                <a:gd name="connsiteX17" fmla="*/ 725538 w 894330"/>
                <a:gd name="connsiteY17" fmla="*/ 1667716 h 1722396"/>
                <a:gd name="connsiteX18" fmla="*/ 697054 w 894330"/>
                <a:gd name="connsiteY18" fmla="*/ 1710261 h 1722396"/>
                <a:gd name="connsiteX19" fmla="*/ 682992 w 894330"/>
                <a:gd name="connsiteY19" fmla="*/ 1721799 h 1722396"/>
                <a:gd name="connsiteX20" fmla="*/ 601506 w 894330"/>
                <a:gd name="connsiteY20" fmla="*/ 1722160 h 1722396"/>
                <a:gd name="connsiteX21" fmla="*/ 646936 w 894330"/>
                <a:gd name="connsiteY21" fmla="*/ 1657620 h 1722396"/>
                <a:gd name="connsiteX22" fmla="*/ 759791 w 894330"/>
                <a:gd name="connsiteY22" fmla="*/ 1388643 h 1722396"/>
                <a:gd name="connsiteX23" fmla="*/ 773492 w 894330"/>
                <a:gd name="connsiteY23" fmla="*/ 1219541 h 1722396"/>
                <a:gd name="connsiteX24" fmla="*/ 761594 w 894330"/>
                <a:gd name="connsiteY24" fmla="*/ 928570 h 1722396"/>
                <a:gd name="connsiteX25" fmla="*/ 741763 w 894330"/>
                <a:gd name="connsiteY25" fmla="*/ 427755 h 1722396"/>
                <a:gd name="connsiteX26" fmla="*/ 754743 w 894330"/>
                <a:gd name="connsiteY26" fmla="*/ 187262 h 1722396"/>
                <a:gd name="connsiteX27" fmla="*/ 737076 w 894330"/>
                <a:gd name="connsiteY27" fmla="*/ 167792 h 1722396"/>
                <a:gd name="connsiteX28" fmla="*/ 719409 w 894330"/>
                <a:gd name="connsiteY28" fmla="*/ 168153 h 1722396"/>
                <a:gd name="connsiteX29" fmla="*/ 707510 w 894330"/>
                <a:gd name="connsiteY29" fmla="*/ 156615 h 1722396"/>
                <a:gd name="connsiteX30" fmla="*/ 706789 w 894330"/>
                <a:gd name="connsiteY30" fmla="*/ 37991 h 1722396"/>
                <a:gd name="connsiteX31" fmla="*/ 706429 w 894330"/>
                <a:gd name="connsiteY31" fmla="*/ 28977 h 1722396"/>
                <a:gd name="connsiteX32" fmla="*/ 12623 w 894330"/>
                <a:gd name="connsiteY32" fmla="*/ 24802 h 1722396"/>
                <a:gd name="connsiteX33" fmla="*/ 166314 w 894330"/>
                <a:gd name="connsiteY33" fmla="*/ 21765 h 1722396"/>
                <a:gd name="connsiteX34" fmla="*/ 213547 w 894330"/>
                <a:gd name="connsiteY34" fmla="*/ 23568 h 1722396"/>
                <a:gd name="connsiteX35" fmla="*/ 212105 w 894330"/>
                <a:gd name="connsiteY35" fmla="*/ 105415 h 1722396"/>
                <a:gd name="connsiteX36" fmla="*/ 185784 w 894330"/>
                <a:gd name="connsiteY36" fmla="*/ 211059 h 1722396"/>
                <a:gd name="connsiteX37" fmla="*/ 187226 w 894330"/>
                <a:gd name="connsiteY37" fmla="*/ 225481 h 1722396"/>
                <a:gd name="connsiteX38" fmla="*/ 236262 w 894330"/>
                <a:gd name="connsiteY38" fmla="*/ 334730 h 1722396"/>
                <a:gd name="connsiteX39" fmla="*/ 244555 w 894330"/>
                <a:gd name="connsiteY39" fmla="*/ 459123 h 1722396"/>
                <a:gd name="connsiteX40" fmla="*/ 240949 w 894330"/>
                <a:gd name="connsiteY40" fmla="*/ 495539 h 1722396"/>
                <a:gd name="connsiteX41" fmla="*/ 226527 w 894330"/>
                <a:gd name="connsiteY41" fmla="*/ 527989 h 1722396"/>
                <a:gd name="connsiteX42" fmla="*/ 221840 w 894330"/>
                <a:gd name="connsiteY42" fmla="*/ 535561 h 1722396"/>
                <a:gd name="connsiteX43" fmla="*/ 220294 w 894330"/>
                <a:gd name="connsiteY43" fmla="*/ 536180 h 1722396"/>
                <a:gd name="connsiteX44" fmla="*/ 221839 w 894330"/>
                <a:gd name="connsiteY44" fmla="*/ 535922 h 1722396"/>
                <a:gd name="connsiteX45" fmla="*/ 216791 w 894330"/>
                <a:gd name="connsiteY45" fmla="*/ 568507 h 1722396"/>
                <a:gd name="connsiteX46" fmla="*/ 209593 w 894330"/>
                <a:gd name="connsiteY46" fmla="*/ 600765 h 1722396"/>
                <a:gd name="connsiteX47" fmla="*/ 209806 w 894330"/>
                <a:gd name="connsiteY47" fmla="*/ 612812 h 1722396"/>
                <a:gd name="connsiteX48" fmla="*/ 207057 w 894330"/>
                <a:gd name="connsiteY48" fmla="*/ 624980 h 1722396"/>
                <a:gd name="connsiteX49" fmla="*/ 143598 w 894330"/>
                <a:gd name="connsiteY49" fmla="*/ 909822 h 1722396"/>
                <a:gd name="connsiteX50" fmla="*/ 98889 w 894330"/>
                <a:gd name="connsiteY50" fmla="*/ 1195024 h 1722396"/>
                <a:gd name="connsiteX51" fmla="*/ 109706 w 894330"/>
                <a:gd name="connsiteY51" fmla="*/ 1461477 h 1722396"/>
                <a:gd name="connsiteX52" fmla="*/ 213547 w 894330"/>
                <a:gd name="connsiteY52" fmla="*/ 1704493 h 1722396"/>
                <a:gd name="connsiteX53" fmla="*/ 221839 w 894330"/>
                <a:gd name="connsiteY53" fmla="*/ 1715670 h 1722396"/>
                <a:gd name="connsiteX54" fmla="*/ 208138 w 894330"/>
                <a:gd name="connsiteY54" fmla="*/ 1715670 h 1722396"/>
                <a:gd name="connsiteX55" fmla="*/ 147204 w 894330"/>
                <a:gd name="connsiteY55" fmla="*/ 1715310 h 1722396"/>
                <a:gd name="connsiteX56" fmla="*/ 137829 w 894330"/>
                <a:gd name="connsiteY56" fmla="*/ 1714949 h 1722396"/>
                <a:gd name="connsiteX57" fmla="*/ 103576 w 894330"/>
                <a:gd name="connsiteY57" fmla="*/ 1657260 h 1722396"/>
                <a:gd name="connsiteX58" fmla="*/ 43723 w 894330"/>
                <a:gd name="connsiteY58" fmla="*/ 1469048 h 1722396"/>
                <a:gd name="connsiteX59" fmla="*/ 32545 w 894330"/>
                <a:gd name="connsiteY59" fmla="*/ 1193582 h 1722396"/>
                <a:gd name="connsiteX60" fmla="*/ 90596 w 894330"/>
                <a:gd name="connsiteY60" fmla="*/ 844560 h 1722396"/>
                <a:gd name="connsiteX61" fmla="*/ 145401 w 894330"/>
                <a:gd name="connsiteY61" fmla="*/ 596856 h 1722396"/>
                <a:gd name="connsiteX62" fmla="*/ 146032 w 894330"/>
                <a:gd name="connsiteY62" fmla="*/ 590772 h 1722396"/>
                <a:gd name="connsiteX63" fmla="*/ 150413 w 894330"/>
                <a:gd name="connsiteY63" fmla="*/ 586078 h 1722396"/>
                <a:gd name="connsiteX64" fmla="*/ 149231 w 894330"/>
                <a:gd name="connsiteY64" fmla="*/ 574907 h 1722396"/>
                <a:gd name="connsiteX65" fmla="*/ 151529 w 894330"/>
                <a:gd name="connsiteY65" fmla="*/ 563685 h 1722396"/>
                <a:gd name="connsiteX66" fmla="*/ 156577 w 894330"/>
                <a:gd name="connsiteY66" fmla="*/ 529071 h 1722396"/>
                <a:gd name="connsiteX67" fmla="*/ 156579 w 894330"/>
                <a:gd name="connsiteY67" fmla="*/ 529072 h 1722396"/>
                <a:gd name="connsiteX68" fmla="*/ 156579 w 894330"/>
                <a:gd name="connsiteY68" fmla="*/ 529071 h 1722396"/>
                <a:gd name="connsiteX69" fmla="*/ 147565 w 894330"/>
                <a:gd name="connsiteY69" fmla="*/ 454436 h 1722396"/>
                <a:gd name="connsiteX70" fmla="*/ 119802 w 894330"/>
                <a:gd name="connsiteY70" fmla="*/ 303722 h 1722396"/>
                <a:gd name="connsiteX71" fmla="*/ 106100 w 894330"/>
                <a:gd name="connsiteY71" fmla="*/ 300477 h 1722396"/>
                <a:gd name="connsiteX72" fmla="*/ 18844 w 894330"/>
                <a:gd name="connsiteY72" fmla="*/ 352037 h 1722396"/>
                <a:gd name="connsiteX73" fmla="*/ 9830 w 894330"/>
                <a:gd name="connsiteY73" fmla="*/ 346268 h 1722396"/>
                <a:gd name="connsiteX74" fmla="*/ 12623 w 894330"/>
                <a:gd name="connsiteY74" fmla="*/ 24802 h 1722396"/>
                <a:gd name="connsiteX0" fmla="*/ 710879 w 898780"/>
                <a:gd name="connsiteY0" fmla="*/ 28977 h 1722396"/>
                <a:gd name="connsiteX1" fmla="*/ 850054 w 898780"/>
                <a:gd name="connsiteY1" fmla="*/ 30059 h 1722396"/>
                <a:gd name="connsiteX2" fmla="*/ 890437 w 898780"/>
                <a:gd name="connsiteY2" fmla="*/ 30419 h 1722396"/>
                <a:gd name="connsiteX3" fmla="*/ 898730 w 898780"/>
                <a:gd name="connsiteY3" fmla="*/ 39433 h 1722396"/>
                <a:gd name="connsiteX4" fmla="*/ 898008 w 898780"/>
                <a:gd name="connsiteY4" fmla="*/ 150846 h 1722396"/>
                <a:gd name="connsiteX5" fmla="*/ 897287 w 898780"/>
                <a:gd name="connsiteY5" fmla="*/ 154812 h 1722396"/>
                <a:gd name="connsiteX6" fmla="*/ 879260 w 898780"/>
                <a:gd name="connsiteY6" fmla="*/ 172119 h 1722396"/>
                <a:gd name="connsiteX7" fmla="*/ 847530 w 898780"/>
                <a:gd name="connsiteY7" fmla="*/ 172119 h 1722396"/>
                <a:gd name="connsiteX8" fmla="*/ 830223 w 898780"/>
                <a:gd name="connsiteY8" fmla="*/ 188704 h 1722396"/>
                <a:gd name="connsiteX9" fmla="*/ 820128 w 898780"/>
                <a:gd name="connsiteY9" fmla="*/ 356004 h 1722396"/>
                <a:gd name="connsiteX10" fmla="*/ 816883 w 898780"/>
                <a:gd name="connsiteY10" fmla="*/ 547460 h 1722396"/>
                <a:gd name="connsiteX11" fmla="*/ 821931 w 898780"/>
                <a:gd name="connsiteY11" fmla="*/ 685554 h 1722396"/>
                <a:gd name="connsiteX12" fmla="*/ 828781 w 898780"/>
                <a:gd name="connsiteY12" fmla="*/ 796967 h 1722396"/>
                <a:gd name="connsiteX13" fmla="*/ 837795 w 898780"/>
                <a:gd name="connsiteY13" fmla="*/ 924965 h 1722396"/>
                <a:gd name="connsiteX14" fmla="*/ 844646 w 898780"/>
                <a:gd name="connsiteY14" fmla="*/ 1033132 h 1722396"/>
                <a:gd name="connsiteX15" fmla="*/ 850054 w 898780"/>
                <a:gd name="connsiteY15" fmla="*/ 1225310 h 1722396"/>
                <a:gd name="connsiteX16" fmla="*/ 816522 w 898780"/>
                <a:gd name="connsiteY16" fmla="*/ 1479143 h 1722396"/>
                <a:gd name="connsiteX17" fmla="*/ 729988 w 898780"/>
                <a:gd name="connsiteY17" fmla="*/ 1667716 h 1722396"/>
                <a:gd name="connsiteX18" fmla="*/ 701504 w 898780"/>
                <a:gd name="connsiteY18" fmla="*/ 1710261 h 1722396"/>
                <a:gd name="connsiteX19" fmla="*/ 687442 w 898780"/>
                <a:gd name="connsiteY19" fmla="*/ 1721799 h 1722396"/>
                <a:gd name="connsiteX20" fmla="*/ 605956 w 898780"/>
                <a:gd name="connsiteY20" fmla="*/ 1722160 h 1722396"/>
                <a:gd name="connsiteX21" fmla="*/ 651386 w 898780"/>
                <a:gd name="connsiteY21" fmla="*/ 1657620 h 1722396"/>
                <a:gd name="connsiteX22" fmla="*/ 764241 w 898780"/>
                <a:gd name="connsiteY22" fmla="*/ 1388643 h 1722396"/>
                <a:gd name="connsiteX23" fmla="*/ 777942 w 898780"/>
                <a:gd name="connsiteY23" fmla="*/ 1219541 h 1722396"/>
                <a:gd name="connsiteX24" fmla="*/ 766044 w 898780"/>
                <a:gd name="connsiteY24" fmla="*/ 928570 h 1722396"/>
                <a:gd name="connsiteX25" fmla="*/ 746213 w 898780"/>
                <a:gd name="connsiteY25" fmla="*/ 427755 h 1722396"/>
                <a:gd name="connsiteX26" fmla="*/ 759193 w 898780"/>
                <a:gd name="connsiteY26" fmla="*/ 187262 h 1722396"/>
                <a:gd name="connsiteX27" fmla="*/ 741526 w 898780"/>
                <a:gd name="connsiteY27" fmla="*/ 167792 h 1722396"/>
                <a:gd name="connsiteX28" fmla="*/ 723859 w 898780"/>
                <a:gd name="connsiteY28" fmla="*/ 168153 h 1722396"/>
                <a:gd name="connsiteX29" fmla="*/ 711960 w 898780"/>
                <a:gd name="connsiteY29" fmla="*/ 156615 h 1722396"/>
                <a:gd name="connsiteX30" fmla="*/ 711239 w 898780"/>
                <a:gd name="connsiteY30" fmla="*/ 37991 h 1722396"/>
                <a:gd name="connsiteX31" fmla="*/ 710879 w 898780"/>
                <a:gd name="connsiteY31" fmla="*/ 28977 h 1722396"/>
                <a:gd name="connsiteX32" fmla="*/ 17073 w 898780"/>
                <a:gd name="connsiteY32" fmla="*/ 24802 h 1722396"/>
                <a:gd name="connsiteX33" fmla="*/ 170764 w 898780"/>
                <a:gd name="connsiteY33" fmla="*/ 21765 h 1722396"/>
                <a:gd name="connsiteX34" fmla="*/ 217997 w 898780"/>
                <a:gd name="connsiteY34" fmla="*/ 23568 h 1722396"/>
                <a:gd name="connsiteX35" fmla="*/ 216555 w 898780"/>
                <a:gd name="connsiteY35" fmla="*/ 105415 h 1722396"/>
                <a:gd name="connsiteX36" fmla="*/ 190234 w 898780"/>
                <a:gd name="connsiteY36" fmla="*/ 211059 h 1722396"/>
                <a:gd name="connsiteX37" fmla="*/ 191676 w 898780"/>
                <a:gd name="connsiteY37" fmla="*/ 225481 h 1722396"/>
                <a:gd name="connsiteX38" fmla="*/ 240712 w 898780"/>
                <a:gd name="connsiteY38" fmla="*/ 334730 h 1722396"/>
                <a:gd name="connsiteX39" fmla="*/ 249005 w 898780"/>
                <a:gd name="connsiteY39" fmla="*/ 459123 h 1722396"/>
                <a:gd name="connsiteX40" fmla="*/ 245399 w 898780"/>
                <a:gd name="connsiteY40" fmla="*/ 495539 h 1722396"/>
                <a:gd name="connsiteX41" fmla="*/ 230977 w 898780"/>
                <a:gd name="connsiteY41" fmla="*/ 527989 h 1722396"/>
                <a:gd name="connsiteX42" fmla="*/ 226290 w 898780"/>
                <a:gd name="connsiteY42" fmla="*/ 535561 h 1722396"/>
                <a:gd name="connsiteX43" fmla="*/ 224744 w 898780"/>
                <a:gd name="connsiteY43" fmla="*/ 536180 h 1722396"/>
                <a:gd name="connsiteX44" fmla="*/ 226289 w 898780"/>
                <a:gd name="connsiteY44" fmla="*/ 535922 h 1722396"/>
                <a:gd name="connsiteX45" fmla="*/ 221241 w 898780"/>
                <a:gd name="connsiteY45" fmla="*/ 568507 h 1722396"/>
                <a:gd name="connsiteX46" fmla="*/ 214043 w 898780"/>
                <a:gd name="connsiteY46" fmla="*/ 600765 h 1722396"/>
                <a:gd name="connsiteX47" fmla="*/ 214256 w 898780"/>
                <a:gd name="connsiteY47" fmla="*/ 612812 h 1722396"/>
                <a:gd name="connsiteX48" fmla="*/ 211507 w 898780"/>
                <a:gd name="connsiteY48" fmla="*/ 624980 h 1722396"/>
                <a:gd name="connsiteX49" fmla="*/ 148048 w 898780"/>
                <a:gd name="connsiteY49" fmla="*/ 909822 h 1722396"/>
                <a:gd name="connsiteX50" fmla="*/ 103339 w 898780"/>
                <a:gd name="connsiteY50" fmla="*/ 1195024 h 1722396"/>
                <a:gd name="connsiteX51" fmla="*/ 114156 w 898780"/>
                <a:gd name="connsiteY51" fmla="*/ 1461477 h 1722396"/>
                <a:gd name="connsiteX52" fmla="*/ 217997 w 898780"/>
                <a:gd name="connsiteY52" fmla="*/ 1704493 h 1722396"/>
                <a:gd name="connsiteX53" fmla="*/ 226289 w 898780"/>
                <a:gd name="connsiteY53" fmla="*/ 1715670 h 1722396"/>
                <a:gd name="connsiteX54" fmla="*/ 212588 w 898780"/>
                <a:gd name="connsiteY54" fmla="*/ 1715670 h 1722396"/>
                <a:gd name="connsiteX55" fmla="*/ 151654 w 898780"/>
                <a:gd name="connsiteY55" fmla="*/ 1715310 h 1722396"/>
                <a:gd name="connsiteX56" fmla="*/ 142279 w 898780"/>
                <a:gd name="connsiteY56" fmla="*/ 1714949 h 1722396"/>
                <a:gd name="connsiteX57" fmla="*/ 108026 w 898780"/>
                <a:gd name="connsiteY57" fmla="*/ 1657260 h 1722396"/>
                <a:gd name="connsiteX58" fmla="*/ 48173 w 898780"/>
                <a:gd name="connsiteY58" fmla="*/ 1469048 h 1722396"/>
                <a:gd name="connsiteX59" fmla="*/ 36995 w 898780"/>
                <a:gd name="connsiteY59" fmla="*/ 1193582 h 1722396"/>
                <a:gd name="connsiteX60" fmla="*/ 95046 w 898780"/>
                <a:gd name="connsiteY60" fmla="*/ 844560 h 1722396"/>
                <a:gd name="connsiteX61" fmla="*/ 149851 w 898780"/>
                <a:gd name="connsiteY61" fmla="*/ 596856 h 1722396"/>
                <a:gd name="connsiteX62" fmla="*/ 150482 w 898780"/>
                <a:gd name="connsiteY62" fmla="*/ 590772 h 1722396"/>
                <a:gd name="connsiteX63" fmla="*/ 154863 w 898780"/>
                <a:gd name="connsiteY63" fmla="*/ 586078 h 1722396"/>
                <a:gd name="connsiteX64" fmla="*/ 153681 w 898780"/>
                <a:gd name="connsiteY64" fmla="*/ 574907 h 1722396"/>
                <a:gd name="connsiteX65" fmla="*/ 155979 w 898780"/>
                <a:gd name="connsiteY65" fmla="*/ 563685 h 1722396"/>
                <a:gd name="connsiteX66" fmla="*/ 161027 w 898780"/>
                <a:gd name="connsiteY66" fmla="*/ 529071 h 1722396"/>
                <a:gd name="connsiteX67" fmla="*/ 161029 w 898780"/>
                <a:gd name="connsiteY67" fmla="*/ 529072 h 1722396"/>
                <a:gd name="connsiteX68" fmla="*/ 161029 w 898780"/>
                <a:gd name="connsiteY68" fmla="*/ 529071 h 1722396"/>
                <a:gd name="connsiteX69" fmla="*/ 152015 w 898780"/>
                <a:gd name="connsiteY69" fmla="*/ 454436 h 1722396"/>
                <a:gd name="connsiteX70" fmla="*/ 124252 w 898780"/>
                <a:gd name="connsiteY70" fmla="*/ 303722 h 1722396"/>
                <a:gd name="connsiteX71" fmla="*/ 110550 w 898780"/>
                <a:gd name="connsiteY71" fmla="*/ 300477 h 1722396"/>
                <a:gd name="connsiteX72" fmla="*/ 14280 w 898780"/>
                <a:gd name="connsiteY72" fmla="*/ 346268 h 1722396"/>
                <a:gd name="connsiteX73" fmla="*/ 17073 w 898780"/>
                <a:gd name="connsiteY73" fmla="*/ 24802 h 1722396"/>
                <a:gd name="connsiteX0" fmla="*/ 710879 w 898780"/>
                <a:gd name="connsiteY0" fmla="*/ 28977 h 1722396"/>
                <a:gd name="connsiteX1" fmla="*/ 850054 w 898780"/>
                <a:gd name="connsiteY1" fmla="*/ 30059 h 1722396"/>
                <a:gd name="connsiteX2" fmla="*/ 890437 w 898780"/>
                <a:gd name="connsiteY2" fmla="*/ 30419 h 1722396"/>
                <a:gd name="connsiteX3" fmla="*/ 898730 w 898780"/>
                <a:gd name="connsiteY3" fmla="*/ 39433 h 1722396"/>
                <a:gd name="connsiteX4" fmla="*/ 898008 w 898780"/>
                <a:gd name="connsiteY4" fmla="*/ 150846 h 1722396"/>
                <a:gd name="connsiteX5" fmla="*/ 897287 w 898780"/>
                <a:gd name="connsiteY5" fmla="*/ 154812 h 1722396"/>
                <a:gd name="connsiteX6" fmla="*/ 879260 w 898780"/>
                <a:gd name="connsiteY6" fmla="*/ 172119 h 1722396"/>
                <a:gd name="connsiteX7" fmla="*/ 847530 w 898780"/>
                <a:gd name="connsiteY7" fmla="*/ 172119 h 1722396"/>
                <a:gd name="connsiteX8" fmla="*/ 830223 w 898780"/>
                <a:gd name="connsiteY8" fmla="*/ 188704 h 1722396"/>
                <a:gd name="connsiteX9" fmla="*/ 820128 w 898780"/>
                <a:gd name="connsiteY9" fmla="*/ 356004 h 1722396"/>
                <a:gd name="connsiteX10" fmla="*/ 816883 w 898780"/>
                <a:gd name="connsiteY10" fmla="*/ 547460 h 1722396"/>
                <a:gd name="connsiteX11" fmla="*/ 821931 w 898780"/>
                <a:gd name="connsiteY11" fmla="*/ 685554 h 1722396"/>
                <a:gd name="connsiteX12" fmla="*/ 828781 w 898780"/>
                <a:gd name="connsiteY12" fmla="*/ 796967 h 1722396"/>
                <a:gd name="connsiteX13" fmla="*/ 837795 w 898780"/>
                <a:gd name="connsiteY13" fmla="*/ 924965 h 1722396"/>
                <a:gd name="connsiteX14" fmla="*/ 844646 w 898780"/>
                <a:gd name="connsiteY14" fmla="*/ 1033132 h 1722396"/>
                <a:gd name="connsiteX15" fmla="*/ 850054 w 898780"/>
                <a:gd name="connsiteY15" fmla="*/ 1225310 h 1722396"/>
                <a:gd name="connsiteX16" fmla="*/ 816522 w 898780"/>
                <a:gd name="connsiteY16" fmla="*/ 1479143 h 1722396"/>
                <a:gd name="connsiteX17" fmla="*/ 729988 w 898780"/>
                <a:gd name="connsiteY17" fmla="*/ 1667716 h 1722396"/>
                <a:gd name="connsiteX18" fmla="*/ 701504 w 898780"/>
                <a:gd name="connsiteY18" fmla="*/ 1710261 h 1722396"/>
                <a:gd name="connsiteX19" fmla="*/ 687442 w 898780"/>
                <a:gd name="connsiteY19" fmla="*/ 1721799 h 1722396"/>
                <a:gd name="connsiteX20" fmla="*/ 605956 w 898780"/>
                <a:gd name="connsiteY20" fmla="*/ 1722160 h 1722396"/>
                <a:gd name="connsiteX21" fmla="*/ 651386 w 898780"/>
                <a:gd name="connsiteY21" fmla="*/ 1657620 h 1722396"/>
                <a:gd name="connsiteX22" fmla="*/ 764241 w 898780"/>
                <a:gd name="connsiteY22" fmla="*/ 1388643 h 1722396"/>
                <a:gd name="connsiteX23" fmla="*/ 777942 w 898780"/>
                <a:gd name="connsiteY23" fmla="*/ 1219541 h 1722396"/>
                <a:gd name="connsiteX24" fmla="*/ 766044 w 898780"/>
                <a:gd name="connsiteY24" fmla="*/ 928570 h 1722396"/>
                <a:gd name="connsiteX25" fmla="*/ 746213 w 898780"/>
                <a:gd name="connsiteY25" fmla="*/ 427755 h 1722396"/>
                <a:gd name="connsiteX26" fmla="*/ 759193 w 898780"/>
                <a:gd name="connsiteY26" fmla="*/ 187262 h 1722396"/>
                <a:gd name="connsiteX27" fmla="*/ 741526 w 898780"/>
                <a:gd name="connsiteY27" fmla="*/ 167792 h 1722396"/>
                <a:gd name="connsiteX28" fmla="*/ 723859 w 898780"/>
                <a:gd name="connsiteY28" fmla="*/ 168153 h 1722396"/>
                <a:gd name="connsiteX29" fmla="*/ 711960 w 898780"/>
                <a:gd name="connsiteY29" fmla="*/ 156615 h 1722396"/>
                <a:gd name="connsiteX30" fmla="*/ 711239 w 898780"/>
                <a:gd name="connsiteY30" fmla="*/ 37991 h 1722396"/>
                <a:gd name="connsiteX31" fmla="*/ 710879 w 898780"/>
                <a:gd name="connsiteY31" fmla="*/ 28977 h 1722396"/>
                <a:gd name="connsiteX32" fmla="*/ 17073 w 898780"/>
                <a:gd name="connsiteY32" fmla="*/ 24802 h 1722396"/>
                <a:gd name="connsiteX33" fmla="*/ 170764 w 898780"/>
                <a:gd name="connsiteY33" fmla="*/ 21765 h 1722396"/>
                <a:gd name="connsiteX34" fmla="*/ 217997 w 898780"/>
                <a:gd name="connsiteY34" fmla="*/ 23568 h 1722396"/>
                <a:gd name="connsiteX35" fmla="*/ 216555 w 898780"/>
                <a:gd name="connsiteY35" fmla="*/ 105415 h 1722396"/>
                <a:gd name="connsiteX36" fmla="*/ 190234 w 898780"/>
                <a:gd name="connsiteY36" fmla="*/ 211059 h 1722396"/>
                <a:gd name="connsiteX37" fmla="*/ 191676 w 898780"/>
                <a:gd name="connsiteY37" fmla="*/ 225481 h 1722396"/>
                <a:gd name="connsiteX38" fmla="*/ 240712 w 898780"/>
                <a:gd name="connsiteY38" fmla="*/ 334730 h 1722396"/>
                <a:gd name="connsiteX39" fmla="*/ 249005 w 898780"/>
                <a:gd name="connsiteY39" fmla="*/ 459123 h 1722396"/>
                <a:gd name="connsiteX40" fmla="*/ 245399 w 898780"/>
                <a:gd name="connsiteY40" fmla="*/ 495539 h 1722396"/>
                <a:gd name="connsiteX41" fmla="*/ 230977 w 898780"/>
                <a:gd name="connsiteY41" fmla="*/ 527989 h 1722396"/>
                <a:gd name="connsiteX42" fmla="*/ 226290 w 898780"/>
                <a:gd name="connsiteY42" fmla="*/ 535561 h 1722396"/>
                <a:gd name="connsiteX43" fmla="*/ 224744 w 898780"/>
                <a:gd name="connsiteY43" fmla="*/ 536180 h 1722396"/>
                <a:gd name="connsiteX44" fmla="*/ 226289 w 898780"/>
                <a:gd name="connsiteY44" fmla="*/ 535922 h 1722396"/>
                <a:gd name="connsiteX45" fmla="*/ 221241 w 898780"/>
                <a:gd name="connsiteY45" fmla="*/ 568507 h 1722396"/>
                <a:gd name="connsiteX46" fmla="*/ 214043 w 898780"/>
                <a:gd name="connsiteY46" fmla="*/ 600765 h 1722396"/>
                <a:gd name="connsiteX47" fmla="*/ 214256 w 898780"/>
                <a:gd name="connsiteY47" fmla="*/ 612812 h 1722396"/>
                <a:gd name="connsiteX48" fmla="*/ 211507 w 898780"/>
                <a:gd name="connsiteY48" fmla="*/ 624980 h 1722396"/>
                <a:gd name="connsiteX49" fmla="*/ 148048 w 898780"/>
                <a:gd name="connsiteY49" fmla="*/ 909822 h 1722396"/>
                <a:gd name="connsiteX50" fmla="*/ 103339 w 898780"/>
                <a:gd name="connsiteY50" fmla="*/ 1195024 h 1722396"/>
                <a:gd name="connsiteX51" fmla="*/ 114156 w 898780"/>
                <a:gd name="connsiteY51" fmla="*/ 1461477 h 1722396"/>
                <a:gd name="connsiteX52" fmla="*/ 217997 w 898780"/>
                <a:gd name="connsiteY52" fmla="*/ 1704493 h 1722396"/>
                <a:gd name="connsiteX53" fmla="*/ 226289 w 898780"/>
                <a:gd name="connsiteY53" fmla="*/ 1715670 h 1722396"/>
                <a:gd name="connsiteX54" fmla="*/ 212588 w 898780"/>
                <a:gd name="connsiteY54" fmla="*/ 1715670 h 1722396"/>
                <a:gd name="connsiteX55" fmla="*/ 151654 w 898780"/>
                <a:gd name="connsiteY55" fmla="*/ 1715310 h 1722396"/>
                <a:gd name="connsiteX56" fmla="*/ 142279 w 898780"/>
                <a:gd name="connsiteY56" fmla="*/ 1714949 h 1722396"/>
                <a:gd name="connsiteX57" fmla="*/ 108026 w 898780"/>
                <a:gd name="connsiteY57" fmla="*/ 1657260 h 1722396"/>
                <a:gd name="connsiteX58" fmla="*/ 48173 w 898780"/>
                <a:gd name="connsiteY58" fmla="*/ 1469048 h 1722396"/>
                <a:gd name="connsiteX59" fmla="*/ 36995 w 898780"/>
                <a:gd name="connsiteY59" fmla="*/ 1193582 h 1722396"/>
                <a:gd name="connsiteX60" fmla="*/ 95046 w 898780"/>
                <a:gd name="connsiteY60" fmla="*/ 844560 h 1722396"/>
                <a:gd name="connsiteX61" fmla="*/ 149851 w 898780"/>
                <a:gd name="connsiteY61" fmla="*/ 596856 h 1722396"/>
                <a:gd name="connsiteX62" fmla="*/ 150482 w 898780"/>
                <a:gd name="connsiteY62" fmla="*/ 590772 h 1722396"/>
                <a:gd name="connsiteX63" fmla="*/ 154863 w 898780"/>
                <a:gd name="connsiteY63" fmla="*/ 586078 h 1722396"/>
                <a:gd name="connsiteX64" fmla="*/ 153681 w 898780"/>
                <a:gd name="connsiteY64" fmla="*/ 574907 h 1722396"/>
                <a:gd name="connsiteX65" fmla="*/ 155979 w 898780"/>
                <a:gd name="connsiteY65" fmla="*/ 563685 h 1722396"/>
                <a:gd name="connsiteX66" fmla="*/ 161027 w 898780"/>
                <a:gd name="connsiteY66" fmla="*/ 529071 h 1722396"/>
                <a:gd name="connsiteX67" fmla="*/ 161029 w 898780"/>
                <a:gd name="connsiteY67" fmla="*/ 529072 h 1722396"/>
                <a:gd name="connsiteX68" fmla="*/ 161029 w 898780"/>
                <a:gd name="connsiteY68" fmla="*/ 529071 h 1722396"/>
                <a:gd name="connsiteX69" fmla="*/ 152015 w 898780"/>
                <a:gd name="connsiteY69" fmla="*/ 454436 h 1722396"/>
                <a:gd name="connsiteX70" fmla="*/ 124252 w 898780"/>
                <a:gd name="connsiteY70" fmla="*/ 303722 h 1722396"/>
                <a:gd name="connsiteX71" fmla="*/ 110550 w 898780"/>
                <a:gd name="connsiteY71" fmla="*/ 300477 h 1722396"/>
                <a:gd name="connsiteX72" fmla="*/ 14280 w 898780"/>
                <a:gd name="connsiteY72" fmla="*/ 346268 h 1722396"/>
                <a:gd name="connsiteX73" fmla="*/ 17073 w 898780"/>
                <a:gd name="connsiteY73" fmla="*/ 24802 h 1722396"/>
                <a:gd name="connsiteX0" fmla="*/ 704766 w 892667"/>
                <a:gd name="connsiteY0" fmla="*/ 28977 h 1722396"/>
                <a:gd name="connsiteX1" fmla="*/ 843941 w 892667"/>
                <a:gd name="connsiteY1" fmla="*/ 30059 h 1722396"/>
                <a:gd name="connsiteX2" fmla="*/ 884324 w 892667"/>
                <a:gd name="connsiteY2" fmla="*/ 30419 h 1722396"/>
                <a:gd name="connsiteX3" fmla="*/ 892617 w 892667"/>
                <a:gd name="connsiteY3" fmla="*/ 39433 h 1722396"/>
                <a:gd name="connsiteX4" fmla="*/ 891895 w 892667"/>
                <a:gd name="connsiteY4" fmla="*/ 150846 h 1722396"/>
                <a:gd name="connsiteX5" fmla="*/ 891174 w 892667"/>
                <a:gd name="connsiteY5" fmla="*/ 154812 h 1722396"/>
                <a:gd name="connsiteX6" fmla="*/ 873147 w 892667"/>
                <a:gd name="connsiteY6" fmla="*/ 172119 h 1722396"/>
                <a:gd name="connsiteX7" fmla="*/ 841417 w 892667"/>
                <a:gd name="connsiteY7" fmla="*/ 172119 h 1722396"/>
                <a:gd name="connsiteX8" fmla="*/ 824110 w 892667"/>
                <a:gd name="connsiteY8" fmla="*/ 188704 h 1722396"/>
                <a:gd name="connsiteX9" fmla="*/ 814015 w 892667"/>
                <a:gd name="connsiteY9" fmla="*/ 356004 h 1722396"/>
                <a:gd name="connsiteX10" fmla="*/ 810770 w 892667"/>
                <a:gd name="connsiteY10" fmla="*/ 547460 h 1722396"/>
                <a:gd name="connsiteX11" fmla="*/ 815818 w 892667"/>
                <a:gd name="connsiteY11" fmla="*/ 685554 h 1722396"/>
                <a:gd name="connsiteX12" fmla="*/ 822668 w 892667"/>
                <a:gd name="connsiteY12" fmla="*/ 796967 h 1722396"/>
                <a:gd name="connsiteX13" fmla="*/ 831682 w 892667"/>
                <a:gd name="connsiteY13" fmla="*/ 924965 h 1722396"/>
                <a:gd name="connsiteX14" fmla="*/ 838533 w 892667"/>
                <a:gd name="connsiteY14" fmla="*/ 1033132 h 1722396"/>
                <a:gd name="connsiteX15" fmla="*/ 843941 w 892667"/>
                <a:gd name="connsiteY15" fmla="*/ 1225310 h 1722396"/>
                <a:gd name="connsiteX16" fmla="*/ 810409 w 892667"/>
                <a:gd name="connsiteY16" fmla="*/ 1479143 h 1722396"/>
                <a:gd name="connsiteX17" fmla="*/ 723875 w 892667"/>
                <a:gd name="connsiteY17" fmla="*/ 1667716 h 1722396"/>
                <a:gd name="connsiteX18" fmla="*/ 695391 w 892667"/>
                <a:gd name="connsiteY18" fmla="*/ 1710261 h 1722396"/>
                <a:gd name="connsiteX19" fmla="*/ 681329 w 892667"/>
                <a:gd name="connsiteY19" fmla="*/ 1721799 h 1722396"/>
                <a:gd name="connsiteX20" fmla="*/ 599843 w 892667"/>
                <a:gd name="connsiteY20" fmla="*/ 1722160 h 1722396"/>
                <a:gd name="connsiteX21" fmla="*/ 645273 w 892667"/>
                <a:gd name="connsiteY21" fmla="*/ 1657620 h 1722396"/>
                <a:gd name="connsiteX22" fmla="*/ 758128 w 892667"/>
                <a:gd name="connsiteY22" fmla="*/ 1388643 h 1722396"/>
                <a:gd name="connsiteX23" fmla="*/ 771829 w 892667"/>
                <a:gd name="connsiteY23" fmla="*/ 1219541 h 1722396"/>
                <a:gd name="connsiteX24" fmla="*/ 759931 w 892667"/>
                <a:gd name="connsiteY24" fmla="*/ 928570 h 1722396"/>
                <a:gd name="connsiteX25" fmla="*/ 740100 w 892667"/>
                <a:gd name="connsiteY25" fmla="*/ 427755 h 1722396"/>
                <a:gd name="connsiteX26" fmla="*/ 753080 w 892667"/>
                <a:gd name="connsiteY26" fmla="*/ 187262 h 1722396"/>
                <a:gd name="connsiteX27" fmla="*/ 735413 w 892667"/>
                <a:gd name="connsiteY27" fmla="*/ 167792 h 1722396"/>
                <a:gd name="connsiteX28" fmla="*/ 717746 w 892667"/>
                <a:gd name="connsiteY28" fmla="*/ 168153 h 1722396"/>
                <a:gd name="connsiteX29" fmla="*/ 705847 w 892667"/>
                <a:gd name="connsiteY29" fmla="*/ 156615 h 1722396"/>
                <a:gd name="connsiteX30" fmla="*/ 705126 w 892667"/>
                <a:gd name="connsiteY30" fmla="*/ 37991 h 1722396"/>
                <a:gd name="connsiteX31" fmla="*/ 704766 w 892667"/>
                <a:gd name="connsiteY31" fmla="*/ 28977 h 1722396"/>
                <a:gd name="connsiteX32" fmla="*/ 10960 w 892667"/>
                <a:gd name="connsiteY32" fmla="*/ 24802 h 1722396"/>
                <a:gd name="connsiteX33" fmla="*/ 164651 w 892667"/>
                <a:gd name="connsiteY33" fmla="*/ 21765 h 1722396"/>
                <a:gd name="connsiteX34" fmla="*/ 211884 w 892667"/>
                <a:gd name="connsiteY34" fmla="*/ 23568 h 1722396"/>
                <a:gd name="connsiteX35" fmla="*/ 210442 w 892667"/>
                <a:gd name="connsiteY35" fmla="*/ 105415 h 1722396"/>
                <a:gd name="connsiteX36" fmla="*/ 184121 w 892667"/>
                <a:gd name="connsiteY36" fmla="*/ 211059 h 1722396"/>
                <a:gd name="connsiteX37" fmla="*/ 185563 w 892667"/>
                <a:gd name="connsiteY37" fmla="*/ 225481 h 1722396"/>
                <a:gd name="connsiteX38" fmla="*/ 234599 w 892667"/>
                <a:gd name="connsiteY38" fmla="*/ 334730 h 1722396"/>
                <a:gd name="connsiteX39" fmla="*/ 242892 w 892667"/>
                <a:gd name="connsiteY39" fmla="*/ 459123 h 1722396"/>
                <a:gd name="connsiteX40" fmla="*/ 239286 w 892667"/>
                <a:gd name="connsiteY40" fmla="*/ 495539 h 1722396"/>
                <a:gd name="connsiteX41" fmla="*/ 224864 w 892667"/>
                <a:gd name="connsiteY41" fmla="*/ 527989 h 1722396"/>
                <a:gd name="connsiteX42" fmla="*/ 220177 w 892667"/>
                <a:gd name="connsiteY42" fmla="*/ 535561 h 1722396"/>
                <a:gd name="connsiteX43" fmla="*/ 218631 w 892667"/>
                <a:gd name="connsiteY43" fmla="*/ 536180 h 1722396"/>
                <a:gd name="connsiteX44" fmla="*/ 220176 w 892667"/>
                <a:gd name="connsiteY44" fmla="*/ 535922 h 1722396"/>
                <a:gd name="connsiteX45" fmla="*/ 215128 w 892667"/>
                <a:gd name="connsiteY45" fmla="*/ 568507 h 1722396"/>
                <a:gd name="connsiteX46" fmla="*/ 207930 w 892667"/>
                <a:gd name="connsiteY46" fmla="*/ 600765 h 1722396"/>
                <a:gd name="connsiteX47" fmla="*/ 208143 w 892667"/>
                <a:gd name="connsiteY47" fmla="*/ 612812 h 1722396"/>
                <a:gd name="connsiteX48" fmla="*/ 205394 w 892667"/>
                <a:gd name="connsiteY48" fmla="*/ 624980 h 1722396"/>
                <a:gd name="connsiteX49" fmla="*/ 141935 w 892667"/>
                <a:gd name="connsiteY49" fmla="*/ 909822 h 1722396"/>
                <a:gd name="connsiteX50" fmla="*/ 97226 w 892667"/>
                <a:gd name="connsiteY50" fmla="*/ 1195024 h 1722396"/>
                <a:gd name="connsiteX51" fmla="*/ 108043 w 892667"/>
                <a:gd name="connsiteY51" fmla="*/ 1461477 h 1722396"/>
                <a:gd name="connsiteX52" fmla="*/ 211884 w 892667"/>
                <a:gd name="connsiteY52" fmla="*/ 1704493 h 1722396"/>
                <a:gd name="connsiteX53" fmla="*/ 220176 w 892667"/>
                <a:gd name="connsiteY53" fmla="*/ 1715670 h 1722396"/>
                <a:gd name="connsiteX54" fmla="*/ 206475 w 892667"/>
                <a:gd name="connsiteY54" fmla="*/ 1715670 h 1722396"/>
                <a:gd name="connsiteX55" fmla="*/ 145541 w 892667"/>
                <a:gd name="connsiteY55" fmla="*/ 1715310 h 1722396"/>
                <a:gd name="connsiteX56" fmla="*/ 136166 w 892667"/>
                <a:gd name="connsiteY56" fmla="*/ 1714949 h 1722396"/>
                <a:gd name="connsiteX57" fmla="*/ 101913 w 892667"/>
                <a:gd name="connsiteY57" fmla="*/ 1657260 h 1722396"/>
                <a:gd name="connsiteX58" fmla="*/ 42060 w 892667"/>
                <a:gd name="connsiteY58" fmla="*/ 1469048 h 1722396"/>
                <a:gd name="connsiteX59" fmla="*/ 30882 w 892667"/>
                <a:gd name="connsiteY59" fmla="*/ 1193582 h 1722396"/>
                <a:gd name="connsiteX60" fmla="*/ 88933 w 892667"/>
                <a:gd name="connsiteY60" fmla="*/ 844560 h 1722396"/>
                <a:gd name="connsiteX61" fmla="*/ 143738 w 892667"/>
                <a:gd name="connsiteY61" fmla="*/ 596856 h 1722396"/>
                <a:gd name="connsiteX62" fmla="*/ 144369 w 892667"/>
                <a:gd name="connsiteY62" fmla="*/ 590772 h 1722396"/>
                <a:gd name="connsiteX63" fmla="*/ 148750 w 892667"/>
                <a:gd name="connsiteY63" fmla="*/ 586078 h 1722396"/>
                <a:gd name="connsiteX64" fmla="*/ 147568 w 892667"/>
                <a:gd name="connsiteY64" fmla="*/ 574907 h 1722396"/>
                <a:gd name="connsiteX65" fmla="*/ 149866 w 892667"/>
                <a:gd name="connsiteY65" fmla="*/ 563685 h 1722396"/>
                <a:gd name="connsiteX66" fmla="*/ 154914 w 892667"/>
                <a:gd name="connsiteY66" fmla="*/ 529071 h 1722396"/>
                <a:gd name="connsiteX67" fmla="*/ 154916 w 892667"/>
                <a:gd name="connsiteY67" fmla="*/ 529072 h 1722396"/>
                <a:gd name="connsiteX68" fmla="*/ 154916 w 892667"/>
                <a:gd name="connsiteY68" fmla="*/ 529071 h 1722396"/>
                <a:gd name="connsiteX69" fmla="*/ 145902 w 892667"/>
                <a:gd name="connsiteY69" fmla="*/ 454436 h 1722396"/>
                <a:gd name="connsiteX70" fmla="*/ 118139 w 892667"/>
                <a:gd name="connsiteY70" fmla="*/ 303722 h 1722396"/>
                <a:gd name="connsiteX71" fmla="*/ 104437 w 892667"/>
                <a:gd name="connsiteY71" fmla="*/ 300477 h 1722396"/>
                <a:gd name="connsiteX72" fmla="*/ 8167 w 892667"/>
                <a:gd name="connsiteY72" fmla="*/ 346268 h 1722396"/>
                <a:gd name="connsiteX73" fmla="*/ 10960 w 892667"/>
                <a:gd name="connsiteY73" fmla="*/ 24802 h 1722396"/>
                <a:gd name="connsiteX0" fmla="*/ 696599 w 884500"/>
                <a:gd name="connsiteY0" fmla="*/ 28977 h 1722396"/>
                <a:gd name="connsiteX1" fmla="*/ 835774 w 884500"/>
                <a:gd name="connsiteY1" fmla="*/ 30059 h 1722396"/>
                <a:gd name="connsiteX2" fmla="*/ 876157 w 884500"/>
                <a:gd name="connsiteY2" fmla="*/ 30419 h 1722396"/>
                <a:gd name="connsiteX3" fmla="*/ 884450 w 884500"/>
                <a:gd name="connsiteY3" fmla="*/ 39433 h 1722396"/>
                <a:gd name="connsiteX4" fmla="*/ 883728 w 884500"/>
                <a:gd name="connsiteY4" fmla="*/ 150846 h 1722396"/>
                <a:gd name="connsiteX5" fmla="*/ 883007 w 884500"/>
                <a:gd name="connsiteY5" fmla="*/ 154812 h 1722396"/>
                <a:gd name="connsiteX6" fmla="*/ 864980 w 884500"/>
                <a:gd name="connsiteY6" fmla="*/ 172119 h 1722396"/>
                <a:gd name="connsiteX7" fmla="*/ 833250 w 884500"/>
                <a:gd name="connsiteY7" fmla="*/ 172119 h 1722396"/>
                <a:gd name="connsiteX8" fmla="*/ 815943 w 884500"/>
                <a:gd name="connsiteY8" fmla="*/ 188704 h 1722396"/>
                <a:gd name="connsiteX9" fmla="*/ 805848 w 884500"/>
                <a:gd name="connsiteY9" fmla="*/ 356004 h 1722396"/>
                <a:gd name="connsiteX10" fmla="*/ 802603 w 884500"/>
                <a:gd name="connsiteY10" fmla="*/ 547460 h 1722396"/>
                <a:gd name="connsiteX11" fmla="*/ 807651 w 884500"/>
                <a:gd name="connsiteY11" fmla="*/ 685554 h 1722396"/>
                <a:gd name="connsiteX12" fmla="*/ 814501 w 884500"/>
                <a:gd name="connsiteY12" fmla="*/ 796967 h 1722396"/>
                <a:gd name="connsiteX13" fmla="*/ 823515 w 884500"/>
                <a:gd name="connsiteY13" fmla="*/ 924965 h 1722396"/>
                <a:gd name="connsiteX14" fmla="*/ 830366 w 884500"/>
                <a:gd name="connsiteY14" fmla="*/ 1033132 h 1722396"/>
                <a:gd name="connsiteX15" fmla="*/ 835774 w 884500"/>
                <a:gd name="connsiteY15" fmla="*/ 1225310 h 1722396"/>
                <a:gd name="connsiteX16" fmla="*/ 802242 w 884500"/>
                <a:gd name="connsiteY16" fmla="*/ 1479143 h 1722396"/>
                <a:gd name="connsiteX17" fmla="*/ 715708 w 884500"/>
                <a:gd name="connsiteY17" fmla="*/ 1667716 h 1722396"/>
                <a:gd name="connsiteX18" fmla="*/ 687224 w 884500"/>
                <a:gd name="connsiteY18" fmla="*/ 1710261 h 1722396"/>
                <a:gd name="connsiteX19" fmla="*/ 673162 w 884500"/>
                <a:gd name="connsiteY19" fmla="*/ 1721799 h 1722396"/>
                <a:gd name="connsiteX20" fmla="*/ 591676 w 884500"/>
                <a:gd name="connsiteY20" fmla="*/ 1722160 h 1722396"/>
                <a:gd name="connsiteX21" fmla="*/ 637106 w 884500"/>
                <a:gd name="connsiteY21" fmla="*/ 1657620 h 1722396"/>
                <a:gd name="connsiteX22" fmla="*/ 749961 w 884500"/>
                <a:gd name="connsiteY22" fmla="*/ 1388643 h 1722396"/>
                <a:gd name="connsiteX23" fmla="*/ 763662 w 884500"/>
                <a:gd name="connsiteY23" fmla="*/ 1219541 h 1722396"/>
                <a:gd name="connsiteX24" fmla="*/ 751764 w 884500"/>
                <a:gd name="connsiteY24" fmla="*/ 928570 h 1722396"/>
                <a:gd name="connsiteX25" fmla="*/ 731933 w 884500"/>
                <a:gd name="connsiteY25" fmla="*/ 427755 h 1722396"/>
                <a:gd name="connsiteX26" fmla="*/ 744913 w 884500"/>
                <a:gd name="connsiteY26" fmla="*/ 187262 h 1722396"/>
                <a:gd name="connsiteX27" fmla="*/ 727246 w 884500"/>
                <a:gd name="connsiteY27" fmla="*/ 167792 h 1722396"/>
                <a:gd name="connsiteX28" fmla="*/ 709579 w 884500"/>
                <a:gd name="connsiteY28" fmla="*/ 168153 h 1722396"/>
                <a:gd name="connsiteX29" fmla="*/ 697680 w 884500"/>
                <a:gd name="connsiteY29" fmla="*/ 156615 h 1722396"/>
                <a:gd name="connsiteX30" fmla="*/ 696959 w 884500"/>
                <a:gd name="connsiteY30" fmla="*/ 37991 h 1722396"/>
                <a:gd name="connsiteX31" fmla="*/ 696599 w 884500"/>
                <a:gd name="connsiteY31" fmla="*/ 28977 h 1722396"/>
                <a:gd name="connsiteX32" fmla="*/ 2793 w 884500"/>
                <a:gd name="connsiteY32" fmla="*/ 24802 h 1722396"/>
                <a:gd name="connsiteX33" fmla="*/ 156484 w 884500"/>
                <a:gd name="connsiteY33" fmla="*/ 21765 h 1722396"/>
                <a:gd name="connsiteX34" fmla="*/ 203717 w 884500"/>
                <a:gd name="connsiteY34" fmla="*/ 23568 h 1722396"/>
                <a:gd name="connsiteX35" fmla="*/ 202275 w 884500"/>
                <a:gd name="connsiteY35" fmla="*/ 105415 h 1722396"/>
                <a:gd name="connsiteX36" fmla="*/ 175954 w 884500"/>
                <a:gd name="connsiteY36" fmla="*/ 211059 h 1722396"/>
                <a:gd name="connsiteX37" fmla="*/ 177396 w 884500"/>
                <a:gd name="connsiteY37" fmla="*/ 225481 h 1722396"/>
                <a:gd name="connsiteX38" fmla="*/ 226432 w 884500"/>
                <a:gd name="connsiteY38" fmla="*/ 334730 h 1722396"/>
                <a:gd name="connsiteX39" fmla="*/ 234725 w 884500"/>
                <a:gd name="connsiteY39" fmla="*/ 459123 h 1722396"/>
                <a:gd name="connsiteX40" fmla="*/ 231119 w 884500"/>
                <a:gd name="connsiteY40" fmla="*/ 495539 h 1722396"/>
                <a:gd name="connsiteX41" fmla="*/ 216697 w 884500"/>
                <a:gd name="connsiteY41" fmla="*/ 527989 h 1722396"/>
                <a:gd name="connsiteX42" fmla="*/ 212010 w 884500"/>
                <a:gd name="connsiteY42" fmla="*/ 535561 h 1722396"/>
                <a:gd name="connsiteX43" fmla="*/ 210464 w 884500"/>
                <a:gd name="connsiteY43" fmla="*/ 536180 h 1722396"/>
                <a:gd name="connsiteX44" fmla="*/ 212009 w 884500"/>
                <a:gd name="connsiteY44" fmla="*/ 535922 h 1722396"/>
                <a:gd name="connsiteX45" fmla="*/ 206961 w 884500"/>
                <a:gd name="connsiteY45" fmla="*/ 568507 h 1722396"/>
                <a:gd name="connsiteX46" fmla="*/ 199763 w 884500"/>
                <a:gd name="connsiteY46" fmla="*/ 600765 h 1722396"/>
                <a:gd name="connsiteX47" fmla="*/ 199976 w 884500"/>
                <a:gd name="connsiteY47" fmla="*/ 612812 h 1722396"/>
                <a:gd name="connsiteX48" fmla="*/ 197227 w 884500"/>
                <a:gd name="connsiteY48" fmla="*/ 624980 h 1722396"/>
                <a:gd name="connsiteX49" fmla="*/ 133768 w 884500"/>
                <a:gd name="connsiteY49" fmla="*/ 909822 h 1722396"/>
                <a:gd name="connsiteX50" fmla="*/ 89059 w 884500"/>
                <a:gd name="connsiteY50" fmla="*/ 1195024 h 1722396"/>
                <a:gd name="connsiteX51" fmla="*/ 99876 w 884500"/>
                <a:gd name="connsiteY51" fmla="*/ 1461477 h 1722396"/>
                <a:gd name="connsiteX52" fmla="*/ 203717 w 884500"/>
                <a:gd name="connsiteY52" fmla="*/ 1704493 h 1722396"/>
                <a:gd name="connsiteX53" fmla="*/ 212009 w 884500"/>
                <a:gd name="connsiteY53" fmla="*/ 1715670 h 1722396"/>
                <a:gd name="connsiteX54" fmla="*/ 198308 w 884500"/>
                <a:gd name="connsiteY54" fmla="*/ 1715670 h 1722396"/>
                <a:gd name="connsiteX55" fmla="*/ 137374 w 884500"/>
                <a:gd name="connsiteY55" fmla="*/ 1715310 h 1722396"/>
                <a:gd name="connsiteX56" fmla="*/ 127999 w 884500"/>
                <a:gd name="connsiteY56" fmla="*/ 1714949 h 1722396"/>
                <a:gd name="connsiteX57" fmla="*/ 93746 w 884500"/>
                <a:gd name="connsiteY57" fmla="*/ 1657260 h 1722396"/>
                <a:gd name="connsiteX58" fmla="*/ 33893 w 884500"/>
                <a:gd name="connsiteY58" fmla="*/ 1469048 h 1722396"/>
                <a:gd name="connsiteX59" fmla="*/ 22715 w 884500"/>
                <a:gd name="connsiteY59" fmla="*/ 1193582 h 1722396"/>
                <a:gd name="connsiteX60" fmla="*/ 80766 w 884500"/>
                <a:gd name="connsiteY60" fmla="*/ 844560 h 1722396"/>
                <a:gd name="connsiteX61" fmla="*/ 135571 w 884500"/>
                <a:gd name="connsiteY61" fmla="*/ 596856 h 1722396"/>
                <a:gd name="connsiteX62" fmla="*/ 136202 w 884500"/>
                <a:gd name="connsiteY62" fmla="*/ 590772 h 1722396"/>
                <a:gd name="connsiteX63" fmla="*/ 140583 w 884500"/>
                <a:gd name="connsiteY63" fmla="*/ 586078 h 1722396"/>
                <a:gd name="connsiteX64" fmla="*/ 139401 w 884500"/>
                <a:gd name="connsiteY64" fmla="*/ 574907 h 1722396"/>
                <a:gd name="connsiteX65" fmla="*/ 141699 w 884500"/>
                <a:gd name="connsiteY65" fmla="*/ 563685 h 1722396"/>
                <a:gd name="connsiteX66" fmla="*/ 146747 w 884500"/>
                <a:gd name="connsiteY66" fmla="*/ 529071 h 1722396"/>
                <a:gd name="connsiteX67" fmla="*/ 146749 w 884500"/>
                <a:gd name="connsiteY67" fmla="*/ 529072 h 1722396"/>
                <a:gd name="connsiteX68" fmla="*/ 146749 w 884500"/>
                <a:gd name="connsiteY68" fmla="*/ 529071 h 1722396"/>
                <a:gd name="connsiteX69" fmla="*/ 137735 w 884500"/>
                <a:gd name="connsiteY69" fmla="*/ 454436 h 1722396"/>
                <a:gd name="connsiteX70" fmla="*/ 109972 w 884500"/>
                <a:gd name="connsiteY70" fmla="*/ 303722 h 1722396"/>
                <a:gd name="connsiteX71" fmla="*/ 96270 w 884500"/>
                <a:gd name="connsiteY71" fmla="*/ 300477 h 1722396"/>
                <a:gd name="connsiteX72" fmla="*/ 0 w 884500"/>
                <a:gd name="connsiteY72" fmla="*/ 346268 h 1722396"/>
                <a:gd name="connsiteX73" fmla="*/ 2793 w 884500"/>
                <a:gd name="connsiteY73" fmla="*/ 24802 h 1722396"/>
                <a:gd name="connsiteX0" fmla="*/ 696599 w 884500"/>
                <a:gd name="connsiteY0" fmla="*/ 7399 h 1700818"/>
                <a:gd name="connsiteX1" fmla="*/ 835774 w 884500"/>
                <a:gd name="connsiteY1" fmla="*/ 8481 h 1700818"/>
                <a:gd name="connsiteX2" fmla="*/ 876157 w 884500"/>
                <a:gd name="connsiteY2" fmla="*/ 8841 h 1700818"/>
                <a:gd name="connsiteX3" fmla="*/ 884450 w 884500"/>
                <a:gd name="connsiteY3" fmla="*/ 17855 h 1700818"/>
                <a:gd name="connsiteX4" fmla="*/ 883728 w 884500"/>
                <a:gd name="connsiteY4" fmla="*/ 129268 h 1700818"/>
                <a:gd name="connsiteX5" fmla="*/ 883007 w 884500"/>
                <a:gd name="connsiteY5" fmla="*/ 133234 h 1700818"/>
                <a:gd name="connsiteX6" fmla="*/ 864980 w 884500"/>
                <a:gd name="connsiteY6" fmla="*/ 150541 h 1700818"/>
                <a:gd name="connsiteX7" fmla="*/ 833250 w 884500"/>
                <a:gd name="connsiteY7" fmla="*/ 150541 h 1700818"/>
                <a:gd name="connsiteX8" fmla="*/ 815943 w 884500"/>
                <a:gd name="connsiteY8" fmla="*/ 167126 h 1700818"/>
                <a:gd name="connsiteX9" fmla="*/ 805848 w 884500"/>
                <a:gd name="connsiteY9" fmla="*/ 334426 h 1700818"/>
                <a:gd name="connsiteX10" fmla="*/ 802603 w 884500"/>
                <a:gd name="connsiteY10" fmla="*/ 525882 h 1700818"/>
                <a:gd name="connsiteX11" fmla="*/ 807651 w 884500"/>
                <a:gd name="connsiteY11" fmla="*/ 663976 h 1700818"/>
                <a:gd name="connsiteX12" fmla="*/ 814501 w 884500"/>
                <a:gd name="connsiteY12" fmla="*/ 775389 h 1700818"/>
                <a:gd name="connsiteX13" fmla="*/ 823515 w 884500"/>
                <a:gd name="connsiteY13" fmla="*/ 903387 h 1700818"/>
                <a:gd name="connsiteX14" fmla="*/ 830366 w 884500"/>
                <a:gd name="connsiteY14" fmla="*/ 1011554 h 1700818"/>
                <a:gd name="connsiteX15" fmla="*/ 835774 w 884500"/>
                <a:gd name="connsiteY15" fmla="*/ 1203732 h 1700818"/>
                <a:gd name="connsiteX16" fmla="*/ 802242 w 884500"/>
                <a:gd name="connsiteY16" fmla="*/ 1457565 h 1700818"/>
                <a:gd name="connsiteX17" fmla="*/ 715708 w 884500"/>
                <a:gd name="connsiteY17" fmla="*/ 1646138 h 1700818"/>
                <a:gd name="connsiteX18" fmla="*/ 687224 w 884500"/>
                <a:gd name="connsiteY18" fmla="*/ 1688683 h 1700818"/>
                <a:gd name="connsiteX19" fmla="*/ 673162 w 884500"/>
                <a:gd name="connsiteY19" fmla="*/ 1700221 h 1700818"/>
                <a:gd name="connsiteX20" fmla="*/ 591676 w 884500"/>
                <a:gd name="connsiteY20" fmla="*/ 1700582 h 1700818"/>
                <a:gd name="connsiteX21" fmla="*/ 637106 w 884500"/>
                <a:gd name="connsiteY21" fmla="*/ 1636042 h 1700818"/>
                <a:gd name="connsiteX22" fmla="*/ 749961 w 884500"/>
                <a:gd name="connsiteY22" fmla="*/ 1367065 h 1700818"/>
                <a:gd name="connsiteX23" fmla="*/ 763662 w 884500"/>
                <a:gd name="connsiteY23" fmla="*/ 1197963 h 1700818"/>
                <a:gd name="connsiteX24" fmla="*/ 751764 w 884500"/>
                <a:gd name="connsiteY24" fmla="*/ 906992 h 1700818"/>
                <a:gd name="connsiteX25" fmla="*/ 731933 w 884500"/>
                <a:gd name="connsiteY25" fmla="*/ 406177 h 1700818"/>
                <a:gd name="connsiteX26" fmla="*/ 744913 w 884500"/>
                <a:gd name="connsiteY26" fmla="*/ 165684 h 1700818"/>
                <a:gd name="connsiteX27" fmla="*/ 727246 w 884500"/>
                <a:gd name="connsiteY27" fmla="*/ 146214 h 1700818"/>
                <a:gd name="connsiteX28" fmla="*/ 709579 w 884500"/>
                <a:gd name="connsiteY28" fmla="*/ 146575 h 1700818"/>
                <a:gd name="connsiteX29" fmla="*/ 697680 w 884500"/>
                <a:gd name="connsiteY29" fmla="*/ 135037 h 1700818"/>
                <a:gd name="connsiteX30" fmla="*/ 696959 w 884500"/>
                <a:gd name="connsiteY30" fmla="*/ 16413 h 1700818"/>
                <a:gd name="connsiteX31" fmla="*/ 696599 w 884500"/>
                <a:gd name="connsiteY31" fmla="*/ 7399 h 1700818"/>
                <a:gd name="connsiteX32" fmla="*/ 2793 w 884500"/>
                <a:gd name="connsiteY32" fmla="*/ 3224 h 1700818"/>
                <a:gd name="connsiteX33" fmla="*/ 156484 w 884500"/>
                <a:gd name="connsiteY33" fmla="*/ 187 h 1700818"/>
                <a:gd name="connsiteX34" fmla="*/ 203717 w 884500"/>
                <a:gd name="connsiteY34" fmla="*/ 1990 h 1700818"/>
                <a:gd name="connsiteX35" fmla="*/ 202275 w 884500"/>
                <a:gd name="connsiteY35" fmla="*/ 83837 h 1700818"/>
                <a:gd name="connsiteX36" fmla="*/ 175954 w 884500"/>
                <a:gd name="connsiteY36" fmla="*/ 189481 h 1700818"/>
                <a:gd name="connsiteX37" fmla="*/ 177396 w 884500"/>
                <a:gd name="connsiteY37" fmla="*/ 203903 h 1700818"/>
                <a:gd name="connsiteX38" fmla="*/ 226432 w 884500"/>
                <a:gd name="connsiteY38" fmla="*/ 313152 h 1700818"/>
                <a:gd name="connsiteX39" fmla="*/ 234725 w 884500"/>
                <a:gd name="connsiteY39" fmla="*/ 437545 h 1700818"/>
                <a:gd name="connsiteX40" fmla="*/ 231119 w 884500"/>
                <a:gd name="connsiteY40" fmla="*/ 473961 h 1700818"/>
                <a:gd name="connsiteX41" fmla="*/ 216697 w 884500"/>
                <a:gd name="connsiteY41" fmla="*/ 506411 h 1700818"/>
                <a:gd name="connsiteX42" fmla="*/ 212010 w 884500"/>
                <a:gd name="connsiteY42" fmla="*/ 513983 h 1700818"/>
                <a:gd name="connsiteX43" fmla="*/ 210464 w 884500"/>
                <a:gd name="connsiteY43" fmla="*/ 514602 h 1700818"/>
                <a:gd name="connsiteX44" fmla="*/ 212009 w 884500"/>
                <a:gd name="connsiteY44" fmla="*/ 514344 h 1700818"/>
                <a:gd name="connsiteX45" fmla="*/ 206961 w 884500"/>
                <a:gd name="connsiteY45" fmla="*/ 546929 h 1700818"/>
                <a:gd name="connsiteX46" fmla="*/ 199763 w 884500"/>
                <a:gd name="connsiteY46" fmla="*/ 579187 h 1700818"/>
                <a:gd name="connsiteX47" fmla="*/ 199976 w 884500"/>
                <a:gd name="connsiteY47" fmla="*/ 591234 h 1700818"/>
                <a:gd name="connsiteX48" fmla="*/ 197227 w 884500"/>
                <a:gd name="connsiteY48" fmla="*/ 603402 h 1700818"/>
                <a:gd name="connsiteX49" fmla="*/ 133768 w 884500"/>
                <a:gd name="connsiteY49" fmla="*/ 888244 h 1700818"/>
                <a:gd name="connsiteX50" fmla="*/ 89059 w 884500"/>
                <a:gd name="connsiteY50" fmla="*/ 1173446 h 1700818"/>
                <a:gd name="connsiteX51" fmla="*/ 99876 w 884500"/>
                <a:gd name="connsiteY51" fmla="*/ 1439899 h 1700818"/>
                <a:gd name="connsiteX52" fmla="*/ 203717 w 884500"/>
                <a:gd name="connsiteY52" fmla="*/ 1682915 h 1700818"/>
                <a:gd name="connsiteX53" fmla="*/ 212009 w 884500"/>
                <a:gd name="connsiteY53" fmla="*/ 1694092 h 1700818"/>
                <a:gd name="connsiteX54" fmla="*/ 198308 w 884500"/>
                <a:gd name="connsiteY54" fmla="*/ 1694092 h 1700818"/>
                <a:gd name="connsiteX55" fmla="*/ 137374 w 884500"/>
                <a:gd name="connsiteY55" fmla="*/ 1693732 h 1700818"/>
                <a:gd name="connsiteX56" fmla="*/ 127999 w 884500"/>
                <a:gd name="connsiteY56" fmla="*/ 1693371 h 1700818"/>
                <a:gd name="connsiteX57" fmla="*/ 93746 w 884500"/>
                <a:gd name="connsiteY57" fmla="*/ 1635682 h 1700818"/>
                <a:gd name="connsiteX58" fmla="*/ 33893 w 884500"/>
                <a:gd name="connsiteY58" fmla="*/ 1447470 h 1700818"/>
                <a:gd name="connsiteX59" fmla="*/ 22715 w 884500"/>
                <a:gd name="connsiteY59" fmla="*/ 1172004 h 1700818"/>
                <a:gd name="connsiteX60" fmla="*/ 80766 w 884500"/>
                <a:gd name="connsiteY60" fmla="*/ 822982 h 1700818"/>
                <a:gd name="connsiteX61" fmla="*/ 135571 w 884500"/>
                <a:gd name="connsiteY61" fmla="*/ 575278 h 1700818"/>
                <a:gd name="connsiteX62" fmla="*/ 136202 w 884500"/>
                <a:gd name="connsiteY62" fmla="*/ 569194 h 1700818"/>
                <a:gd name="connsiteX63" fmla="*/ 140583 w 884500"/>
                <a:gd name="connsiteY63" fmla="*/ 564500 h 1700818"/>
                <a:gd name="connsiteX64" fmla="*/ 139401 w 884500"/>
                <a:gd name="connsiteY64" fmla="*/ 553329 h 1700818"/>
                <a:gd name="connsiteX65" fmla="*/ 141699 w 884500"/>
                <a:gd name="connsiteY65" fmla="*/ 542107 h 1700818"/>
                <a:gd name="connsiteX66" fmla="*/ 146747 w 884500"/>
                <a:gd name="connsiteY66" fmla="*/ 507493 h 1700818"/>
                <a:gd name="connsiteX67" fmla="*/ 146749 w 884500"/>
                <a:gd name="connsiteY67" fmla="*/ 507494 h 1700818"/>
                <a:gd name="connsiteX68" fmla="*/ 146749 w 884500"/>
                <a:gd name="connsiteY68" fmla="*/ 507493 h 1700818"/>
                <a:gd name="connsiteX69" fmla="*/ 137735 w 884500"/>
                <a:gd name="connsiteY69" fmla="*/ 432858 h 1700818"/>
                <a:gd name="connsiteX70" fmla="*/ 109972 w 884500"/>
                <a:gd name="connsiteY70" fmla="*/ 282144 h 1700818"/>
                <a:gd name="connsiteX71" fmla="*/ 96270 w 884500"/>
                <a:gd name="connsiteY71" fmla="*/ 278899 h 1700818"/>
                <a:gd name="connsiteX72" fmla="*/ 0 w 884500"/>
                <a:gd name="connsiteY72" fmla="*/ 324690 h 1700818"/>
                <a:gd name="connsiteX73" fmla="*/ 2793 w 884500"/>
                <a:gd name="connsiteY73" fmla="*/ 3224 h 170081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5954 w 884500"/>
                <a:gd name="connsiteY35" fmla="*/ 187491 h 1698828"/>
                <a:gd name="connsiteX36" fmla="*/ 177396 w 884500"/>
                <a:gd name="connsiteY36" fmla="*/ 201913 h 1698828"/>
                <a:gd name="connsiteX37" fmla="*/ 226432 w 884500"/>
                <a:gd name="connsiteY37" fmla="*/ 311162 h 1698828"/>
                <a:gd name="connsiteX38" fmla="*/ 234725 w 884500"/>
                <a:gd name="connsiteY38" fmla="*/ 435555 h 1698828"/>
                <a:gd name="connsiteX39" fmla="*/ 231119 w 884500"/>
                <a:gd name="connsiteY39" fmla="*/ 471971 h 1698828"/>
                <a:gd name="connsiteX40" fmla="*/ 216697 w 884500"/>
                <a:gd name="connsiteY40" fmla="*/ 504421 h 1698828"/>
                <a:gd name="connsiteX41" fmla="*/ 212010 w 884500"/>
                <a:gd name="connsiteY41" fmla="*/ 511993 h 1698828"/>
                <a:gd name="connsiteX42" fmla="*/ 210464 w 884500"/>
                <a:gd name="connsiteY42" fmla="*/ 512612 h 1698828"/>
                <a:gd name="connsiteX43" fmla="*/ 212009 w 884500"/>
                <a:gd name="connsiteY43" fmla="*/ 512354 h 1698828"/>
                <a:gd name="connsiteX44" fmla="*/ 206961 w 884500"/>
                <a:gd name="connsiteY44" fmla="*/ 544939 h 1698828"/>
                <a:gd name="connsiteX45" fmla="*/ 199763 w 884500"/>
                <a:gd name="connsiteY45" fmla="*/ 577197 h 1698828"/>
                <a:gd name="connsiteX46" fmla="*/ 199976 w 884500"/>
                <a:gd name="connsiteY46" fmla="*/ 589244 h 1698828"/>
                <a:gd name="connsiteX47" fmla="*/ 197227 w 884500"/>
                <a:gd name="connsiteY47" fmla="*/ 601412 h 1698828"/>
                <a:gd name="connsiteX48" fmla="*/ 133768 w 884500"/>
                <a:gd name="connsiteY48" fmla="*/ 886254 h 1698828"/>
                <a:gd name="connsiteX49" fmla="*/ 89059 w 884500"/>
                <a:gd name="connsiteY49" fmla="*/ 1171456 h 1698828"/>
                <a:gd name="connsiteX50" fmla="*/ 99876 w 884500"/>
                <a:gd name="connsiteY50" fmla="*/ 1437909 h 1698828"/>
                <a:gd name="connsiteX51" fmla="*/ 203717 w 884500"/>
                <a:gd name="connsiteY51" fmla="*/ 1680925 h 1698828"/>
                <a:gd name="connsiteX52" fmla="*/ 212009 w 884500"/>
                <a:gd name="connsiteY52" fmla="*/ 1692102 h 1698828"/>
                <a:gd name="connsiteX53" fmla="*/ 198308 w 884500"/>
                <a:gd name="connsiteY53" fmla="*/ 1692102 h 1698828"/>
                <a:gd name="connsiteX54" fmla="*/ 137374 w 884500"/>
                <a:gd name="connsiteY54" fmla="*/ 1691742 h 1698828"/>
                <a:gd name="connsiteX55" fmla="*/ 127999 w 884500"/>
                <a:gd name="connsiteY55" fmla="*/ 1691381 h 1698828"/>
                <a:gd name="connsiteX56" fmla="*/ 93746 w 884500"/>
                <a:gd name="connsiteY56" fmla="*/ 1633692 h 1698828"/>
                <a:gd name="connsiteX57" fmla="*/ 33893 w 884500"/>
                <a:gd name="connsiteY57" fmla="*/ 1445480 h 1698828"/>
                <a:gd name="connsiteX58" fmla="*/ 22715 w 884500"/>
                <a:gd name="connsiteY58" fmla="*/ 1170014 h 1698828"/>
                <a:gd name="connsiteX59" fmla="*/ 80766 w 884500"/>
                <a:gd name="connsiteY59" fmla="*/ 820992 h 1698828"/>
                <a:gd name="connsiteX60" fmla="*/ 135571 w 884500"/>
                <a:gd name="connsiteY60" fmla="*/ 573288 h 1698828"/>
                <a:gd name="connsiteX61" fmla="*/ 136202 w 884500"/>
                <a:gd name="connsiteY61" fmla="*/ 567204 h 1698828"/>
                <a:gd name="connsiteX62" fmla="*/ 140583 w 884500"/>
                <a:gd name="connsiteY62" fmla="*/ 562510 h 1698828"/>
                <a:gd name="connsiteX63" fmla="*/ 139401 w 884500"/>
                <a:gd name="connsiteY63" fmla="*/ 551339 h 1698828"/>
                <a:gd name="connsiteX64" fmla="*/ 141699 w 884500"/>
                <a:gd name="connsiteY64" fmla="*/ 540117 h 1698828"/>
                <a:gd name="connsiteX65" fmla="*/ 146747 w 884500"/>
                <a:gd name="connsiteY65" fmla="*/ 505503 h 1698828"/>
                <a:gd name="connsiteX66" fmla="*/ 146749 w 884500"/>
                <a:gd name="connsiteY66" fmla="*/ 505504 h 1698828"/>
                <a:gd name="connsiteX67" fmla="*/ 146749 w 884500"/>
                <a:gd name="connsiteY67" fmla="*/ 505503 h 1698828"/>
                <a:gd name="connsiteX68" fmla="*/ 137735 w 884500"/>
                <a:gd name="connsiteY68" fmla="*/ 430868 h 1698828"/>
                <a:gd name="connsiteX69" fmla="*/ 109972 w 884500"/>
                <a:gd name="connsiteY69" fmla="*/ 280154 h 1698828"/>
                <a:gd name="connsiteX70" fmla="*/ 96270 w 884500"/>
                <a:gd name="connsiteY70" fmla="*/ 276909 h 1698828"/>
                <a:gd name="connsiteX71" fmla="*/ 0 w 884500"/>
                <a:gd name="connsiteY71" fmla="*/ 322700 h 1698828"/>
                <a:gd name="connsiteX72" fmla="*/ 2793 w 884500"/>
                <a:gd name="connsiteY72"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7396 w 884500"/>
                <a:gd name="connsiteY35" fmla="*/ 201913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6697 w 884500"/>
                <a:gd name="connsiteY39" fmla="*/ 504421 h 1698828"/>
                <a:gd name="connsiteX40" fmla="*/ 212010 w 884500"/>
                <a:gd name="connsiteY40" fmla="*/ 511993 h 1698828"/>
                <a:gd name="connsiteX41" fmla="*/ 210464 w 884500"/>
                <a:gd name="connsiteY41" fmla="*/ 512612 h 1698828"/>
                <a:gd name="connsiteX42" fmla="*/ 212009 w 884500"/>
                <a:gd name="connsiteY42" fmla="*/ 512354 h 1698828"/>
                <a:gd name="connsiteX43" fmla="*/ 206961 w 884500"/>
                <a:gd name="connsiteY43" fmla="*/ 544939 h 1698828"/>
                <a:gd name="connsiteX44" fmla="*/ 199763 w 884500"/>
                <a:gd name="connsiteY44" fmla="*/ 577197 h 1698828"/>
                <a:gd name="connsiteX45" fmla="*/ 199976 w 884500"/>
                <a:gd name="connsiteY45" fmla="*/ 589244 h 1698828"/>
                <a:gd name="connsiteX46" fmla="*/ 197227 w 884500"/>
                <a:gd name="connsiteY46" fmla="*/ 601412 h 1698828"/>
                <a:gd name="connsiteX47" fmla="*/ 133768 w 884500"/>
                <a:gd name="connsiteY47" fmla="*/ 886254 h 1698828"/>
                <a:gd name="connsiteX48" fmla="*/ 89059 w 884500"/>
                <a:gd name="connsiteY48" fmla="*/ 1171456 h 1698828"/>
                <a:gd name="connsiteX49" fmla="*/ 99876 w 884500"/>
                <a:gd name="connsiteY49" fmla="*/ 1437909 h 1698828"/>
                <a:gd name="connsiteX50" fmla="*/ 203717 w 884500"/>
                <a:gd name="connsiteY50" fmla="*/ 1680925 h 1698828"/>
                <a:gd name="connsiteX51" fmla="*/ 212009 w 884500"/>
                <a:gd name="connsiteY51" fmla="*/ 1692102 h 1698828"/>
                <a:gd name="connsiteX52" fmla="*/ 198308 w 884500"/>
                <a:gd name="connsiteY52" fmla="*/ 1692102 h 1698828"/>
                <a:gd name="connsiteX53" fmla="*/ 137374 w 884500"/>
                <a:gd name="connsiteY53" fmla="*/ 1691742 h 1698828"/>
                <a:gd name="connsiteX54" fmla="*/ 127999 w 884500"/>
                <a:gd name="connsiteY54" fmla="*/ 1691381 h 1698828"/>
                <a:gd name="connsiteX55" fmla="*/ 93746 w 884500"/>
                <a:gd name="connsiteY55" fmla="*/ 1633692 h 1698828"/>
                <a:gd name="connsiteX56" fmla="*/ 33893 w 884500"/>
                <a:gd name="connsiteY56" fmla="*/ 1445480 h 1698828"/>
                <a:gd name="connsiteX57" fmla="*/ 22715 w 884500"/>
                <a:gd name="connsiteY57" fmla="*/ 1170014 h 1698828"/>
                <a:gd name="connsiteX58" fmla="*/ 80766 w 884500"/>
                <a:gd name="connsiteY58" fmla="*/ 820992 h 1698828"/>
                <a:gd name="connsiteX59" fmla="*/ 135571 w 884500"/>
                <a:gd name="connsiteY59" fmla="*/ 573288 h 1698828"/>
                <a:gd name="connsiteX60" fmla="*/ 136202 w 884500"/>
                <a:gd name="connsiteY60" fmla="*/ 567204 h 1698828"/>
                <a:gd name="connsiteX61" fmla="*/ 140583 w 884500"/>
                <a:gd name="connsiteY61" fmla="*/ 562510 h 1698828"/>
                <a:gd name="connsiteX62" fmla="*/ 139401 w 884500"/>
                <a:gd name="connsiteY62" fmla="*/ 551339 h 1698828"/>
                <a:gd name="connsiteX63" fmla="*/ 141699 w 884500"/>
                <a:gd name="connsiteY63" fmla="*/ 540117 h 1698828"/>
                <a:gd name="connsiteX64" fmla="*/ 146747 w 884500"/>
                <a:gd name="connsiteY64" fmla="*/ 505503 h 1698828"/>
                <a:gd name="connsiteX65" fmla="*/ 146749 w 884500"/>
                <a:gd name="connsiteY65" fmla="*/ 505504 h 1698828"/>
                <a:gd name="connsiteX66" fmla="*/ 146749 w 884500"/>
                <a:gd name="connsiteY66" fmla="*/ 505503 h 1698828"/>
                <a:gd name="connsiteX67" fmla="*/ 137735 w 884500"/>
                <a:gd name="connsiteY67" fmla="*/ 430868 h 1698828"/>
                <a:gd name="connsiteX68" fmla="*/ 109972 w 884500"/>
                <a:gd name="connsiteY68" fmla="*/ 280154 h 1698828"/>
                <a:gd name="connsiteX69" fmla="*/ 96270 w 884500"/>
                <a:gd name="connsiteY69" fmla="*/ 276909 h 1698828"/>
                <a:gd name="connsiteX70" fmla="*/ 0 w 884500"/>
                <a:gd name="connsiteY70" fmla="*/ 322700 h 1698828"/>
                <a:gd name="connsiteX71" fmla="*/ 2793 w 884500"/>
                <a:gd name="connsiteY7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7396 w 884500"/>
                <a:gd name="connsiteY35" fmla="*/ 201913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6697 w 884500"/>
                <a:gd name="connsiteY39" fmla="*/ 504421 h 1698828"/>
                <a:gd name="connsiteX40" fmla="*/ 212010 w 884500"/>
                <a:gd name="connsiteY40" fmla="*/ 511993 h 1698828"/>
                <a:gd name="connsiteX41" fmla="*/ 210464 w 884500"/>
                <a:gd name="connsiteY41" fmla="*/ 512612 h 1698828"/>
                <a:gd name="connsiteX42" fmla="*/ 212009 w 884500"/>
                <a:gd name="connsiteY42" fmla="*/ 512354 h 1698828"/>
                <a:gd name="connsiteX43" fmla="*/ 206961 w 884500"/>
                <a:gd name="connsiteY43" fmla="*/ 544939 h 1698828"/>
                <a:gd name="connsiteX44" fmla="*/ 199763 w 884500"/>
                <a:gd name="connsiteY44" fmla="*/ 577197 h 1698828"/>
                <a:gd name="connsiteX45" fmla="*/ 199976 w 884500"/>
                <a:gd name="connsiteY45" fmla="*/ 589244 h 1698828"/>
                <a:gd name="connsiteX46" fmla="*/ 197227 w 884500"/>
                <a:gd name="connsiteY46" fmla="*/ 601412 h 1698828"/>
                <a:gd name="connsiteX47" fmla="*/ 133768 w 884500"/>
                <a:gd name="connsiteY47" fmla="*/ 886254 h 1698828"/>
                <a:gd name="connsiteX48" fmla="*/ 89059 w 884500"/>
                <a:gd name="connsiteY48" fmla="*/ 1171456 h 1698828"/>
                <a:gd name="connsiteX49" fmla="*/ 99876 w 884500"/>
                <a:gd name="connsiteY49" fmla="*/ 1437909 h 1698828"/>
                <a:gd name="connsiteX50" fmla="*/ 203717 w 884500"/>
                <a:gd name="connsiteY50" fmla="*/ 1680925 h 1698828"/>
                <a:gd name="connsiteX51" fmla="*/ 212009 w 884500"/>
                <a:gd name="connsiteY51" fmla="*/ 1692102 h 1698828"/>
                <a:gd name="connsiteX52" fmla="*/ 198308 w 884500"/>
                <a:gd name="connsiteY52" fmla="*/ 1692102 h 1698828"/>
                <a:gd name="connsiteX53" fmla="*/ 137374 w 884500"/>
                <a:gd name="connsiteY53" fmla="*/ 1691742 h 1698828"/>
                <a:gd name="connsiteX54" fmla="*/ 127999 w 884500"/>
                <a:gd name="connsiteY54" fmla="*/ 1691381 h 1698828"/>
                <a:gd name="connsiteX55" fmla="*/ 93746 w 884500"/>
                <a:gd name="connsiteY55" fmla="*/ 1633692 h 1698828"/>
                <a:gd name="connsiteX56" fmla="*/ 33893 w 884500"/>
                <a:gd name="connsiteY56" fmla="*/ 1445480 h 1698828"/>
                <a:gd name="connsiteX57" fmla="*/ 22715 w 884500"/>
                <a:gd name="connsiteY57" fmla="*/ 1170014 h 1698828"/>
                <a:gd name="connsiteX58" fmla="*/ 80766 w 884500"/>
                <a:gd name="connsiteY58" fmla="*/ 820992 h 1698828"/>
                <a:gd name="connsiteX59" fmla="*/ 135571 w 884500"/>
                <a:gd name="connsiteY59" fmla="*/ 573288 h 1698828"/>
                <a:gd name="connsiteX60" fmla="*/ 136202 w 884500"/>
                <a:gd name="connsiteY60" fmla="*/ 567204 h 1698828"/>
                <a:gd name="connsiteX61" fmla="*/ 140583 w 884500"/>
                <a:gd name="connsiteY61" fmla="*/ 562510 h 1698828"/>
                <a:gd name="connsiteX62" fmla="*/ 139401 w 884500"/>
                <a:gd name="connsiteY62" fmla="*/ 551339 h 1698828"/>
                <a:gd name="connsiteX63" fmla="*/ 141699 w 884500"/>
                <a:gd name="connsiteY63" fmla="*/ 540117 h 1698828"/>
                <a:gd name="connsiteX64" fmla="*/ 146747 w 884500"/>
                <a:gd name="connsiteY64" fmla="*/ 505503 h 1698828"/>
                <a:gd name="connsiteX65" fmla="*/ 146749 w 884500"/>
                <a:gd name="connsiteY65" fmla="*/ 505504 h 1698828"/>
                <a:gd name="connsiteX66" fmla="*/ 146749 w 884500"/>
                <a:gd name="connsiteY66" fmla="*/ 505503 h 1698828"/>
                <a:gd name="connsiteX67" fmla="*/ 137735 w 884500"/>
                <a:gd name="connsiteY67" fmla="*/ 430868 h 1698828"/>
                <a:gd name="connsiteX68" fmla="*/ 109972 w 884500"/>
                <a:gd name="connsiteY68" fmla="*/ 280154 h 1698828"/>
                <a:gd name="connsiteX69" fmla="*/ 96270 w 884500"/>
                <a:gd name="connsiteY69" fmla="*/ 276909 h 1698828"/>
                <a:gd name="connsiteX70" fmla="*/ 0 w 884500"/>
                <a:gd name="connsiteY70" fmla="*/ 322700 h 1698828"/>
                <a:gd name="connsiteX71" fmla="*/ 2793 w 884500"/>
                <a:gd name="connsiteY7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6697 w 884500"/>
                <a:gd name="connsiteY39" fmla="*/ 504421 h 1698828"/>
                <a:gd name="connsiteX40" fmla="*/ 212010 w 884500"/>
                <a:gd name="connsiteY40" fmla="*/ 511993 h 1698828"/>
                <a:gd name="connsiteX41" fmla="*/ 210464 w 884500"/>
                <a:gd name="connsiteY41" fmla="*/ 512612 h 1698828"/>
                <a:gd name="connsiteX42" fmla="*/ 212009 w 884500"/>
                <a:gd name="connsiteY42" fmla="*/ 512354 h 1698828"/>
                <a:gd name="connsiteX43" fmla="*/ 206961 w 884500"/>
                <a:gd name="connsiteY43" fmla="*/ 544939 h 1698828"/>
                <a:gd name="connsiteX44" fmla="*/ 199763 w 884500"/>
                <a:gd name="connsiteY44" fmla="*/ 577197 h 1698828"/>
                <a:gd name="connsiteX45" fmla="*/ 199976 w 884500"/>
                <a:gd name="connsiteY45" fmla="*/ 589244 h 1698828"/>
                <a:gd name="connsiteX46" fmla="*/ 197227 w 884500"/>
                <a:gd name="connsiteY46" fmla="*/ 601412 h 1698828"/>
                <a:gd name="connsiteX47" fmla="*/ 133768 w 884500"/>
                <a:gd name="connsiteY47" fmla="*/ 886254 h 1698828"/>
                <a:gd name="connsiteX48" fmla="*/ 89059 w 884500"/>
                <a:gd name="connsiteY48" fmla="*/ 1171456 h 1698828"/>
                <a:gd name="connsiteX49" fmla="*/ 99876 w 884500"/>
                <a:gd name="connsiteY49" fmla="*/ 1437909 h 1698828"/>
                <a:gd name="connsiteX50" fmla="*/ 203717 w 884500"/>
                <a:gd name="connsiteY50" fmla="*/ 1680925 h 1698828"/>
                <a:gd name="connsiteX51" fmla="*/ 212009 w 884500"/>
                <a:gd name="connsiteY51" fmla="*/ 1692102 h 1698828"/>
                <a:gd name="connsiteX52" fmla="*/ 198308 w 884500"/>
                <a:gd name="connsiteY52" fmla="*/ 1692102 h 1698828"/>
                <a:gd name="connsiteX53" fmla="*/ 137374 w 884500"/>
                <a:gd name="connsiteY53" fmla="*/ 1691742 h 1698828"/>
                <a:gd name="connsiteX54" fmla="*/ 127999 w 884500"/>
                <a:gd name="connsiteY54" fmla="*/ 1691381 h 1698828"/>
                <a:gd name="connsiteX55" fmla="*/ 93746 w 884500"/>
                <a:gd name="connsiteY55" fmla="*/ 1633692 h 1698828"/>
                <a:gd name="connsiteX56" fmla="*/ 33893 w 884500"/>
                <a:gd name="connsiteY56" fmla="*/ 1445480 h 1698828"/>
                <a:gd name="connsiteX57" fmla="*/ 22715 w 884500"/>
                <a:gd name="connsiteY57" fmla="*/ 1170014 h 1698828"/>
                <a:gd name="connsiteX58" fmla="*/ 80766 w 884500"/>
                <a:gd name="connsiteY58" fmla="*/ 820992 h 1698828"/>
                <a:gd name="connsiteX59" fmla="*/ 135571 w 884500"/>
                <a:gd name="connsiteY59" fmla="*/ 573288 h 1698828"/>
                <a:gd name="connsiteX60" fmla="*/ 136202 w 884500"/>
                <a:gd name="connsiteY60" fmla="*/ 567204 h 1698828"/>
                <a:gd name="connsiteX61" fmla="*/ 140583 w 884500"/>
                <a:gd name="connsiteY61" fmla="*/ 562510 h 1698828"/>
                <a:gd name="connsiteX62" fmla="*/ 139401 w 884500"/>
                <a:gd name="connsiteY62" fmla="*/ 551339 h 1698828"/>
                <a:gd name="connsiteX63" fmla="*/ 141699 w 884500"/>
                <a:gd name="connsiteY63" fmla="*/ 540117 h 1698828"/>
                <a:gd name="connsiteX64" fmla="*/ 146747 w 884500"/>
                <a:gd name="connsiteY64" fmla="*/ 505503 h 1698828"/>
                <a:gd name="connsiteX65" fmla="*/ 146749 w 884500"/>
                <a:gd name="connsiteY65" fmla="*/ 505504 h 1698828"/>
                <a:gd name="connsiteX66" fmla="*/ 146749 w 884500"/>
                <a:gd name="connsiteY66" fmla="*/ 505503 h 1698828"/>
                <a:gd name="connsiteX67" fmla="*/ 137735 w 884500"/>
                <a:gd name="connsiteY67" fmla="*/ 430868 h 1698828"/>
                <a:gd name="connsiteX68" fmla="*/ 109972 w 884500"/>
                <a:gd name="connsiteY68" fmla="*/ 280154 h 1698828"/>
                <a:gd name="connsiteX69" fmla="*/ 96270 w 884500"/>
                <a:gd name="connsiteY69" fmla="*/ 276909 h 1698828"/>
                <a:gd name="connsiteX70" fmla="*/ 0 w 884500"/>
                <a:gd name="connsiteY70" fmla="*/ 322700 h 1698828"/>
                <a:gd name="connsiteX71" fmla="*/ 2793 w 884500"/>
                <a:gd name="connsiteY7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6697 w 884500"/>
                <a:gd name="connsiteY39" fmla="*/ 504421 h 1698828"/>
                <a:gd name="connsiteX40" fmla="*/ 212010 w 884500"/>
                <a:gd name="connsiteY40" fmla="*/ 511993 h 1698828"/>
                <a:gd name="connsiteX41" fmla="*/ 210464 w 884500"/>
                <a:gd name="connsiteY41" fmla="*/ 512612 h 1698828"/>
                <a:gd name="connsiteX42" fmla="*/ 212009 w 884500"/>
                <a:gd name="connsiteY42" fmla="*/ 512354 h 1698828"/>
                <a:gd name="connsiteX43" fmla="*/ 206961 w 884500"/>
                <a:gd name="connsiteY43" fmla="*/ 544939 h 1698828"/>
                <a:gd name="connsiteX44" fmla="*/ 199763 w 884500"/>
                <a:gd name="connsiteY44" fmla="*/ 577197 h 1698828"/>
                <a:gd name="connsiteX45" fmla="*/ 199976 w 884500"/>
                <a:gd name="connsiteY45" fmla="*/ 589244 h 1698828"/>
                <a:gd name="connsiteX46" fmla="*/ 197227 w 884500"/>
                <a:gd name="connsiteY46" fmla="*/ 601412 h 1698828"/>
                <a:gd name="connsiteX47" fmla="*/ 133768 w 884500"/>
                <a:gd name="connsiteY47" fmla="*/ 886254 h 1698828"/>
                <a:gd name="connsiteX48" fmla="*/ 89059 w 884500"/>
                <a:gd name="connsiteY48" fmla="*/ 1171456 h 1698828"/>
                <a:gd name="connsiteX49" fmla="*/ 99876 w 884500"/>
                <a:gd name="connsiteY49" fmla="*/ 1437909 h 1698828"/>
                <a:gd name="connsiteX50" fmla="*/ 203717 w 884500"/>
                <a:gd name="connsiteY50" fmla="*/ 1680925 h 1698828"/>
                <a:gd name="connsiteX51" fmla="*/ 212009 w 884500"/>
                <a:gd name="connsiteY51" fmla="*/ 1692102 h 1698828"/>
                <a:gd name="connsiteX52" fmla="*/ 198308 w 884500"/>
                <a:gd name="connsiteY52" fmla="*/ 1692102 h 1698828"/>
                <a:gd name="connsiteX53" fmla="*/ 137374 w 884500"/>
                <a:gd name="connsiteY53" fmla="*/ 1691742 h 1698828"/>
                <a:gd name="connsiteX54" fmla="*/ 127999 w 884500"/>
                <a:gd name="connsiteY54" fmla="*/ 1691381 h 1698828"/>
                <a:gd name="connsiteX55" fmla="*/ 93746 w 884500"/>
                <a:gd name="connsiteY55" fmla="*/ 1633692 h 1698828"/>
                <a:gd name="connsiteX56" fmla="*/ 33893 w 884500"/>
                <a:gd name="connsiteY56" fmla="*/ 1445480 h 1698828"/>
                <a:gd name="connsiteX57" fmla="*/ 22715 w 884500"/>
                <a:gd name="connsiteY57" fmla="*/ 1170014 h 1698828"/>
                <a:gd name="connsiteX58" fmla="*/ 80766 w 884500"/>
                <a:gd name="connsiteY58" fmla="*/ 820992 h 1698828"/>
                <a:gd name="connsiteX59" fmla="*/ 135571 w 884500"/>
                <a:gd name="connsiteY59" fmla="*/ 573288 h 1698828"/>
                <a:gd name="connsiteX60" fmla="*/ 136202 w 884500"/>
                <a:gd name="connsiteY60" fmla="*/ 567204 h 1698828"/>
                <a:gd name="connsiteX61" fmla="*/ 140583 w 884500"/>
                <a:gd name="connsiteY61" fmla="*/ 562510 h 1698828"/>
                <a:gd name="connsiteX62" fmla="*/ 139401 w 884500"/>
                <a:gd name="connsiteY62" fmla="*/ 551339 h 1698828"/>
                <a:gd name="connsiteX63" fmla="*/ 141699 w 884500"/>
                <a:gd name="connsiteY63" fmla="*/ 540117 h 1698828"/>
                <a:gd name="connsiteX64" fmla="*/ 146747 w 884500"/>
                <a:gd name="connsiteY64" fmla="*/ 505503 h 1698828"/>
                <a:gd name="connsiteX65" fmla="*/ 146749 w 884500"/>
                <a:gd name="connsiteY65" fmla="*/ 505504 h 1698828"/>
                <a:gd name="connsiteX66" fmla="*/ 146749 w 884500"/>
                <a:gd name="connsiteY66" fmla="*/ 505503 h 1698828"/>
                <a:gd name="connsiteX67" fmla="*/ 137735 w 884500"/>
                <a:gd name="connsiteY67" fmla="*/ 430868 h 1698828"/>
                <a:gd name="connsiteX68" fmla="*/ 96270 w 884500"/>
                <a:gd name="connsiteY68" fmla="*/ 276909 h 1698828"/>
                <a:gd name="connsiteX69" fmla="*/ 0 w 884500"/>
                <a:gd name="connsiteY69" fmla="*/ 322700 h 1698828"/>
                <a:gd name="connsiteX70" fmla="*/ 2793 w 884500"/>
                <a:gd name="connsiteY70"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6697 w 884500"/>
                <a:gd name="connsiteY39" fmla="*/ 504421 h 1698828"/>
                <a:gd name="connsiteX40" fmla="*/ 212010 w 884500"/>
                <a:gd name="connsiteY40" fmla="*/ 511993 h 1698828"/>
                <a:gd name="connsiteX41" fmla="*/ 210464 w 884500"/>
                <a:gd name="connsiteY41" fmla="*/ 512612 h 1698828"/>
                <a:gd name="connsiteX42" fmla="*/ 212009 w 884500"/>
                <a:gd name="connsiteY42" fmla="*/ 512354 h 1698828"/>
                <a:gd name="connsiteX43" fmla="*/ 206961 w 884500"/>
                <a:gd name="connsiteY43" fmla="*/ 544939 h 1698828"/>
                <a:gd name="connsiteX44" fmla="*/ 199763 w 884500"/>
                <a:gd name="connsiteY44" fmla="*/ 577197 h 1698828"/>
                <a:gd name="connsiteX45" fmla="*/ 199976 w 884500"/>
                <a:gd name="connsiteY45" fmla="*/ 589244 h 1698828"/>
                <a:gd name="connsiteX46" fmla="*/ 197227 w 884500"/>
                <a:gd name="connsiteY46" fmla="*/ 601412 h 1698828"/>
                <a:gd name="connsiteX47" fmla="*/ 133768 w 884500"/>
                <a:gd name="connsiteY47" fmla="*/ 886254 h 1698828"/>
                <a:gd name="connsiteX48" fmla="*/ 89059 w 884500"/>
                <a:gd name="connsiteY48" fmla="*/ 1171456 h 1698828"/>
                <a:gd name="connsiteX49" fmla="*/ 99876 w 884500"/>
                <a:gd name="connsiteY49" fmla="*/ 1437909 h 1698828"/>
                <a:gd name="connsiteX50" fmla="*/ 203717 w 884500"/>
                <a:gd name="connsiteY50" fmla="*/ 1680925 h 1698828"/>
                <a:gd name="connsiteX51" fmla="*/ 212009 w 884500"/>
                <a:gd name="connsiteY51" fmla="*/ 1692102 h 1698828"/>
                <a:gd name="connsiteX52" fmla="*/ 198308 w 884500"/>
                <a:gd name="connsiteY52" fmla="*/ 1692102 h 1698828"/>
                <a:gd name="connsiteX53" fmla="*/ 137374 w 884500"/>
                <a:gd name="connsiteY53" fmla="*/ 1691742 h 1698828"/>
                <a:gd name="connsiteX54" fmla="*/ 127999 w 884500"/>
                <a:gd name="connsiteY54" fmla="*/ 1691381 h 1698828"/>
                <a:gd name="connsiteX55" fmla="*/ 93746 w 884500"/>
                <a:gd name="connsiteY55" fmla="*/ 1633692 h 1698828"/>
                <a:gd name="connsiteX56" fmla="*/ 33893 w 884500"/>
                <a:gd name="connsiteY56" fmla="*/ 1445480 h 1698828"/>
                <a:gd name="connsiteX57" fmla="*/ 22715 w 884500"/>
                <a:gd name="connsiteY57" fmla="*/ 1170014 h 1698828"/>
                <a:gd name="connsiteX58" fmla="*/ 80766 w 884500"/>
                <a:gd name="connsiteY58" fmla="*/ 820992 h 1698828"/>
                <a:gd name="connsiteX59" fmla="*/ 135571 w 884500"/>
                <a:gd name="connsiteY59" fmla="*/ 573288 h 1698828"/>
                <a:gd name="connsiteX60" fmla="*/ 136202 w 884500"/>
                <a:gd name="connsiteY60" fmla="*/ 567204 h 1698828"/>
                <a:gd name="connsiteX61" fmla="*/ 140583 w 884500"/>
                <a:gd name="connsiteY61" fmla="*/ 562510 h 1698828"/>
                <a:gd name="connsiteX62" fmla="*/ 139401 w 884500"/>
                <a:gd name="connsiteY62" fmla="*/ 551339 h 1698828"/>
                <a:gd name="connsiteX63" fmla="*/ 141699 w 884500"/>
                <a:gd name="connsiteY63" fmla="*/ 540117 h 1698828"/>
                <a:gd name="connsiteX64" fmla="*/ 146747 w 884500"/>
                <a:gd name="connsiteY64" fmla="*/ 505503 h 1698828"/>
                <a:gd name="connsiteX65" fmla="*/ 146749 w 884500"/>
                <a:gd name="connsiteY65" fmla="*/ 505504 h 1698828"/>
                <a:gd name="connsiteX66" fmla="*/ 146749 w 884500"/>
                <a:gd name="connsiteY66" fmla="*/ 505503 h 1698828"/>
                <a:gd name="connsiteX67" fmla="*/ 137735 w 884500"/>
                <a:gd name="connsiteY67" fmla="*/ 430868 h 1698828"/>
                <a:gd name="connsiteX68" fmla="*/ 96270 w 884500"/>
                <a:gd name="connsiteY68" fmla="*/ 276909 h 1698828"/>
                <a:gd name="connsiteX69" fmla="*/ 0 w 884500"/>
                <a:gd name="connsiteY69" fmla="*/ 322700 h 1698828"/>
                <a:gd name="connsiteX70" fmla="*/ 2793 w 884500"/>
                <a:gd name="connsiteY70"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31119 w 884500"/>
                <a:gd name="connsiteY38" fmla="*/ 471971 h 1698828"/>
                <a:gd name="connsiteX39" fmla="*/ 212010 w 884500"/>
                <a:gd name="connsiteY39" fmla="*/ 511993 h 1698828"/>
                <a:gd name="connsiteX40" fmla="*/ 210464 w 884500"/>
                <a:gd name="connsiteY40" fmla="*/ 512612 h 1698828"/>
                <a:gd name="connsiteX41" fmla="*/ 212009 w 884500"/>
                <a:gd name="connsiteY41" fmla="*/ 512354 h 1698828"/>
                <a:gd name="connsiteX42" fmla="*/ 206961 w 884500"/>
                <a:gd name="connsiteY42" fmla="*/ 544939 h 1698828"/>
                <a:gd name="connsiteX43" fmla="*/ 199763 w 884500"/>
                <a:gd name="connsiteY43" fmla="*/ 577197 h 1698828"/>
                <a:gd name="connsiteX44" fmla="*/ 199976 w 884500"/>
                <a:gd name="connsiteY44" fmla="*/ 589244 h 1698828"/>
                <a:gd name="connsiteX45" fmla="*/ 197227 w 884500"/>
                <a:gd name="connsiteY45" fmla="*/ 601412 h 1698828"/>
                <a:gd name="connsiteX46" fmla="*/ 133768 w 884500"/>
                <a:gd name="connsiteY46" fmla="*/ 886254 h 1698828"/>
                <a:gd name="connsiteX47" fmla="*/ 89059 w 884500"/>
                <a:gd name="connsiteY47" fmla="*/ 1171456 h 1698828"/>
                <a:gd name="connsiteX48" fmla="*/ 99876 w 884500"/>
                <a:gd name="connsiteY48" fmla="*/ 1437909 h 1698828"/>
                <a:gd name="connsiteX49" fmla="*/ 203717 w 884500"/>
                <a:gd name="connsiteY49" fmla="*/ 1680925 h 1698828"/>
                <a:gd name="connsiteX50" fmla="*/ 212009 w 884500"/>
                <a:gd name="connsiteY50" fmla="*/ 1692102 h 1698828"/>
                <a:gd name="connsiteX51" fmla="*/ 198308 w 884500"/>
                <a:gd name="connsiteY51" fmla="*/ 1692102 h 1698828"/>
                <a:gd name="connsiteX52" fmla="*/ 137374 w 884500"/>
                <a:gd name="connsiteY52" fmla="*/ 1691742 h 1698828"/>
                <a:gd name="connsiteX53" fmla="*/ 127999 w 884500"/>
                <a:gd name="connsiteY53" fmla="*/ 1691381 h 1698828"/>
                <a:gd name="connsiteX54" fmla="*/ 93746 w 884500"/>
                <a:gd name="connsiteY54" fmla="*/ 1633692 h 1698828"/>
                <a:gd name="connsiteX55" fmla="*/ 33893 w 884500"/>
                <a:gd name="connsiteY55" fmla="*/ 1445480 h 1698828"/>
                <a:gd name="connsiteX56" fmla="*/ 22715 w 884500"/>
                <a:gd name="connsiteY56" fmla="*/ 1170014 h 1698828"/>
                <a:gd name="connsiteX57" fmla="*/ 80766 w 884500"/>
                <a:gd name="connsiteY57" fmla="*/ 820992 h 1698828"/>
                <a:gd name="connsiteX58" fmla="*/ 135571 w 884500"/>
                <a:gd name="connsiteY58" fmla="*/ 573288 h 1698828"/>
                <a:gd name="connsiteX59" fmla="*/ 136202 w 884500"/>
                <a:gd name="connsiteY59" fmla="*/ 567204 h 1698828"/>
                <a:gd name="connsiteX60" fmla="*/ 140583 w 884500"/>
                <a:gd name="connsiteY60" fmla="*/ 562510 h 1698828"/>
                <a:gd name="connsiteX61" fmla="*/ 139401 w 884500"/>
                <a:gd name="connsiteY61" fmla="*/ 551339 h 1698828"/>
                <a:gd name="connsiteX62" fmla="*/ 141699 w 884500"/>
                <a:gd name="connsiteY62" fmla="*/ 540117 h 1698828"/>
                <a:gd name="connsiteX63" fmla="*/ 146747 w 884500"/>
                <a:gd name="connsiteY63" fmla="*/ 505503 h 1698828"/>
                <a:gd name="connsiteX64" fmla="*/ 146749 w 884500"/>
                <a:gd name="connsiteY64" fmla="*/ 505504 h 1698828"/>
                <a:gd name="connsiteX65" fmla="*/ 146749 w 884500"/>
                <a:gd name="connsiteY65" fmla="*/ 505503 h 1698828"/>
                <a:gd name="connsiteX66" fmla="*/ 137735 w 884500"/>
                <a:gd name="connsiteY66" fmla="*/ 430868 h 1698828"/>
                <a:gd name="connsiteX67" fmla="*/ 96270 w 884500"/>
                <a:gd name="connsiteY67" fmla="*/ 276909 h 1698828"/>
                <a:gd name="connsiteX68" fmla="*/ 0 w 884500"/>
                <a:gd name="connsiteY68" fmla="*/ 322700 h 1698828"/>
                <a:gd name="connsiteX69" fmla="*/ 2793 w 884500"/>
                <a:gd name="connsiteY69"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206961 w 884500"/>
                <a:gd name="connsiteY41" fmla="*/ 544939 h 1698828"/>
                <a:gd name="connsiteX42" fmla="*/ 199763 w 884500"/>
                <a:gd name="connsiteY42" fmla="*/ 577197 h 1698828"/>
                <a:gd name="connsiteX43" fmla="*/ 199976 w 884500"/>
                <a:gd name="connsiteY43" fmla="*/ 589244 h 1698828"/>
                <a:gd name="connsiteX44" fmla="*/ 197227 w 884500"/>
                <a:gd name="connsiteY44" fmla="*/ 601412 h 1698828"/>
                <a:gd name="connsiteX45" fmla="*/ 133768 w 884500"/>
                <a:gd name="connsiteY45" fmla="*/ 886254 h 1698828"/>
                <a:gd name="connsiteX46" fmla="*/ 89059 w 884500"/>
                <a:gd name="connsiteY46" fmla="*/ 1171456 h 1698828"/>
                <a:gd name="connsiteX47" fmla="*/ 99876 w 884500"/>
                <a:gd name="connsiteY47" fmla="*/ 1437909 h 1698828"/>
                <a:gd name="connsiteX48" fmla="*/ 203717 w 884500"/>
                <a:gd name="connsiteY48" fmla="*/ 1680925 h 1698828"/>
                <a:gd name="connsiteX49" fmla="*/ 212009 w 884500"/>
                <a:gd name="connsiteY49" fmla="*/ 1692102 h 1698828"/>
                <a:gd name="connsiteX50" fmla="*/ 198308 w 884500"/>
                <a:gd name="connsiteY50" fmla="*/ 1692102 h 1698828"/>
                <a:gd name="connsiteX51" fmla="*/ 137374 w 884500"/>
                <a:gd name="connsiteY51" fmla="*/ 1691742 h 1698828"/>
                <a:gd name="connsiteX52" fmla="*/ 127999 w 884500"/>
                <a:gd name="connsiteY52" fmla="*/ 1691381 h 1698828"/>
                <a:gd name="connsiteX53" fmla="*/ 93746 w 884500"/>
                <a:gd name="connsiteY53" fmla="*/ 1633692 h 1698828"/>
                <a:gd name="connsiteX54" fmla="*/ 33893 w 884500"/>
                <a:gd name="connsiteY54" fmla="*/ 1445480 h 1698828"/>
                <a:gd name="connsiteX55" fmla="*/ 22715 w 884500"/>
                <a:gd name="connsiteY55" fmla="*/ 1170014 h 1698828"/>
                <a:gd name="connsiteX56" fmla="*/ 80766 w 884500"/>
                <a:gd name="connsiteY56" fmla="*/ 820992 h 1698828"/>
                <a:gd name="connsiteX57" fmla="*/ 135571 w 884500"/>
                <a:gd name="connsiteY57" fmla="*/ 573288 h 1698828"/>
                <a:gd name="connsiteX58" fmla="*/ 136202 w 884500"/>
                <a:gd name="connsiteY58" fmla="*/ 567204 h 1698828"/>
                <a:gd name="connsiteX59" fmla="*/ 140583 w 884500"/>
                <a:gd name="connsiteY59" fmla="*/ 562510 h 1698828"/>
                <a:gd name="connsiteX60" fmla="*/ 139401 w 884500"/>
                <a:gd name="connsiteY60" fmla="*/ 551339 h 1698828"/>
                <a:gd name="connsiteX61" fmla="*/ 141699 w 884500"/>
                <a:gd name="connsiteY61" fmla="*/ 540117 h 1698828"/>
                <a:gd name="connsiteX62" fmla="*/ 146747 w 884500"/>
                <a:gd name="connsiteY62" fmla="*/ 505503 h 1698828"/>
                <a:gd name="connsiteX63" fmla="*/ 146749 w 884500"/>
                <a:gd name="connsiteY63" fmla="*/ 505504 h 1698828"/>
                <a:gd name="connsiteX64" fmla="*/ 146749 w 884500"/>
                <a:gd name="connsiteY64" fmla="*/ 505503 h 1698828"/>
                <a:gd name="connsiteX65" fmla="*/ 137735 w 884500"/>
                <a:gd name="connsiteY65" fmla="*/ 430868 h 1698828"/>
                <a:gd name="connsiteX66" fmla="*/ 96270 w 884500"/>
                <a:gd name="connsiteY66" fmla="*/ 276909 h 1698828"/>
                <a:gd name="connsiteX67" fmla="*/ 0 w 884500"/>
                <a:gd name="connsiteY67" fmla="*/ 322700 h 1698828"/>
                <a:gd name="connsiteX68" fmla="*/ 2793 w 884500"/>
                <a:gd name="connsiteY68"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763 w 884500"/>
                <a:gd name="connsiteY41" fmla="*/ 577197 h 1698828"/>
                <a:gd name="connsiteX42" fmla="*/ 199976 w 884500"/>
                <a:gd name="connsiteY42" fmla="*/ 589244 h 1698828"/>
                <a:gd name="connsiteX43" fmla="*/ 197227 w 884500"/>
                <a:gd name="connsiteY43" fmla="*/ 601412 h 1698828"/>
                <a:gd name="connsiteX44" fmla="*/ 133768 w 884500"/>
                <a:gd name="connsiteY44" fmla="*/ 886254 h 1698828"/>
                <a:gd name="connsiteX45" fmla="*/ 89059 w 884500"/>
                <a:gd name="connsiteY45" fmla="*/ 1171456 h 1698828"/>
                <a:gd name="connsiteX46" fmla="*/ 99876 w 884500"/>
                <a:gd name="connsiteY46" fmla="*/ 1437909 h 1698828"/>
                <a:gd name="connsiteX47" fmla="*/ 203717 w 884500"/>
                <a:gd name="connsiteY47" fmla="*/ 1680925 h 1698828"/>
                <a:gd name="connsiteX48" fmla="*/ 212009 w 884500"/>
                <a:gd name="connsiteY48" fmla="*/ 1692102 h 1698828"/>
                <a:gd name="connsiteX49" fmla="*/ 198308 w 884500"/>
                <a:gd name="connsiteY49" fmla="*/ 1692102 h 1698828"/>
                <a:gd name="connsiteX50" fmla="*/ 137374 w 884500"/>
                <a:gd name="connsiteY50" fmla="*/ 1691742 h 1698828"/>
                <a:gd name="connsiteX51" fmla="*/ 127999 w 884500"/>
                <a:gd name="connsiteY51" fmla="*/ 1691381 h 1698828"/>
                <a:gd name="connsiteX52" fmla="*/ 93746 w 884500"/>
                <a:gd name="connsiteY52" fmla="*/ 1633692 h 1698828"/>
                <a:gd name="connsiteX53" fmla="*/ 33893 w 884500"/>
                <a:gd name="connsiteY53" fmla="*/ 1445480 h 1698828"/>
                <a:gd name="connsiteX54" fmla="*/ 22715 w 884500"/>
                <a:gd name="connsiteY54" fmla="*/ 1170014 h 1698828"/>
                <a:gd name="connsiteX55" fmla="*/ 80766 w 884500"/>
                <a:gd name="connsiteY55" fmla="*/ 820992 h 1698828"/>
                <a:gd name="connsiteX56" fmla="*/ 135571 w 884500"/>
                <a:gd name="connsiteY56" fmla="*/ 573288 h 1698828"/>
                <a:gd name="connsiteX57" fmla="*/ 136202 w 884500"/>
                <a:gd name="connsiteY57" fmla="*/ 567204 h 1698828"/>
                <a:gd name="connsiteX58" fmla="*/ 140583 w 884500"/>
                <a:gd name="connsiteY58" fmla="*/ 562510 h 1698828"/>
                <a:gd name="connsiteX59" fmla="*/ 139401 w 884500"/>
                <a:gd name="connsiteY59" fmla="*/ 551339 h 1698828"/>
                <a:gd name="connsiteX60" fmla="*/ 141699 w 884500"/>
                <a:gd name="connsiteY60" fmla="*/ 540117 h 1698828"/>
                <a:gd name="connsiteX61" fmla="*/ 146747 w 884500"/>
                <a:gd name="connsiteY61" fmla="*/ 505503 h 1698828"/>
                <a:gd name="connsiteX62" fmla="*/ 146749 w 884500"/>
                <a:gd name="connsiteY62" fmla="*/ 505504 h 1698828"/>
                <a:gd name="connsiteX63" fmla="*/ 146749 w 884500"/>
                <a:gd name="connsiteY63" fmla="*/ 505503 h 1698828"/>
                <a:gd name="connsiteX64" fmla="*/ 137735 w 884500"/>
                <a:gd name="connsiteY64" fmla="*/ 430868 h 1698828"/>
                <a:gd name="connsiteX65" fmla="*/ 96270 w 884500"/>
                <a:gd name="connsiteY65" fmla="*/ 276909 h 1698828"/>
                <a:gd name="connsiteX66" fmla="*/ 0 w 884500"/>
                <a:gd name="connsiteY66" fmla="*/ 322700 h 1698828"/>
                <a:gd name="connsiteX67" fmla="*/ 2793 w 884500"/>
                <a:gd name="connsiteY67"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763 w 884500"/>
                <a:gd name="connsiteY41" fmla="*/ 577197 h 1698828"/>
                <a:gd name="connsiteX42" fmla="*/ 199976 w 884500"/>
                <a:gd name="connsiteY42" fmla="*/ 589244 h 1698828"/>
                <a:gd name="connsiteX43" fmla="*/ 133768 w 884500"/>
                <a:gd name="connsiteY43" fmla="*/ 886254 h 1698828"/>
                <a:gd name="connsiteX44" fmla="*/ 89059 w 884500"/>
                <a:gd name="connsiteY44" fmla="*/ 1171456 h 1698828"/>
                <a:gd name="connsiteX45" fmla="*/ 99876 w 884500"/>
                <a:gd name="connsiteY45" fmla="*/ 1437909 h 1698828"/>
                <a:gd name="connsiteX46" fmla="*/ 203717 w 884500"/>
                <a:gd name="connsiteY46" fmla="*/ 1680925 h 1698828"/>
                <a:gd name="connsiteX47" fmla="*/ 212009 w 884500"/>
                <a:gd name="connsiteY47" fmla="*/ 1692102 h 1698828"/>
                <a:gd name="connsiteX48" fmla="*/ 198308 w 884500"/>
                <a:gd name="connsiteY48" fmla="*/ 1692102 h 1698828"/>
                <a:gd name="connsiteX49" fmla="*/ 137374 w 884500"/>
                <a:gd name="connsiteY49" fmla="*/ 1691742 h 1698828"/>
                <a:gd name="connsiteX50" fmla="*/ 127999 w 884500"/>
                <a:gd name="connsiteY50" fmla="*/ 1691381 h 1698828"/>
                <a:gd name="connsiteX51" fmla="*/ 93746 w 884500"/>
                <a:gd name="connsiteY51" fmla="*/ 1633692 h 1698828"/>
                <a:gd name="connsiteX52" fmla="*/ 33893 w 884500"/>
                <a:gd name="connsiteY52" fmla="*/ 1445480 h 1698828"/>
                <a:gd name="connsiteX53" fmla="*/ 22715 w 884500"/>
                <a:gd name="connsiteY53" fmla="*/ 1170014 h 1698828"/>
                <a:gd name="connsiteX54" fmla="*/ 80766 w 884500"/>
                <a:gd name="connsiteY54" fmla="*/ 820992 h 1698828"/>
                <a:gd name="connsiteX55" fmla="*/ 135571 w 884500"/>
                <a:gd name="connsiteY55" fmla="*/ 573288 h 1698828"/>
                <a:gd name="connsiteX56" fmla="*/ 136202 w 884500"/>
                <a:gd name="connsiteY56" fmla="*/ 567204 h 1698828"/>
                <a:gd name="connsiteX57" fmla="*/ 140583 w 884500"/>
                <a:gd name="connsiteY57" fmla="*/ 562510 h 1698828"/>
                <a:gd name="connsiteX58" fmla="*/ 139401 w 884500"/>
                <a:gd name="connsiteY58" fmla="*/ 551339 h 1698828"/>
                <a:gd name="connsiteX59" fmla="*/ 141699 w 884500"/>
                <a:gd name="connsiteY59" fmla="*/ 540117 h 1698828"/>
                <a:gd name="connsiteX60" fmla="*/ 146747 w 884500"/>
                <a:gd name="connsiteY60" fmla="*/ 505503 h 1698828"/>
                <a:gd name="connsiteX61" fmla="*/ 146749 w 884500"/>
                <a:gd name="connsiteY61" fmla="*/ 505504 h 1698828"/>
                <a:gd name="connsiteX62" fmla="*/ 146749 w 884500"/>
                <a:gd name="connsiteY62" fmla="*/ 505503 h 1698828"/>
                <a:gd name="connsiteX63" fmla="*/ 137735 w 884500"/>
                <a:gd name="connsiteY63" fmla="*/ 430868 h 1698828"/>
                <a:gd name="connsiteX64" fmla="*/ 96270 w 884500"/>
                <a:gd name="connsiteY64" fmla="*/ 276909 h 1698828"/>
                <a:gd name="connsiteX65" fmla="*/ 0 w 884500"/>
                <a:gd name="connsiteY65" fmla="*/ 322700 h 1698828"/>
                <a:gd name="connsiteX66" fmla="*/ 2793 w 884500"/>
                <a:gd name="connsiteY66"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36202 w 884500"/>
                <a:gd name="connsiteY55" fmla="*/ 567204 h 1698828"/>
                <a:gd name="connsiteX56" fmla="*/ 140583 w 884500"/>
                <a:gd name="connsiteY56" fmla="*/ 562510 h 1698828"/>
                <a:gd name="connsiteX57" fmla="*/ 139401 w 884500"/>
                <a:gd name="connsiteY57" fmla="*/ 551339 h 1698828"/>
                <a:gd name="connsiteX58" fmla="*/ 141699 w 884500"/>
                <a:gd name="connsiteY58" fmla="*/ 540117 h 1698828"/>
                <a:gd name="connsiteX59" fmla="*/ 146747 w 884500"/>
                <a:gd name="connsiteY59" fmla="*/ 505503 h 1698828"/>
                <a:gd name="connsiteX60" fmla="*/ 146749 w 884500"/>
                <a:gd name="connsiteY60" fmla="*/ 505504 h 1698828"/>
                <a:gd name="connsiteX61" fmla="*/ 146749 w 884500"/>
                <a:gd name="connsiteY61" fmla="*/ 505503 h 1698828"/>
                <a:gd name="connsiteX62" fmla="*/ 137735 w 884500"/>
                <a:gd name="connsiteY62" fmla="*/ 430868 h 1698828"/>
                <a:gd name="connsiteX63" fmla="*/ 96270 w 884500"/>
                <a:gd name="connsiteY63" fmla="*/ 276909 h 1698828"/>
                <a:gd name="connsiteX64" fmla="*/ 0 w 884500"/>
                <a:gd name="connsiteY64" fmla="*/ 322700 h 1698828"/>
                <a:gd name="connsiteX65" fmla="*/ 2793 w 884500"/>
                <a:gd name="connsiteY65"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36202 w 884500"/>
                <a:gd name="connsiteY55" fmla="*/ 567204 h 1698828"/>
                <a:gd name="connsiteX56" fmla="*/ 140583 w 884500"/>
                <a:gd name="connsiteY56" fmla="*/ 562510 h 1698828"/>
                <a:gd name="connsiteX57" fmla="*/ 139401 w 884500"/>
                <a:gd name="connsiteY57" fmla="*/ 551339 h 1698828"/>
                <a:gd name="connsiteX58" fmla="*/ 146747 w 884500"/>
                <a:gd name="connsiteY58" fmla="*/ 505503 h 1698828"/>
                <a:gd name="connsiteX59" fmla="*/ 146749 w 884500"/>
                <a:gd name="connsiteY59" fmla="*/ 505504 h 1698828"/>
                <a:gd name="connsiteX60" fmla="*/ 146749 w 884500"/>
                <a:gd name="connsiteY60" fmla="*/ 505503 h 1698828"/>
                <a:gd name="connsiteX61" fmla="*/ 137735 w 884500"/>
                <a:gd name="connsiteY61" fmla="*/ 430868 h 1698828"/>
                <a:gd name="connsiteX62" fmla="*/ 96270 w 884500"/>
                <a:gd name="connsiteY62" fmla="*/ 276909 h 1698828"/>
                <a:gd name="connsiteX63" fmla="*/ 0 w 884500"/>
                <a:gd name="connsiteY63" fmla="*/ 322700 h 1698828"/>
                <a:gd name="connsiteX64" fmla="*/ 2793 w 884500"/>
                <a:gd name="connsiteY64"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36202 w 884500"/>
                <a:gd name="connsiteY55" fmla="*/ 567204 h 1698828"/>
                <a:gd name="connsiteX56" fmla="*/ 140583 w 884500"/>
                <a:gd name="connsiteY56" fmla="*/ 562510 h 1698828"/>
                <a:gd name="connsiteX57" fmla="*/ 139401 w 884500"/>
                <a:gd name="connsiteY57" fmla="*/ 551339 h 1698828"/>
                <a:gd name="connsiteX58" fmla="*/ 146747 w 884500"/>
                <a:gd name="connsiteY58" fmla="*/ 505503 h 1698828"/>
                <a:gd name="connsiteX59" fmla="*/ 146749 w 884500"/>
                <a:gd name="connsiteY59" fmla="*/ 505504 h 1698828"/>
                <a:gd name="connsiteX60" fmla="*/ 146749 w 884500"/>
                <a:gd name="connsiteY60" fmla="*/ 505503 h 1698828"/>
                <a:gd name="connsiteX61" fmla="*/ 137735 w 884500"/>
                <a:gd name="connsiteY61" fmla="*/ 430868 h 1698828"/>
                <a:gd name="connsiteX62" fmla="*/ 96270 w 884500"/>
                <a:gd name="connsiteY62" fmla="*/ 276909 h 1698828"/>
                <a:gd name="connsiteX63" fmla="*/ 0 w 884500"/>
                <a:gd name="connsiteY63" fmla="*/ 322700 h 1698828"/>
                <a:gd name="connsiteX64" fmla="*/ 2793 w 884500"/>
                <a:gd name="connsiteY64"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36202 w 884500"/>
                <a:gd name="connsiteY55" fmla="*/ 567204 h 1698828"/>
                <a:gd name="connsiteX56" fmla="*/ 140583 w 884500"/>
                <a:gd name="connsiteY56" fmla="*/ 562510 h 1698828"/>
                <a:gd name="connsiteX57" fmla="*/ 146747 w 884500"/>
                <a:gd name="connsiteY57" fmla="*/ 505503 h 1698828"/>
                <a:gd name="connsiteX58" fmla="*/ 146749 w 884500"/>
                <a:gd name="connsiteY58" fmla="*/ 505504 h 1698828"/>
                <a:gd name="connsiteX59" fmla="*/ 146749 w 884500"/>
                <a:gd name="connsiteY59" fmla="*/ 505503 h 1698828"/>
                <a:gd name="connsiteX60" fmla="*/ 137735 w 884500"/>
                <a:gd name="connsiteY60" fmla="*/ 430868 h 1698828"/>
                <a:gd name="connsiteX61" fmla="*/ 96270 w 884500"/>
                <a:gd name="connsiteY61" fmla="*/ 276909 h 1698828"/>
                <a:gd name="connsiteX62" fmla="*/ 0 w 884500"/>
                <a:gd name="connsiteY62" fmla="*/ 322700 h 1698828"/>
                <a:gd name="connsiteX63" fmla="*/ 2793 w 884500"/>
                <a:gd name="connsiteY63"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36202 w 884500"/>
                <a:gd name="connsiteY55" fmla="*/ 567204 h 1698828"/>
                <a:gd name="connsiteX56" fmla="*/ 146747 w 884500"/>
                <a:gd name="connsiteY56" fmla="*/ 505503 h 1698828"/>
                <a:gd name="connsiteX57" fmla="*/ 146749 w 884500"/>
                <a:gd name="connsiteY57" fmla="*/ 505504 h 1698828"/>
                <a:gd name="connsiteX58" fmla="*/ 146749 w 884500"/>
                <a:gd name="connsiteY58" fmla="*/ 505503 h 1698828"/>
                <a:gd name="connsiteX59" fmla="*/ 137735 w 884500"/>
                <a:gd name="connsiteY59" fmla="*/ 430868 h 1698828"/>
                <a:gd name="connsiteX60" fmla="*/ 96270 w 884500"/>
                <a:gd name="connsiteY60" fmla="*/ 276909 h 1698828"/>
                <a:gd name="connsiteX61" fmla="*/ 0 w 884500"/>
                <a:gd name="connsiteY61" fmla="*/ 322700 h 1698828"/>
                <a:gd name="connsiteX62" fmla="*/ 2793 w 884500"/>
                <a:gd name="connsiteY62"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35571 w 884500"/>
                <a:gd name="connsiteY54" fmla="*/ 573288 h 1698828"/>
                <a:gd name="connsiteX55" fmla="*/ 146747 w 884500"/>
                <a:gd name="connsiteY55" fmla="*/ 505503 h 1698828"/>
                <a:gd name="connsiteX56" fmla="*/ 146749 w 884500"/>
                <a:gd name="connsiteY56" fmla="*/ 505504 h 1698828"/>
                <a:gd name="connsiteX57" fmla="*/ 146749 w 884500"/>
                <a:gd name="connsiteY57" fmla="*/ 505503 h 1698828"/>
                <a:gd name="connsiteX58" fmla="*/ 137735 w 884500"/>
                <a:gd name="connsiteY58" fmla="*/ 430868 h 1698828"/>
                <a:gd name="connsiteX59" fmla="*/ 96270 w 884500"/>
                <a:gd name="connsiteY59" fmla="*/ 276909 h 1698828"/>
                <a:gd name="connsiteX60" fmla="*/ 0 w 884500"/>
                <a:gd name="connsiteY60" fmla="*/ 322700 h 1698828"/>
                <a:gd name="connsiteX61" fmla="*/ 2793 w 884500"/>
                <a:gd name="connsiteY6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46747 w 884500"/>
                <a:gd name="connsiteY54" fmla="*/ 505503 h 1698828"/>
                <a:gd name="connsiteX55" fmla="*/ 146749 w 884500"/>
                <a:gd name="connsiteY55" fmla="*/ 505504 h 1698828"/>
                <a:gd name="connsiteX56" fmla="*/ 146749 w 884500"/>
                <a:gd name="connsiteY56" fmla="*/ 505503 h 1698828"/>
                <a:gd name="connsiteX57" fmla="*/ 137735 w 884500"/>
                <a:gd name="connsiteY57" fmla="*/ 430868 h 1698828"/>
                <a:gd name="connsiteX58" fmla="*/ 96270 w 884500"/>
                <a:gd name="connsiteY58" fmla="*/ 276909 h 1698828"/>
                <a:gd name="connsiteX59" fmla="*/ 0 w 884500"/>
                <a:gd name="connsiteY59" fmla="*/ 322700 h 1698828"/>
                <a:gd name="connsiteX60" fmla="*/ 2793 w 884500"/>
                <a:gd name="connsiteY60"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46747 w 884500"/>
                <a:gd name="connsiteY54" fmla="*/ 505503 h 1698828"/>
                <a:gd name="connsiteX55" fmla="*/ 146749 w 884500"/>
                <a:gd name="connsiteY55" fmla="*/ 505504 h 1698828"/>
                <a:gd name="connsiteX56" fmla="*/ 76596 w 884500"/>
                <a:gd name="connsiteY56" fmla="*/ 488569 h 1698828"/>
                <a:gd name="connsiteX57" fmla="*/ 137735 w 884500"/>
                <a:gd name="connsiteY57" fmla="*/ 430868 h 1698828"/>
                <a:gd name="connsiteX58" fmla="*/ 96270 w 884500"/>
                <a:gd name="connsiteY58" fmla="*/ 276909 h 1698828"/>
                <a:gd name="connsiteX59" fmla="*/ 0 w 884500"/>
                <a:gd name="connsiteY59" fmla="*/ 322700 h 1698828"/>
                <a:gd name="connsiteX60" fmla="*/ 2793 w 884500"/>
                <a:gd name="connsiteY60"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46747 w 884500"/>
                <a:gd name="connsiteY54" fmla="*/ 505503 h 1698828"/>
                <a:gd name="connsiteX55" fmla="*/ 76596 w 884500"/>
                <a:gd name="connsiteY55" fmla="*/ 488569 h 1698828"/>
                <a:gd name="connsiteX56" fmla="*/ 137735 w 884500"/>
                <a:gd name="connsiteY56" fmla="*/ 430868 h 1698828"/>
                <a:gd name="connsiteX57" fmla="*/ 96270 w 884500"/>
                <a:gd name="connsiteY57" fmla="*/ 276909 h 1698828"/>
                <a:gd name="connsiteX58" fmla="*/ 0 w 884500"/>
                <a:gd name="connsiteY58" fmla="*/ 322700 h 1698828"/>
                <a:gd name="connsiteX59" fmla="*/ 2793 w 884500"/>
                <a:gd name="connsiteY59"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212009 w 884500"/>
                <a:gd name="connsiteY40" fmla="*/ 512354 h 1698828"/>
                <a:gd name="connsiteX41" fmla="*/ 199976 w 884500"/>
                <a:gd name="connsiteY41" fmla="*/ 589244 h 1698828"/>
                <a:gd name="connsiteX42" fmla="*/ 133768 w 884500"/>
                <a:gd name="connsiteY42" fmla="*/ 886254 h 1698828"/>
                <a:gd name="connsiteX43" fmla="*/ 89059 w 884500"/>
                <a:gd name="connsiteY43" fmla="*/ 1171456 h 1698828"/>
                <a:gd name="connsiteX44" fmla="*/ 99876 w 884500"/>
                <a:gd name="connsiteY44" fmla="*/ 1437909 h 1698828"/>
                <a:gd name="connsiteX45" fmla="*/ 203717 w 884500"/>
                <a:gd name="connsiteY45" fmla="*/ 1680925 h 1698828"/>
                <a:gd name="connsiteX46" fmla="*/ 212009 w 884500"/>
                <a:gd name="connsiteY46" fmla="*/ 1692102 h 1698828"/>
                <a:gd name="connsiteX47" fmla="*/ 198308 w 884500"/>
                <a:gd name="connsiteY47" fmla="*/ 1692102 h 1698828"/>
                <a:gd name="connsiteX48" fmla="*/ 137374 w 884500"/>
                <a:gd name="connsiteY48" fmla="*/ 1691742 h 1698828"/>
                <a:gd name="connsiteX49" fmla="*/ 127999 w 884500"/>
                <a:gd name="connsiteY49" fmla="*/ 1691381 h 1698828"/>
                <a:gd name="connsiteX50" fmla="*/ 93746 w 884500"/>
                <a:gd name="connsiteY50" fmla="*/ 1633692 h 1698828"/>
                <a:gd name="connsiteX51" fmla="*/ 33893 w 884500"/>
                <a:gd name="connsiteY51" fmla="*/ 1445480 h 1698828"/>
                <a:gd name="connsiteX52" fmla="*/ 22715 w 884500"/>
                <a:gd name="connsiteY52" fmla="*/ 1170014 h 1698828"/>
                <a:gd name="connsiteX53" fmla="*/ 80766 w 884500"/>
                <a:gd name="connsiteY53" fmla="*/ 820992 h 1698828"/>
                <a:gd name="connsiteX54" fmla="*/ 146747 w 884500"/>
                <a:gd name="connsiteY54" fmla="*/ 505503 h 1698828"/>
                <a:gd name="connsiteX55" fmla="*/ 137735 w 884500"/>
                <a:gd name="connsiteY55" fmla="*/ 430868 h 1698828"/>
                <a:gd name="connsiteX56" fmla="*/ 96270 w 884500"/>
                <a:gd name="connsiteY56" fmla="*/ 276909 h 1698828"/>
                <a:gd name="connsiteX57" fmla="*/ 0 w 884500"/>
                <a:gd name="connsiteY57" fmla="*/ 322700 h 1698828"/>
                <a:gd name="connsiteX58" fmla="*/ 2793 w 884500"/>
                <a:gd name="connsiteY58"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210464 w 884500"/>
                <a:gd name="connsiteY39" fmla="*/ 512612 h 1698828"/>
                <a:gd name="connsiteX40" fmla="*/ 199976 w 884500"/>
                <a:gd name="connsiteY40" fmla="*/ 589244 h 1698828"/>
                <a:gd name="connsiteX41" fmla="*/ 133768 w 884500"/>
                <a:gd name="connsiteY41" fmla="*/ 886254 h 1698828"/>
                <a:gd name="connsiteX42" fmla="*/ 89059 w 884500"/>
                <a:gd name="connsiteY42" fmla="*/ 1171456 h 1698828"/>
                <a:gd name="connsiteX43" fmla="*/ 99876 w 884500"/>
                <a:gd name="connsiteY43" fmla="*/ 1437909 h 1698828"/>
                <a:gd name="connsiteX44" fmla="*/ 203717 w 884500"/>
                <a:gd name="connsiteY44" fmla="*/ 1680925 h 1698828"/>
                <a:gd name="connsiteX45" fmla="*/ 212009 w 884500"/>
                <a:gd name="connsiteY45" fmla="*/ 1692102 h 1698828"/>
                <a:gd name="connsiteX46" fmla="*/ 198308 w 884500"/>
                <a:gd name="connsiteY46" fmla="*/ 1692102 h 1698828"/>
                <a:gd name="connsiteX47" fmla="*/ 137374 w 884500"/>
                <a:gd name="connsiteY47" fmla="*/ 1691742 h 1698828"/>
                <a:gd name="connsiteX48" fmla="*/ 127999 w 884500"/>
                <a:gd name="connsiteY48" fmla="*/ 1691381 h 1698828"/>
                <a:gd name="connsiteX49" fmla="*/ 93746 w 884500"/>
                <a:gd name="connsiteY49" fmla="*/ 1633692 h 1698828"/>
                <a:gd name="connsiteX50" fmla="*/ 33893 w 884500"/>
                <a:gd name="connsiteY50" fmla="*/ 1445480 h 1698828"/>
                <a:gd name="connsiteX51" fmla="*/ 22715 w 884500"/>
                <a:gd name="connsiteY51" fmla="*/ 1170014 h 1698828"/>
                <a:gd name="connsiteX52" fmla="*/ 80766 w 884500"/>
                <a:gd name="connsiteY52" fmla="*/ 820992 h 1698828"/>
                <a:gd name="connsiteX53" fmla="*/ 146747 w 884500"/>
                <a:gd name="connsiteY53" fmla="*/ 505503 h 1698828"/>
                <a:gd name="connsiteX54" fmla="*/ 137735 w 884500"/>
                <a:gd name="connsiteY54" fmla="*/ 430868 h 1698828"/>
                <a:gd name="connsiteX55" fmla="*/ 96270 w 884500"/>
                <a:gd name="connsiteY55" fmla="*/ 276909 h 1698828"/>
                <a:gd name="connsiteX56" fmla="*/ 0 w 884500"/>
                <a:gd name="connsiteY56" fmla="*/ 322700 h 1698828"/>
                <a:gd name="connsiteX57" fmla="*/ 2793 w 884500"/>
                <a:gd name="connsiteY57"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99976 w 884500"/>
                <a:gd name="connsiteY39" fmla="*/ 589244 h 1698828"/>
                <a:gd name="connsiteX40" fmla="*/ 133768 w 884500"/>
                <a:gd name="connsiteY40" fmla="*/ 886254 h 1698828"/>
                <a:gd name="connsiteX41" fmla="*/ 89059 w 884500"/>
                <a:gd name="connsiteY41" fmla="*/ 1171456 h 1698828"/>
                <a:gd name="connsiteX42" fmla="*/ 99876 w 884500"/>
                <a:gd name="connsiteY42" fmla="*/ 1437909 h 1698828"/>
                <a:gd name="connsiteX43" fmla="*/ 203717 w 884500"/>
                <a:gd name="connsiteY43" fmla="*/ 1680925 h 1698828"/>
                <a:gd name="connsiteX44" fmla="*/ 212009 w 884500"/>
                <a:gd name="connsiteY44" fmla="*/ 1692102 h 1698828"/>
                <a:gd name="connsiteX45" fmla="*/ 198308 w 884500"/>
                <a:gd name="connsiteY45" fmla="*/ 1692102 h 1698828"/>
                <a:gd name="connsiteX46" fmla="*/ 137374 w 884500"/>
                <a:gd name="connsiteY46" fmla="*/ 1691742 h 1698828"/>
                <a:gd name="connsiteX47" fmla="*/ 127999 w 884500"/>
                <a:gd name="connsiteY47" fmla="*/ 1691381 h 1698828"/>
                <a:gd name="connsiteX48" fmla="*/ 93746 w 884500"/>
                <a:gd name="connsiteY48" fmla="*/ 1633692 h 1698828"/>
                <a:gd name="connsiteX49" fmla="*/ 33893 w 884500"/>
                <a:gd name="connsiteY49" fmla="*/ 1445480 h 1698828"/>
                <a:gd name="connsiteX50" fmla="*/ 22715 w 884500"/>
                <a:gd name="connsiteY50" fmla="*/ 1170014 h 1698828"/>
                <a:gd name="connsiteX51" fmla="*/ 80766 w 884500"/>
                <a:gd name="connsiteY51" fmla="*/ 820992 h 1698828"/>
                <a:gd name="connsiteX52" fmla="*/ 146747 w 884500"/>
                <a:gd name="connsiteY52" fmla="*/ 505503 h 1698828"/>
                <a:gd name="connsiteX53" fmla="*/ 137735 w 884500"/>
                <a:gd name="connsiteY53" fmla="*/ 430868 h 1698828"/>
                <a:gd name="connsiteX54" fmla="*/ 96270 w 884500"/>
                <a:gd name="connsiteY54" fmla="*/ 276909 h 1698828"/>
                <a:gd name="connsiteX55" fmla="*/ 0 w 884500"/>
                <a:gd name="connsiteY55" fmla="*/ 322700 h 1698828"/>
                <a:gd name="connsiteX56" fmla="*/ 2793 w 884500"/>
                <a:gd name="connsiteY56"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03717 w 884500"/>
                <a:gd name="connsiteY42" fmla="*/ 1680925 h 1698828"/>
                <a:gd name="connsiteX43" fmla="*/ 212009 w 884500"/>
                <a:gd name="connsiteY43" fmla="*/ 1692102 h 1698828"/>
                <a:gd name="connsiteX44" fmla="*/ 198308 w 884500"/>
                <a:gd name="connsiteY44" fmla="*/ 1692102 h 1698828"/>
                <a:gd name="connsiteX45" fmla="*/ 137374 w 884500"/>
                <a:gd name="connsiteY45" fmla="*/ 1691742 h 1698828"/>
                <a:gd name="connsiteX46" fmla="*/ 127999 w 884500"/>
                <a:gd name="connsiteY46" fmla="*/ 1691381 h 1698828"/>
                <a:gd name="connsiteX47" fmla="*/ 93746 w 884500"/>
                <a:gd name="connsiteY47" fmla="*/ 1633692 h 1698828"/>
                <a:gd name="connsiteX48" fmla="*/ 33893 w 884500"/>
                <a:gd name="connsiteY48" fmla="*/ 1445480 h 1698828"/>
                <a:gd name="connsiteX49" fmla="*/ 22715 w 884500"/>
                <a:gd name="connsiteY49" fmla="*/ 1170014 h 1698828"/>
                <a:gd name="connsiteX50" fmla="*/ 80766 w 884500"/>
                <a:gd name="connsiteY50" fmla="*/ 820992 h 1698828"/>
                <a:gd name="connsiteX51" fmla="*/ 146747 w 884500"/>
                <a:gd name="connsiteY51" fmla="*/ 505503 h 1698828"/>
                <a:gd name="connsiteX52" fmla="*/ 137735 w 884500"/>
                <a:gd name="connsiteY52" fmla="*/ 430868 h 1698828"/>
                <a:gd name="connsiteX53" fmla="*/ 96270 w 884500"/>
                <a:gd name="connsiteY53" fmla="*/ 276909 h 1698828"/>
                <a:gd name="connsiteX54" fmla="*/ 0 w 884500"/>
                <a:gd name="connsiteY54" fmla="*/ 322700 h 1698828"/>
                <a:gd name="connsiteX55" fmla="*/ 2793 w 884500"/>
                <a:gd name="connsiteY55"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03717 w 884500"/>
                <a:gd name="connsiteY42" fmla="*/ 1680925 h 1698828"/>
                <a:gd name="connsiteX43" fmla="*/ 212009 w 884500"/>
                <a:gd name="connsiteY43" fmla="*/ 1692102 h 1698828"/>
                <a:gd name="connsiteX44" fmla="*/ 137374 w 884500"/>
                <a:gd name="connsiteY44" fmla="*/ 1691742 h 1698828"/>
                <a:gd name="connsiteX45" fmla="*/ 127999 w 884500"/>
                <a:gd name="connsiteY45" fmla="*/ 1691381 h 1698828"/>
                <a:gd name="connsiteX46" fmla="*/ 93746 w 884500"/>
                <a:gd name="connsiteY46" fmla="*/ 1633692 h 1698828"/>
                <a:gd name="connsiteX47" fmla="*/ 33893 w 884500"/>
                <a:gd name="connsiteY47" fmla="*/ 1445480 h 1698828"/>
                <a:gd name="connsiteX48" fmla="*/ 22715 w 884500"/>
                <a:gd name="connsiteY48" fmla="*/ 1170014 h 1698828"/>
                <a:gd name="connsiteX49" fmla="*/ 80766 w 884500"/>
                <a:gd name="connsiteY49" fmla="*/ 820992 h 1698828"/>
                <a:gd name="connsiteX50" fmla="*/ 146747 w 884500"/>
                <a:gd name="connsiteY50" fmla="*/ 505503 h 1698828"/>
                <a:gd name="connsiteX51" fmla="*/ 137735 w 884500"/>
                <a:gd name="connsiteY51" fmla="*/ 430868 h 1698828"/>
                <a:gd name="connsiteX52" fmla="*/ 96270 w 884500"/>
                <a:gd name="connsiteY52" fmla="*/ 276909 h 1698828"/>
                <a:gd name="connsiteX53" fmla="*/ 0 w 884500"/>
                <a:gd name="connsiteY53" fmla="*/ 322700 h 1698828"/>
                <a:gd name="connsiteX54" fmla="*/ 2793 w 884500"/>
                <a:gd name="connsiteY54"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12009 w 884500"/>
                <a:gd name="connsiteY42" fmla="*/ 1692102 h 1698828"/>
                <a:gd name="connsiteX43" fmla="*/ 137374 w 884500"/>
                <a:gd name="connsiteY43" fmla="*/ 1691742 h 1698828"/>
                <a:gd name="connsiteX44" fmla="*/ 127999 w 884500"/>
                <a:gd name="connsiteY44" fmla="*/ 1691381 h 1698828"/>
                <a:gd name="connsiteX45" fmla="*/ 93746 w 884500"/>
                <a:gd name="connsiteY45" fmla="*/ 1633692 h 1698828"/>
                <a:gd name="connsiteX46" fmla="*/ 33893 w 884500"/>
                <a:gd name="connsiteY46" fmla="*/ 1445480 h 1698828"/>
                <a:gd name="connsiteX47" fmla="*/ 22715 w 884500"/>
                <a:gd name="connsiteY47" fmla="*/ 1170014 h 1698828"/>
                <a:gd name="connsiteX48" fmla="*/ 80766 w 884500"/>
                <a:gd name="connsiteY48" fmla="*/ 820992 h 1698828"/>
                <a:gd name="connsiteX49" fmla="*/ 146747 w 884500"/>
                <a:gd name="connsiteY49" fmla="*/ 505503 h 1698828"/>
                <a:gd name="connsiteX50" fmla="*/ 137735 w 884500"/>
                <a:gd name="connsiteY50" fmla="*/ 430868 h 1698828"/>
                <a:gd name="connsiteX51" fmla="*/ 96270 w 884500"/>
                <a:gd name="connsiteY51" fmla="*/ 276909 h 1698828"/>
                <a:gd name="connsiteX52" fmla="*/ 0 w 884500"/>
                <a:gd name="connsiteY52" fmla="*/ 322700 h 1698828"/>
                <a:gd name="connsiteX53" fmla="*/ 2793 w 884500"/>
                <a:gd name="connsiteY53"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12009 w 884500"/>
                <a:gd name="connsiteY42" fmla="*/ 1692102 h 1698828"/>
                <a:gd name="connsiteX43" fmla="*/ 137374 w 884500"/>
                <a:gd name="connsiteY43" fmla="*/ 1691742 h 1698828"/>
                <a:gd name="connsiteX44" fmla="*/ 127999 w 884500"/>
                <a:gd name="connsiteY44" fmla="*/ 1691381 h 1698828"/>
                <a:gd name="connsiteX45" fmla="*/ 93746 w 884500"/>
                <a:gd name="connsiteY45" fmla="*/ 1633692 h 1698828"/>
                <a:gd name="connsiteX46" fmla="*/ 33893 w 884500"/>
                <a:gd name="connsiteY46" fmla="*/ 1445480 h 1698828"/>
                <a:gd name="connsiteX47" fmla="*/ 22715 w 884500"/>
                <a:gd name="connsiteY47" fmla="*/ 1170014 h 1698828"/>
                <a:gd name="connsiteX48" fmla="*/ 80766 w 884500"/>
                <a:gd name="connsiteY48" fmla="*/ 820992 h 1698828"/>
                <a:gd name="connsiteX49" fmla="*/ 146747 w 884500"/>
                <a:gd name="connsiteY49" fmla="*/ 505503 h 1698828"/>
                <a:gd name="connsiteX50" fmla="*/ 137735 w 884500"/>
                <a:gd name="connsiteY50" fmla="*/ 430868 h 1698828"/>
                <a:gd name="connsiteX51" fmla="*/ 96270 w 884500"/>
                <a:gd name="connsiteY51" fmla="*/ 276909 h 1698828"/>
                <a:gd name="connsiteX52" fmla="*/ 0 w 884500"/>
                <a:gd name="connsiteY52" fmla="*/ 322700 h 1698828"/>
                <a:gd name="connsiteX53" fmla="*/ 2793 w 884500"/>
                <a:gd name="connsiteY53"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12009 w 884500"/>
                <a:gd name="connsiteY42" fmla="*/ 1692102 h 1698828"/>
                <a:gd name="connsiteX43" fmla="*/ 137374 w 884500"/>
                <a:gd name="connsiteY43" fmla="*/ 1691742 h 1698828"/>
                <a:gd name="connsiteX44" fmla="*/ 127999 w 884500"/>
                <a:gd name="connsiteY44" fmla="*/ 1691381 h 1698828"/>
                <a:gd name="connsiteX45" fmla="*/ 93746 w 884500"/>
                <a:gd name="connsiteY45" fmla="*/ 1633692 h 1698828"/>
                <a:gd name="connsiteX46" fmla="*/ 33893 w 884500"/>
                <a:gd name="connsiteY46" fmla="*/ 1445480 h 1698828"/>
                <a:gd name="connsiteX47" fmla="*/ 22715 w 884500"/>
                <a:gd name="connsiteY47" fmla="*/ 1170014 h 1698828"/>
                <a:gd name="connsiteX48" fmla="*/ 80766 w 884500"/>
                <a:gd name="connsiteY48" fmla="*/ 820992 h 1698828"/>
                <a:gd name="connsiteX49" fmla="*/ 146747 w 884500"/>
                <a:gd name="connsiteY49" fmla="*/ 505503 h 1698828"/>
                <a:gd name="connsiteX50" fmla="*/ 137735 w 884500"/>
                <a:gd name="connsiteY50" fmla="*/ 430868 h 1698828"/>
                <a:gd name="connsiteX51" fmla="*/ 96270 w 884500"/>
                <a:gd name="connsiteY51" fmla="*/ 276909 h 1698828"/>
                <a:gd name="connsiteX52" fmla="*/ 0 w 884500"/>
                <a:gd name="connsiteY52" fmla="*/ 322700 h 1698828"/>
                <a:gd name="connsiteX53" fmla="*/ 2793 w 884500"/>
                <a:gd name="connsiteY53" fmla="*/ 1234 h 1698828"/>
                <a:gd name="connsiteX0" fmla="*/ 696599 w 884500"/>
                <a:gd name="connsiteY0" fmla="*/ 5409 h 1713009"/>
                <a:gd name="connsiteX1" fmla="*/ 835774 w 884500"/>
                <a:gd name="connsiteY1" fmla="*/ 6491 h 1713009"/>
                <a:gd name="connsiteX2" fmla="*/ 876157 w 884500"/>
                <a:gd name="connsiteY2" fmla="*/ 6851 h 1713009"/>
                <a:gd name="connsiteX3" fmla="*/ 884450 w 884500"/>
                <a:gd name="connsiteY3" fmla="*/ 15865 h 1713009"/>
                <a:gd name="connsiteX4" fmla="*/ 883728 w 884500"/>
                <a:gd name="connsiteY4" fmla="*/ 127278 h 1713009"/>
                <a:gd name="connsiteX5" fmla="*/ 883007 w 884500"/>
                <a:gd name="connsiteY5" fmla="*/ 131244 h 1713009"/>
                <a:gd name="connsiteX6" fmla="*/ 864980 w 884500"/>
                <a:gd name="connsiteY6" fmla="*/ 148551 h 1713009"/>
                <a:gd name="connsiteX7" fmla="*/ 833250 w 884500"/>
                <a:gd name="connsiteY7" fmla="*/ 148551 h 1713009"/>
                <a:gd name="connsiteX8" fmla="*/ 815943 w 884500"/>
                <a:gd name="connsiteY8" fmla="*/ 165136 h 1713009"/>
                <a:gd name="connsiteX9" fmla="*/ 805848 w 884500"/>
                <a:gd name="connsiteY9" fmla="*/ 332436 h 1713009"/>
                <a:gd name="connsiteX10" fmla="*/ 802603 w 884500"/>
                <a:gd name="connsiteY10" fmla="*/ 523892 h 1713009"/>
                <a:gd name="connsiteX11" fmla="*/ 807651 w 884500"/>
                <a:gd name="connsiteY11" fmla="*/ 661986 h 1713009"/>
                <a:gd name="connsiteX12" fmla="*/ 814501 w 884500"/>
                <a:gd name="connsiteY12" fmla="*/ 773399 h 1713009"/>
                <a:gd name="connsiteX13" fmla="*/ 823515 w 884500"/>
                <a:gd name="connsiteY13" fmla="*/ 901397 h 1713009"/>
                <a:gd name="connsiteX14" fmla="*/ 830366 w 884500"/>
                <a:gd name="connsiteY14" fmla="*/ 1009564 h 1713009"/>
                <a:gd name="connsiteX15" fmla="*/ 835774 w 884500"/>
                <a:gd name="connsiteY15" fmla="*/ 1201742 h 1713009"/>
                <a:gd name="connsiteX16" fmla="*/ 802242 w 884500"/>
                <a:gd name="connsiteY16" fmla="*/ 1455575 h 1713009"/>
                <a:gd name="connsiteX17" fmla="*/ 715708 w 884500"/>
                <a:gd name="connsiteY17" fmla="*/ 1644148 h 1713009"/>
                <a:gd name="connsiteX18" fmla="*/ 687224 w 884500"/>
                <a:gd name="connsiteY18" fmla="*/ 1686693 h 1713009"/>
                <a:gd name="connsiteX19" fmla="*/ 673162 w 884500"/>
                <a:gd name="connsiteY19" fmla="*/ 1698231 h 1713009"/>
                <a:gd name="connsiteX20" fmla="*/ 591676 w 884500"/>
                <a:gd name="connsiteY20" fmla="*/ 1698592 h 1713009"/>
                <a:gd name="connsiteX21" fmla="*/ 637106 w 884500"/>
                <a:gd name="connsiteY21" fmla="*/ 1634052 h 1713009"/>
                <a:gd name="connsiteX22" fmla="*/ 749961 w 884500"/>
                <a:gd name="connsiteY22" fmla="*/ 1365075 h 1713009"/>
                <a:gd name="connsiteX23" fmla="*/ 763662 w 884500"/>
                <a:gd name="connsiteY23" fmla="*/ 1195973 h 1713009"/>
                <a:gd name="connsiteX24" fmla="*/ 751764 w 884500"/>
                <a:gd name="connsiteY24" fmla="*/ 905002 h 1713009"/>
                <a:gd name="connsiteX25" fmla="*/ 731933 w 884500"/>
                <a:gd name="connsiteY25" fmla="*/ 404187 h 1713009"/>
                <a:gd name="connsiteX26" fmla="*/ 744913 w 884500"/>
                <a:gd name="connsiteY26" fmla="*/ 163694 h 1713009"/>
                <a:gd name="connsiteX27" fmla="*/ 727246 w 884500"/>
                <a:gd name="connsiteY27" fmla="*/ 144224 h 1713009"/>
                <a:gd name="connsiteX28" fmla="*/ 709579 w 884500"/>
                <a:gd name="connsiteY28" fmla="*/ 144585 h 1713009"/>
                <a:gd name="connsiteX29" fmla="*/ 697680 w 884500"/>
                <a:gd name="connsiteY29" fmla="*/ 133047 h 1713009"/>
                <a:gd name="connsiteX30" fmla="*/ 696959 w 884500"/>
                <a:gd name="connsiteY30" fmla="*/ 14423 h 1713009"/>
                <a:gd name="connsiteX31" fmla="*/ 696599 w 884500"/>
                <a:gd name="connsiteY31" fmla="*/ 5409 h 1713009"/>
                <a:gd name="connsiteX32" fmla="*/ 2793 w 884500"/>
                <a:gd name="connsiteY32" fmla="*/ 1234 h 1713009"/>
                <a:gd name="connsiteX33" fmla="*/ 203717 w 884500"/>
                <a:gd name="connsiteY33" fmla="*/ 0 h 1713009"/>
                <a:gd name="connsiteX34" fmla="*/ 202275 w 884500"/>
                <a:gd name="connsiteY34" fmla="*/ 81847 h 1713009"/>
                <a:gd name="connsiteX35" fmla="*/ 174977 w 884500"/>
                <a:gd name="connsiteY35" fmla="*/ 189817 h 1713009"/>
                <a:gd name="connsiteX36" fmla="*/ 226432 w 884500"/>
                <a:gd name="connsiteY36" fmla="*/ 311162 h 1713009"/>
                <a:gd name="connsiteX37" fmla="*/ 234725 w 884500"/>
                <a:gd name="connsiteY37" fmla="*/ 435555 h 1713009"/>
                <a:gd name="connsiteX38" fmla="*/ 212010 w 884500"/>
                <a:gd name="connsiteY38" fmla="*/ 511993 h 1713009"/>
                <a:gd name="connsiteX39" fmla="*/ 133768 w 884500"/>
                <a:gd name="connsiteY39" fmla="*/ 886254 h 1713009"/>
                <a:gd name="connsiteX40" fmla="*/ 89059 w 884500"/>
                <a:gd name="connsiteY40" fmla="*/ 1171456 h 1713009"/>
                <a:gd name="connsiteX41" fmla="*/ 99876 w 884500"/>
                <a:gd name="connsiteY41" fmla="*/ 1437909 h 1713009"/>
                <a:gd name="connsiteX42" fmla="*/ 212009 w 884500"/>
                <a:gd name="connsiteY42" fmla="*/ 1692102 h 1713009"/>
                <a:gd name="connsiteX43" fmla="*/ 127999 w 884500"/>
                <a:gd name="connsiteY43" fmla="*/ 1691381 h 1713009"/>
                <a:gd name="connsiteX44" fmla="*/ 93746 w 884500"/>
                <a:gd name="connsiteY44" fmla="*/ 1633692 h 1713009"/>
                <a:gd name="connsiteX45" fmla="*/ 33893 w 884500"/>
                <a:gd name="connsiteY45" fmla="*/ 1445480 h 1713009"/>
                <a:gd name="connsiteX46" fmla="*/ 22715 w 884500"/>
                <a:gd name="connsiteY46" fmla="*/ 1170014 h 1713009"/>
                <a:gd name="connsiteX47" fmla="*/ 80766 w 884500"/>
                <a:gd name="connsiteY47" fmla="*/ 820992 h 1713009"/>
                <a:gd name="connsiteX48" fmla="*/ 146747 w 884500"/>
                <a:gd name="connsiteY48" fmla="*/ 505503 h 1713009"/>
                <a:gd name="connsiteX49" fmla="*/ 137735 w 884500"/>
                <a:gd name="connsiteY49" fmla="*/ 430868 h 1713009"/>
                <a:gd name="connsiteX50" fmla="*/ 96270 w 884500"/>
                <a:gd name="connsiteY50" fmla="*/ 276909 h 1713009"/>
                <a:gd name="connsiteX51" fmla="*/ 0 w 884500"/>
                <a:gd name="connsiteY51" fmla="*/ 322700 h 1713009"/>
                <a:gd name="connsiteX52" fmla="*/ 2793 w 884500"/>
                <a:gd name="connsiteY52" fmla="*/ 1234 h 1713009"/>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87224 w 884500"/>
                <a:gd name="connsiteY18" fmla="*/ 1686693 h 1698828"/>
                <a:gd name="connsiteX19" fmla="*/ 673162 w 884500"/>
                <a:gd name="connsiteY19" fmla="*/ 1698231 h 1698828"/>
                <a:gd name="connsiteX20" fmla="*/ 591676 w 884500"/>
                <a:gd name="connsiteY20" fmla="*/ 1698592 h 1698828"/>
                <a:gd name="connsiteX21" fmla="*/ 637106 w 884500"/>
                <a:gd name="connsiteY21" fmla="*/ 1634052 h 1698828"/>
                <a:gd name="connsiteX22" fmla="*/ 749961 w 884500"/>
                <a:gd name="connsiteY22" fmla="*/ 1365075 h 1698828"/>
                <a:gd name="connsiteX23" fmla="*/ 763662 w 884500"/>
                <a:gd name="connsiteY23" fmla="*/ 1195973 h 1698828"/>
                <a:gd name="connsiteX24" fmla="*/ 751764 w 884500"/>
                <a:gd name="connsiteY24" fmla="*/ 905002 h 1698828"/>
                <a:gd name="connsiteX25" fmla="*/ 731933 w 884500"/>
                <a:gd name="connsiteY25" fmla="*/ 404187 h 1698828"/>
                <a:gd name="connsiteX26" fmla="*/ 744913 w 884500"/>
                <a:gd name="connsiteY26" fmla="*/ 163694 h 1698828"/>
                <a:gd name="connsiteX27" fmla="*/ 727246 w 884500"/>
                <a:gd name="connsiteY27" fmla="*/ 144224 h 1698828"/>
                <a:gd name="connsiteX28" fmla="*/ 709579 w 884500"/>
                <a:gd name="connsiteY28" fmla="*/ 144585 h 1698828"/>
                <a:gd name="connsiteX29" fmla="*/ 697680 w 884500"/>
                <a:gd name="connsiteY29" fmla="*/ 133047 h 1698828"/>
                <a:gd name="connsiteX30" fmla="*/ 696959 w 884500"/>
                <a:gd name="connsiteY30" fmla="*/ 14423 h 1698828"/>
                <a:gd name="connsiteX31" fmla="*/ 696599 w 884500"/>
                <a:gd name="connsiteY31" fmla="*/ 5409 h 1698828"/>
                <a:gd name="connsiteX32" fmla="*/ 2793 w 884500"/>
                <a:gd name="connsiteY32" fmla="*/ 1234 h 1698828"/>
                <a:gd name="connsiteX33" fmla="*/ 203717 w 884500"/>
                <a:gd name="connsiteY33" fmla="*/ 0 h 1698828"/>
                <a:gd name="connsiteX34" fmla="*/ 202275 w 884500"/>
                <a:gd name="connsiteY34" fmla="*/ 81847 h 1698828"/>
                <a:gd name="connsiteX35" fmla="*/ 174977 w 884500"/>
                <a:gd name="connsiteY35" fmla="*/ 189817 h 1698828"/>
                <a:gd name="connsiteX36" fmla="*/ 226432 w 884500"/>
                <a:gd name="connsiteY36" fmla="*/ 311162 h 1698828"/>
                <a:gd name="connsiteX37" fmla="*/ 234725 w 884500"/>
                <a:gd name="connsiteY37" fmla="*/ 435555 h 1698828"/>
                <a:gd name="connsiteX38" fmla="*/ 212010 w 884500"/>
                <a:gd name="connsiteY38" fmla="*/ 511993 h 1698828"/>
                <a:gd name="connsiteX39" fmla="*/ 133768 w 884500"/>
                <a:gd name="connsiteY39" fmla="*/ 886254 h 1698828"/>
                <a:gd name="connsiteX40" fmla="*/ 89059 w 884500"/>
                <a:gd name="connsiteY40" fmla="*/ 1171456 h 1698828"/>
                <a:gd name="connsiteX41" fmla="*/ 99876 w 884500"/>
                <a:gd name="connsiteY41" fmla="*/ 1437909 h 1698828"/>
                <a:gd name="connsiteX42" fmla="*/ 212009 w 884500"/>
                <a:gd name="connsiteY42" fmla="*/ 1692102 h 1698828"/>
                <a:gd name="connsiteX43" fmla="*/ 127999 w 884500"/>
                <a:gd name="connsiteY43" fmla="*/ 1691381 h 1698828"/>
                <a:gd name="connsiteX44" fmla="*/ 93746 w 884500"/>
                <a:gd name="connsiteY44" fmla="*/ 1633692 h 1698828"/>
                <a:gd name="connsiteX45" fmla="*/ 33893 w 884500"/>
                <a:gd name="connsiteY45" fmla="*/ 1445480 h 1698828"/>
                <a:gd name="connsiteX46" fmla="*/ 22715 w 884500"/>
                <a:gd name="connsiteY46" fmla="*/ 1170014 h 1698828"/>
                <a:gd name="connsiteX47" fmla="*/ 80766 w 884500"/>
                <a:gd name="connsiteY47" fmla="*/ 820992 h 1698828"/>
                <a:gd name="connsiteX48" fmla="*/ 146747 w 884500"/>
                <a:gd name="connsiteY48" fmla="*/ 505503 h 1698828"/>
                <a:gd name="connsiteX49" fmla="*/ 137735 w 884500"/>
                <a:gd name="connsiteY49" fmla="*/ 430868 h 1698828"/>
                <a:gd name="connsiteX50" fmla="*/ 96270 w 884500"/>
                <a:gd name="connsiteY50" fmla="*/ 276909 h 1698828"/>
                <a:gd name="connsiteX51" fmla="*/ 0 w 884500"/>
                <a:gd name="connsiteY51" fmla="*/ 322700 h 1698828"/>
                <a:gd name="connsiteX52" fmla="*/ 2793 w 884500"/>
                <a:gd name="connsiteY52"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73162 w 884500"/>
                <a:gd name="connsiteY18" fmla="*/ 1698231 h 1698828"/>
                <a:gd name="connsiteX19" fmla="*/ 591676 w 884500"/>
                <a:gd name="connsiteY19" fmla="*/ 1698592 h 1698828"/>
                <a:gd name="connsiteX20" fmla="*/ 637106 w 884500"/>
                <a:gd name="connsiteY20" fmla="*/ 1634052 h 1698828"/>
                <a:gd name="connsiteX21" fmla="*/ 749961 w 884500"/>
                <a:gd name="connsiteY21" fmla="*/ 1365075 h 1698828"/>
                <a:gd name="connsiteX22" fmla="*/ 763662 w 884500"/>
                <a:gd name="connsiteY22" fmla="*/ 1195973 h 1698828"/>
                <a:gd name="connsiteX23" fmla="*/ 751764 w 884500"/>
                <a:gd name="connsiteY23" fmla="*/ 905002 h 1698828"/>
                <a:gd name="connsiteX24" fmla="*/ 731933 w 884500"/>
                <a:gd name="connsiteY24" fmla="*/ 404187 h 1698828"/>
                <a:gd name="connsiteX25" fmla="*/ 744913 w 884500"/>
                <a:gd name="connsiteY25" fmla="*/ 163694 h 1698828"/>
                <a:gd name="connsiteX26" fmla="*/ 727246 w 884500"/>
                <a:gd name="connsiteY26" fmla="*/ 144224 h 1698828"/>
                <a:gd name="connsiteX27" fmla="*/ 709579 w 884500"/>
                <a:gd name="connsiteY27" fmla="*/ 144585 h 1698828"/>
                <a:gd name="connsiteX28" fmla="*/ 697680 w 884500"/>
                <a:gd name="connsiteY28" fmla="*/ 133047 h 1698828"/>
                <a:gd name="connsiteX29" fmla="*/ 696959 w 884500"/>
                <a:gd name="connsiteY29" fmla="*/ 14423 h 1698828"/>
                <a:gd name="connsiteX30" fmla="*/ 696599 w 884500"/>
                <a:gd name="connsiteY30" fmla="*/ 5409 h 1698828"/>
                <a:gd name="connsiteX31" fmla="*/ 2793 w 884500"/>
                <a:gd name="connsiteY31" fmla="*/ 1234 h 1698828"/>
                <a:gd name="connsiteX32" fmla="*/ 203717 w 884500"/>
                <a:gd name="connsiteY32" fmla="*/ 0 h 1698828"/>
                <a:gd name="connsiteX33" fmla="*/ 202275 w 884500"/>
                <a:gd name="connsiteY33" fmla="*/ 81847 h 1698828"/>
                <a:gd name="connsiteX34" fmla="*/ 174977 w 884500"/>
                <a:gd name="connsiteY34" fmla="*/ 189817 h 1698828"/>
                <a:gd name="connsiteX35" fmla="*/ 226432 w 884500"/>
                <a:gd name="connsiteY35" fmla="*/ 311162 h 1698828"/>
                <a:gd name="connsiteX36" fmla="*/ 234725 w 884500"/>
                <a:gd name="connsiteY36" fmla="*/ 435555 h 1698828"/>
                <a:gd name="connsiteX37" fmla="*/ 212010 w 884500"/>
                <a:gd name="connsiteY37" fmla="*/ 511993 h 1698828"/>
                <a:gd name="connsiteX38" fmla="*/ 133768 w 884500"/>
                <a:gd name="connsiteY38" fmla="*/ 886254 h 1698828"/>
                <a:gd name="connsiteX39" fmla="*/ 89059 w 884500"/>
                <a:gd name="connsiteY39" fmla="*/ 1171456 h 1698828"/>
                <a:gd name="connsiteX40" fmla="*/ 99876 w 884500"/>
                <a:gd name="connsiteY40" fmla="*/ 1437909 h 1698828"/>
                <a:gd name="connsiteX41" fmla="*/ 212009 w 884500"/>
                <a:gd name="connsiteY41" fmla="*/ 1692102 h 1698828"/>
                <a:gd name="connsiteX42" fmla="*/ 127999 w 884500"/>
                <a:gd name="connsiteY42" fmla="*/ 1691381 h 1698828"/>
                <a:gd name="connsiteX43" fmla="*/ 93746 w 884500"/>
                <a:gd name="connsiteY43" fmla="*/ 1633692 h 1698828"/>
                <a:gd name="connsiteX44" fmla="*/ 33893 w 884500"/>
                <a:gd name="connsiteY44" fmla="*/ 1445480 h 1698828"/>
                <a:gd name="connsiteX45" fmla="*/ 22715 w 884500"/>
                <a:gd name="connsiteY45" fmla="*/ 1170014 h 1698828"/>
                <a:gd name="connsiteX46" fmla="*/ 80766 w 884500"/>
                <a:gd name="connsiteY46" fmla="*/ 820992 h 1698828"/>
                <a:gd name="connsiteX47" fmla="*/ 146747 w 884500"/>
                <a:gd name="connsiteY47" fmla="*/ 505503 h 1698828"/>
                <a:gd name="connsiteX48" fmla="*/ 137735 w 884500"/>
                <a:gd name="connsiteY48" fmla="*/ 430868 h 1698828"/>
                <a:gd name="connsiteX49" fmla="*/ 96270 w 884500"/>
                <a:gd name="connsiteY49" fmla="*/ 276909 h 1698828"/>
                <a:gd name="connsiteX50" fmla="*/ 0 w 884500"/>
                <a:gd name="connsiteY50" fmla="*/ 322700 h 1698828"/>
                <a:gd name="connsiteX51" fmla="*/ 2793 w 884500"/>
                <a:gd name="connsiteY5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23515 w 884500"/>
                <a:gd name="connsiteY13" fmla="*/ 901397 h 1698828"/>
                <a:gd name="connsiteX14" fmla="*/ 830366 w 884500"/>
                <a:gd name="connsiteY14" fmla="*/ 1009564 h 1698828"/>
                <a:gd name="connsiteX15" fmla="*/ 835774 w 884500"/>
                <a:gd name="connsiteY15" fmla="*/ 1201742 h 1698828"/>
                <a:gd name="connsiteX16" fmla="*/ 802242 w 884500"/>
                <a:gd name="connsiteY16" fmla="*/ 1455575 h 1698828"/>
                <a:gd name="connsiteX17" fmla="*/ 715708 w 884500"/>
                <a:gd name="connsiteY17" fmla="*/ 1644148 h 1698828"/>
                <a:gd name="connsiteX18" fmla="*/ 673162 w 884500"/>
                <a:gd name="connsiteY18" fmla="*/ 1698231 h 1698828"/>
                <a:gd name="connsiteX19" fmla="*/ 591676 w 884500"/>
                <a:gd name="connsiteY19" fmla="*/ 1698592 h 1698828"/>
                <a:gd name="connsiteX20" fmla="*/ 637106 w 884500"/>
                <a:gd name="connsiteY20" fmla="*/ 1634052 h 1698828"/>
                <a:gd name="connsiteX21" fmla="*/ 749961 w 884500"/>
                <a:gd name="connsiteY21" fmla="*/ 1365075 h 1698828"/>
                <a:gd name="connsiteX22" fmla="*/ 763662 w 884500"/>
                <a:gd name="connsiteY22" fmla="*/ 1195973 h 1698828"/>
                <a:gd name="connsiteX23" fmla="*/ 751764 w 884500"/>
                <a:gd name="connsiteY23" fmla="*/ 905002 h 1698828"/>
                <a:gd name="connsiteX24" fmla="*/ 731933 w 884500"/>
                <a:gd name="connsiteY24" fmla="*/ 404187 h 1698828"/>
                <a:gd name="connsiteX25" fmla="*/ 744913 w 884500"/>
                <a:gd name="connsiteY25" fmla="*/ 163694 h 1698828"/>
                <a:gd name="connsiteX26" fmla="*/ 727246 w 884500"/>
                <a:gd name="connsiteY26" fmla="*/ 144224 h 1698828"/>
                <a:gd name="connsiteX27" fmla="*/ 709579 w 884500"/>
                <a:gd name="connsiteY27" fmla="*/ 144585 h 1698828"/>
                <a:gd name="connsiteX28" fmla="*/ 697680 w 884500"/>
                <a:gd name="connsiteY28" fmla="*/ 133047 h 1698828"/>
                <a:gd name="connsiteX29" fmla="*/ 696959 w 884500"/>
                <a:gd name="connsiteY29" fmla="*/ 14423 h 1698828"/>
                <a:gd name="connsiteX30" fmla="*/ 696599 w 884500"/>
                <a:gd name="connsiteY30" fmla="*/ 5409 h 1698828"/>
                <a:gd name="connsiteX31" fmla="*/ 2793 w 884500"/>
                <a:gd name="connsiteY31" fmla="*/ 1234 h 1698828"/>
                <a:gd name="connsiteX32" fmla="*/ 203717 w 884500"/>
                <a:gd name="connsiteY32" fmla="*/ 0 h 1698828"/>
                <a:gd name="connsiteX33" fmla="*/ 202275 w 884500"/>
                <a:gd name="connsiteY33" fmla="*/ 81847 h 1698828"/>
                <a:gd name="connsiteX34" fmla="*/ 174977 w 884500"/>
                <a:gd name="connsiteY34" fmla="*/ 189817 h 1698828"/>
                <a:gd name="connsiteX35" fmla="*/ 226432 w 884500"/>
                <a:gd name="connsiteY35" fmla="*/ 311162 h 1698828"/>
                <a:gd name="connsiteX36" fmla="*/ 234725 w 884500"/>
                <a:gd name="connsiteY36" fmla="*/ 435555 h 1698828"/>
                <a:gd name="connsiteX37" fmla="*/ 212010 w 884500"/>
                <a:gd name="connsiteY37" fmla="*/ 511993 h 1698828"/>
                <a:gd name="connsiteX38" fmla="*/ 133768 w 884500"/>
                <a:gd name="connsiteY38" fmla="*/ 886254 h 1698828"/>
                <a:gd name="connsiteX39" fmla="*/ 89059 w 884500"/>
                <a:gd name="connsiteY39" fmla="*/ 1171456 h 1698828"/>
                <a:gd name="connsiteX40" fmla="*/ 99876 w 884500"/>
                <a:gd name="connsiteY40" fmla="*/ 1437909 h 1698828"/>
                <a:gd name="connsiteX41" fmla="*/ 212009 w 884500"/>
                <a:gd name="connsiteY41" fmla="*/ 1692102 h 1698828"/>
                <a:gd name="connsiteX42" fmla="*/ 127999 w 884500"/>
                <a:gd name="connsiteY42" fmla="*/ 1691381 h 1698828"/>
                <a:gd name="connsiteX43" fmla="*/ 93746 w 884500"/>
                <a:gd name="connsiteY43" fmla="*/ 1633692 h 1698828"/>
                <a:gd name="connsiteX44" fmla="*/ 33893 w 884500"/>
                <a:gd name="connsiteY44" fmla="*/ 1445480 h 1698828"/>
                <a:gd name="connsiteX45" fmla="*/ 22715 w 884500"/>
                <a:gd name="connsiteY45" fmla="*/ 1170014 h 1698828"/>
                <a:gd name="connsiteX46" fmla="*/ 80766 w 884500"/>
                <a:gd name="connsiteY46" fmla="*/ 820992 h 1698828"/>
                <a:gd name="connsiteX47" fmla="*/ 146747 w 884500"/>
                <a:gd name="connsiteY47" fmla="*/ 505503 h 1698828"/>
                <a:gd name="connsiteX48" fmla="*/ 137735 w 884500"/>
                <a:gd name="connsiteY48" fmla="*/ 430868 h 1698828"/>
                <a:gd name="connsiteX49" fmla="*/ 96270 w 884500"/>
                <a:gd name="connsiteY49" fmla="*/ 276909 h 1698828"/>
                <a:gd name="connsiteX50" fmla="*/ 0 w 884500"/>
                <a:gd name="connsiteY50" fmla="*/ 322700 h 1698828"/>
                <a:gd name="connsiteX51" fmla="*/ 2793 w 884500"/>
                <a:gd name="connsiteY51"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14501 w 884500"/>
                <a:gd name="connsiteY12" fmla="*/ 773399 h 1698828"/>
                <a:gd name="connsiteX13" fmla="*/ 830366 w 884500"/>
                <a:gd name="connsiteY13" fmla="*/ 1009564 h 1698828"/>
                <a:gd name="connsiteX14" fmla="*/ 835774 w 884500"/>
                <a:gd name="connsiteY14" fmla="*/ 1201742 h 1698828"/>
                <a:gd name="connsiteX15" fmla="*/ 802242 w 884500"/>
                <a:gd name="connsiteY15" fmla="*/ 1455575 h 1698828"/>
                <a:gd name="connsiteX16" fmla="*/ 715708 w 884500"/>
                <a:gd name="connsiteY16" fmla="*/ 1644148 h 1698828"/>
                <a:gd name="connsiteX17" fmla="*/ 673162 w 884500"/>
                <a:gd name="connsiteY17" fmla="*/ 1698231 h 1698828"/>
                <a:gd name="connsiteX18" fmla="*/ 591676 w 884500"/>
                <a:gd name="connsiteY18" fmla="*/ 1698592 h 1698828"/>
                <a:gd name="connsiteX19" fmla="*/ 637106 w 884500"/>
                <a:gd name="connsiteY19" fmla="*/ 1634052 h 1698828"/>
                <a:gd name="connsiteX20" fmla="*/ 749961 w 884500"/>
                <a:gd name="connsiteY20" fmla="*/ 1365075 h 1698828"/>
                <a:gd name="connsiteX21" fmla="*/ 763662 w 884500"/>
                <a:gd name="connsiteY21" fmla="*/ 1195973 h 1698828"/>
                <a:gd name="connsiteX22" fmla="*/ 751764 w 884500"/>
                <a:gd name="connsiteY22" fmla="*/ 905002 h 1698828"/>
                <a:gd name="connsiteX23" fmla="*/ 731933 w 884500"/>
                <a:gd name="connsiteY23" fmla="*/ 404187 h 1698828"/>
                <a:gd name="connsiteX24" fmla="*/ 744913 w 884500"/>
                <a:gd name="connsiteY24" fmla="*/ 163694 h 1698828"/>
                <a:gd name="connsiteX25" fmla="*/ 727246 w 884500"/>
                <a:gd name="connsiteY25" fmla="*/ 144224 h 1698828"/>
                <a:gd name="connsiteX26" fmla="*/ 709579 w 884500"/>
                <a:gd name="connsiteY26" fmla="*/ 144585 h 1698828"/>
                <a:gd name="connsiteX27" fmla="*/ 697680 w 884500"/>
                <a:gd name="connsiteY27" fmla="*/ 133047 h 1698828"/>
                <a:gd name="connsiteX28" fmla="*/ 696959 w 884500"/>
                <a:gd name="connsiteY28" fmla="*/ 14423 h 1698828"/>
                <a:gd name="connsiteX29" fmla="*/ 696599 w 884500"/>
                <a:gd name="connsiteY29" fmla="*/ 5409 h 1698828"/>
                <a:gd name="connsiteX30" fmla="*/ 2793 w 884500"/>
                <a:gd name="connsiteY30" fmla="*/ 1234 h 1698828"/>
                <a:gd name="connsiteX31" fmla="*/ 203717 w 884500"/>
                <a:gd name="connsiteY31" fmla="*/ 0 h 1698828"/>
                <a:gd name="connsiteX32" fmla="*/ 202275 w 884500"/>
                <a:gd name="connsiteY32" fmla="*/ 81847 h 1698828"/>
                <a:gd name="connsiteX33" fmla="*/ 174977 w 884500"/>
                <a:gd name="connsiteY33" fmla="*/ 189817 h 1698828"/>
                <a:gd name="connsiteX34" fmla="*/ 226432 w 884500"/>
                <a:gd name="connsiteY34" fmla="*/ 311162 h 1698828"/>
                <a:gd name="connsiteX35" fmla="*/ 234725 w 884500"/>
                <a:gd name="connsiteY35" fmla="*/ 435555 h 1698828"/>
                <a:gd name="connsiteX36" fmla="*/ 212010 w 884500"/>
                <a:gd name="connsiteY36" fmla="*/ 511993 h 1698828"/>
                <a:gd name="connsiteX37" fmla="*/ 133768 w 884500"/>
                <a:gd name="connsiteY37" fmla="*/ 886254 h 1698828"/>
                <a:gd name="connsiteX38" fmla="*/ 89059 w 884500"/>
                <a:gd name="connsiteY38" fmla="*/ 1171456 h 1698828"/>
                <a:gd name="connsiteX39" fmla="*/ 99876 w 884500"/>
                <a:gd name="connsiteY39" fmla="*/ 1437909 h 1698828"/>
                <a:gd name="connsiteX40" fmla="*/ 212009 w 884500"/>
                <a:gd name="connsiteY40" fmla="*/ 1692102 h 1698828"/>
                <a:gd name="connsiteX41" fmla="*/ 127999 w 884500"/>
                <a:gd name="connsiteY41" fmla="*/ 1691381 h 1698828"/>
                <a:gd name="connsiteX42" fmla="*/ 93746 w 884500"/>
                <a:gd name="connsiteY42" fmla="*/ 1633692 h 1698828"/>
                <a:gd name="connsiteX43" fmla="*/ 33893 w 884500"/>
                <a:gd name="connsiteY43" fmla="*/ 1445480 h 1698828"/>
                <a:gd name="connsiteX44" fmla="*/ 22715 w 884500"/>
                <a:gd name="connsiteY44" fmla="*/ 1170014 h 1698828"/>
                <a:gd name="connsiteX45" fmla="*/ 80766 w 884500"/>
                <a:gd name="connsiteY45" fmla="*/ 820992 h 1698828"/>
                <a:gd name="connsiteX46" fmla="*/ 146747 w 884500"/>
                <a:gd name="connsiteY46" fmla="*/ 505503 h 1698828"/>
                <a:gd name="connsiteX47" fmla="*/ 137735 w 884500"/>
                <a:gd name="connsiteY47" fmla="*/ 430868 h 1698828"/>
                <a:gd name="connsiteX48" fmla="*/ 96270 w 884500"/>
                <a:gd name="connsiteY48" fmla="*/ 276909 h 1698828"/>
                <a:gd name="connsiteX49" fmla="*/ 0 w 884500"/>
                <a:gd name="connsiteY49" fmla="*/ 322700 h 1698828"/>
                <a:gd name="connsiteX50" fmla="*/ 2793 w 884500"/>
                <a:gd name="connsiteY50"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07651 w 884500"/>
                <a:gd name="connsiteY11" fmla="*/ 661986 h 1698828"/>
                <a:gd name="connsiteX12" fmla="*/ 830366 w 884500"/>
                <a:gd name="connsiteY12" fmla="*/ 1009564 h 1698828"/>
                <a:gd name="connsiteX13" fmla="*/ 835774 w 884500"/>
                <a:gd name="connsiteY13" fmla="*/ 1201742 h 1698828"/>
                <a:gd name="connsiteX14" fmla="*/ 802242 w 884500"/>
                <a:gd name="connsiteY14" fmla="*/ 1455575 h 1698828"/>
                <a:gd name="connsiteX15" fmla="*/ 715708 w 884500"/>
                <a:gd name="connsiteY15" fmla="*/ 1644148 h 1698828"/>
                <a:gd name="connsiteX16" fmla="*/ 673162 w 884500"/>
                <a:gd name="connsiteY16" fmla="*/ 1698231 h 1698828"/>
                <a:gd name="connsiteX17" fmla="*/ 591676 w 884500"/>
                <a:gd name="connsiteY17" fmla="*/ 1698592 h 1698828"/>
                <a:gd name="connsiteX18" fmla="*/ 637106 w 884500"/>
                <a:gd name="connsiteY18" fmla="*/ 1634052 h 1698828"/>
                <a:gd name="connsiteX19" fmla="*/ 749961 w 884500"/>
                <a:gd name="connsiteY19" fmla="*/ 1365075 h 1698828"/>
                <a:gd name="connsiteX20" fmla="*/ 763662 w 884500"/>
                <a:gd name="connsiteY20" fmla="*/ 1195973 h 1698828"/>
                <a:gd name="connsiteX21" fmla="*/ 751764 w 884500"/>
                <a:gd name="connsiteY21" fmla="*/ 905002 h 1698828"/>
                <a:gd name="connsiteX22" fmla="*/ 731933 w 884500"/>
                <a:gd name="connsiteY22" fmla="*/ 404187 h 1698828"/>
                <a:gd name="connsiteX23" fmla="*/ 744913 w 884500"/>
                <a:gd name="connsiteY23" fmla="*/ 163694 h 1698828"/>
                <a:gd name="connsiteX24" fmla="*/ 727246 w 884500"/>
                <a:gd name="connsiteY24" fmla="*/ 144224 h 1698828"/>
                <a:gd name="connsiteX25" fmla="*/ 709579 w 884500"/>
                <a:gd name="connsiteY25" fmla="*/ 144585 h 1698828"/>
                <a:gd name="connsiteX26" fmla="*/ 697680 w 884500"/>
                <a:gd name="connsiteY26" fmla="*/ 133047 h 1698828"/>
                <a:gd name="connsiteX27" fmla="*/ 696959 w 884500"/>
                <a:gd name="connsiteY27" fmla="*/ 14423 h 1698828"/>
                <a:gd name="connsiteX28" fmla="*/ 696599 w 884500"/>
                <a:gd name="connsiteY28" fmla="*/ 5409 h 1698828"/>
                <a:gd name="connsiteX29" fmla="*/ 2793 w 884500"/>
                <a:gd name="connsiteY29" fmla="*/ 1234 h 1698828"/>
                <a:gd name="connsiteX30" fmla="*/ 203717 w 884500"/>
                <a:gd name="connsiteY30" fmla="*/ 0 h 1698828"/>
                <a:gd name="connsiteX31" fmla="*/ 202275 w 884500"/>
                <a:gd name="connsiteY31" fmla="*/ 81847 h 1698828"/>
                <a:gd name="connsiteX32" fmla="*/ 174977 w 884500"/>
                <a:gd name="connsiteY32" fmla="*/ 189817 h 1698828"/>
                <a:gd name="connsiteX33" fmla="*/ 226432 w 884500"/>
                <a:gd name="connsiteY33" fmla="*/ 311162 h 1698828"/>
                <a:gd name="connsiteX34" fmla="*/ 234725 w 884500"/>
                <a:gd name="connsiteY34" fmla="*/ 435555 h 1698828"/>
                <a:gd name="connsiteX35" fmla="*/ 212010 w 884500"/>
                <a:gd name="connsiteY35" fmla="*/ 511993 h 1698828"/>
                <a:gd name="connsiteX36" fmla="*/ 133768 w 884500"/>
                <a:gd name="connsiteY36" fmla="*/ 886254 h 1698828"/>
                <a:gd name="connsiteX37" fmla="*/ 89059 w 884500"/>
                <a:gd name="connsiteY37" fmla="*/ 1171456 h 1698828"/>
                <a:gd name="connsiteX38" fmla="*/ 99876 w 884500"/>
                <a:gd name="connsiteY38" fmla="*/ 1437909 h 1698828"/>
                <a:gd name="connsiteX39" fmla="*/ 212009 w 884500"/>
                <a:gd name="connsiteY39" fmla="*/ 1692102 h 1698828"/>
                <a:gd name="connsiteX40" fmla="*/ 127999 w 884500"/>
                <a:gd name="connsiteY40" fmla="*/ 1691381 h 1698828"/>
                <a:gd name="connsiteX41" fmla="*/ 93746 w 884500"/>
                <a:gd name="connsiteY41" fmla="*/ 1633692 h 1698828"/>
                <a:gd name="connsiteX42" fmla="*/ 33893 w 884500"/>
                <a:gd name="connsiteY42" fmla="*/ 1445480 h 1698828"/>
                <a:gd name="connsiteX43" fmla="*/ 22715 w 884500"/>
                <a:gd name="connsiteY43" fmla="*/ 1170014 h 1698828"/>
                <a:gd name="connsiteX44" fmla="*/ 80766 w 884500"/>
                <a:gd name="connsiteY44" fmla="*/ 820992 h 1698828"/>
                <a:gd name="connsiteX45" fmla="*/ 146747 w 884500"/>
                <a:gd name="connsiteY45" fmla="*/ 505503 h 1698828"/>
                <a:gd name="connsiteX46" fmla="*/ 137735 w 884500"/>
                <a:gd name="connsiteY46" fmla="*/ 430868 h 1698828"/>
                <a:gd name="connsiteX47" fmla="*/ 96270 w 884500"/>
                <a:gd name="connsiteY47" fmla="*/ 276909 h 1698828"/>
                <a:gd name="connsiteX48" fmla="*/ 0 w 884500"/>
                <a:gd name="connsiteY48" fmla="*/ 322700 h 1698828"/>
                <a:gd name="connsiteX49" fmla="*/ 2793 w 884500"/>
                <a:gd name="connsiteY49"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715708 w 884500"/>
                <a:gd name="connsiteY14" fmla="*/ 1644148 h 1698828"/>
                <a:gd name="connsiteX15" fmla="*/ 673162 w 884500"/>
                <a:gd name="connsiteY15" fmla="*/ 1698231 h 1698828"/>
                <a:gd name="connsiteX16" fmla="*/ 591676 w 884500"/>
                <a:gd name="connsiteY16" fmla="*/ 1698592 h 1698828"/>
                <a:gd name="connsiteX17" fmla="*/ 637106 w 884500"/>
                <a:gd name="connsiteY17" fmla="*/ 1634052 h 1698828"/>
                <a:gd name="connsiteX18" fmla="*/ 749961 w 884500"/>
                <a:gd name="connsiteY18" fmla="*/ 1365075 h 1698828"/>
                <a:gd name="connsiteX19" fmla="*/ 763662 w 884500"/>
                <a:gd name="connsiteY19" fmla="*/ 1195973 h 1698828"/>
                <a:gd name="connsiteX20" fmla="*/ 751764 w 884500"/>
                <a:gd name="connsiteY20" fmla="*/ 905002 h 1698828"/>
                <a:gd name="connsiteX21" fmla="*/ 731933 w 884500"/>
                <a:gd name="connsiteY21" fmla="*/ 404187 h 1698828"/>
                <a:gd name="connsiteX22" fmla="*/ 744913 w 884500"/>
                <a:gd name="connsiteY22" fmla="*/ 163694 h 1698828"/>
                <a:gd name="connsiteX23" fmla="*/ 727246 w 884500"/>
                <a:gd name="connsiteY23" fmla="*/ 144224 h 1698828"/>
                <a:gd name="connsiteX24" fmla="*/ 709579 w 884500"/>
                <a:gd name="connsiteY24" fmla="*/ 144585 h 1698828"/>
                <a:gd name="connsiteX25" fmla="*/ 697680 w 884500"/>
                <a:gd name="connsiteY25" fmla="*/ 133047 h 1698828"/>
                <a:gd name="connsiteX26" fmla="*/ 696959 w 884500"/>
                <a:gd name="connsiteY26" fmla="*/ 14423 h 1698828"/>
                <a:gd name="connsiteX27" fmla="*/ 696599 w 884500"/>
                <a:gd name="connsiteY27" fmla="*/ 5409 h 1698828"/>
                <a:gd name="connsiteX28" fmla="*/ 2793 w 884500"/>
                <a:gd name="connsiteY28" fmla="*/ 1234 h 1698828"/>
                <a:gd name="connsiteX29" fmla="*/ 203717 w 884500"/>
                <a:gd name="connsiteY29" fmla="*/ 0 h 1698828"/>
                <a:gd name="connsiteX30" fmla="*/ 202275 w 884500"/>
                <a:gd name="connsiteY30" fmla="*/ 81847 h 1698828"/>
                <a:gd name="connsiteX31" fmla="*/ 174977 w 884500"/>
                <a:gd name="connsiteY31" fmla="*/ 189817 h 1698828"/>
                <a:gd name="connsiteX32" fmla="*/ 226432 w 884500"/>
                <a:gd name="connsiteY32" fmla="*/ 311162 h 1698828"/>
                <a:gd name="connsiteX33" fmla="*/ 234725 w 884500"/>
                <a:gd name="connsiteY33" fmla="*/ 435555 h 1698828"/>
                <a:gd name="connsiteX34" fmla="*/ 212010 w 884500"/>
                <a:gd name="connsiteY34" fmla="*/ 511993 h 1698828"/>
                <a:gd name="connsiteX35" fmla="*/ 133768 w 884500"/>
                <a:gd name="connsiteY35" fmla="*/ 886254 h 1698828"/>
                <a:gd name="connsiteX36" fmla="*/ 89059 w 884500"/>
                <a:gd name="connsiteY36" fmla="*/ 1171456 h 1698828"/>
                <a:gd name="connsiteX37" fmla="*/ 99876 w 884500"/>
                <a:gd name="connsiteY37" fmla="*/ 1437909 h 1698828"/>
                <a:gd name="connsiteX38" fmla="*/ 212009 w 884500"/>
                <a:gd name="connsiteY38" fmla="*/ 1692102 h 1698828"/>
                <a:gd name="connsiteX39" fmla="*/ 127999 w 884500"/>
                <a:gd name="connsiteY39" fmla="*/ 1691381 h 1698828"/>
                <a:gd name="connsiteX40" fmla="*/ 93746 w 884500"/>
                <a:gd name="connsiteY40" fmla="*/ 1633692 h 1698828"/>
                <a:gd name="connsiteX41" fmla="*/ 33893 w 884500"/>
                <a:gd name="connsiteY41" fmla="*/ 1445480 h 1698828"/>
                <a:gd name="connsiteX42" fmla="*/ 22715 w 884500"/>
                <a:gd name="connsiteY42" fmla="*/ 1170014 h 1698828"/>
                <a:gd name="connsiteX43" fmla="*/ 80766 w 884500"/>
                <a:gd name="connsiteY43" fmla="*/ 820992 h 1698828"/>
                <a:gd name="connsiteX44" fmla="*/ 146747 w 884500"/>
                <a:gd name="connsiteY44" fmla="*/ 505503 h 1698828"/>
                <a:gd name="connsiteX45" fmla="*/ 137735 w 884500"/>
                <a:gd name="connsiteY45" fmla="*/ 430868 h 1698828"/>
                <a:gd name="connsiteX46" fmla="*/ 96270 w 884500"/>
                <a:gd name="connsiteY46" fmla="*/ 276909 h 1698828"/>
                <a:gd name="connsiteX47" fmla="*/ 0 w 884500"/>
                <a:gd name="connsiteY47" fmla="*/ 322700 h 1698828"/>
                <a:gd name="connsiteX48" fmla="*/ 2793 w 884500"/>
                <a:gd name="connsiteY48"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715708 w 884500"/>
                <a:gd name="connsiteY14" fmla="*/ 1644148 h 1698828"/>
                <a:gd name="connsiteX15" fmla="*/ 673162 w 884500"/>
                <a:gd name="connsiteY15" fmla="*/ 1698231 h 1698828"/>
                <a:gd name="connsiteX16" fmla="*/ 591676 w 884500"/>
                <a:gd name="connsiteY16" fmla="*/ 1698592 h 1698828"/>
                <a:gd name="connsiteX17" fmla="*/ 637106 w 884500"/>
                <a:gd name="connsiteY17" fmla="*/ 1634052 h 1698828"/>
                <a:gd name="connsiteX18" fmla="*/ 749961 w 884500"/>
                <a:gd name="connsiteY18" fmla="*/ 1365075 h 1698828"/>
                <a:gd name="connsiteX19" fmla="*/ 763662 w 884500"/>
                <a:gd name="connsiteY19" fmla="*/ 1195973 h 1698828"/>
                <a:gd name="connsiteX20" fmla="*/ 751764 w 884500"/>
                <a:gd name="connsiteY20" fmla="*/ 905002 h 1698828"/>
                <a:gd name="connsiteX21" fmla="*/ 731933 w 884500"/>
                <a:gd name="connsiteY21" fmla="*/ 404187 h 1698828"/>
                <a:gd name="connsiteX22" fmla="*/ 744913 w 884500"/>
                <a:gd name="connsiteY22" fmla="*/ 163694 h 1698828"/>
                <a:gd name="connsiteX23" fmla="*/ 727246 w 884500"/>
                <a:gd name="connsiteY23" fmla="*/ 144224 h 1698828"/>
                <a:gd name="connsiteX24" fmla="*/ 709579 w 884500"/>
                <a:gd name="connsiteY24" fmla="*/ 144585 h 1698828"/>
                <a:gd name="connsiteX25" fmla="*/ 697680 w 884500"/>
                <a:gd name="connsiteY25" fmla="*/ 133047 h 1698828"/>
                <a:gd name="connsiteX26" fmla="*/ 696959 w 884500"/>
                <a:gd name="connsiteY26" fmla="*/ 14423 h 1698828"/>
                <a:gd name="connsiteX27" fmla="*/ 696599 w 884500"/>
                <a:gd name="connsiteY27" fmla="*/ 5409 h 1698828"/>
                <a:gd name="connsiteX28" fmla="*/ 2793 w 884500"/>
                <a:gd name="connsiteY28" fmla="*/ 1234 h 1698828"/>
                <a:gd name="connsiteX29" fmla="*/ 203717 w 884500"/>
                <a:gd name="connsiteY29" fmla="*/ 0 h 1698828"/>
                <a:gd name="connsiteX30" fmla="*/ 202275 w 884500"/>
                <a:gd name="connsiteY30" fmla="*/ 81847 h 1698828"/>
                <a:gd name="connsiteX31" fmla="*/ 174977 w 884500"/>
                <a:gd name="connsiteY31" fmla="*/ 189817 h 1698828"/>
                <a:gd name="connsiteX32" fmla="*/ 226432 w 884500"/>
                <a:gd name="connsiteY32" fmla="*/ 311162 h 1698828"/>
                <a:gd name="connsiteX33" fmla="*/ 234725 w 884500"/>
                <a:gd name="connsiteY33" fmla="*/ 435555 h 1698828"/>
                <a:gd name="connsiteX34" fmla="*/ 212010 w 884500"/>
                <a:gd name="connsiteY34" fmla="*/ 511993 h 1698828"/>
                <a:gd name="connsiteX35" fmla="*/ 133768 w 884500"/>
                <a:gd name="connsiteY35" fmla="*/ 886254 h 1698828"/>
                <a:gd name="connsiteX36" fmla="*/ 89059 w 884500"/>
                <a:gd name="connsiteY36" fmla="*/ 1171456 h 1698828"/>
                <a:gd name="connsiteX37" fmla="*/ 99876 w 884500"/>
                <a:gd name="connsiteY37" fmla="*/ 1437909 h 1698828"/>
                <a:gd name="connsiteX38" fmla="*/ 212009 w 884500"/>
                <a:gd name="connsiteY38" fmla="*/ 1692102 h 1698828"/>
                <a:gd name="connsiteX39" fmla="*/ 127999 w 884500"/>
                <a:gd name="connsiteY39" fmla="*/ 1691381 h 1698828"/>
                <a:gd name="connsiteX40" fmla="*/ 93746 w 884500"/>
                <a:gd name="connsiteY40" fmla="*/ 1633692 h 1698828"/>
                <a:gd name="connsiteX41" fmla="*/ 33893 w 884500"/>
                <a:gd name="connsiteY41" fmla="*/ 1445480 h 1698828"/>
                <a:gd name="connsiteX42" fmla="*/ 22715 w 884500"/>
                <a:gd name="connsiteY42" fmla="*/ 1170014 h 1698828"/>
                <a:gd name="connsiteX43" fmla="*/ 80766 w 884500"/>
                <a:gd name="connsiteY43" fmla="*/ 820992 h 1698828"/>
                <a:gd name="connsiteX44" fmla="*/ 146747 w 884500"/>
                <a:gd name="connsiteY44" fmla="*/ 505503 h 1698828"/>
                <a:gd name="connsiteX45" fmla="*/ 137735 w 884500"/>
                <a:gd name="connsiteY45" fmla="*/ 430868 h 1698828"/>
                <a:gd name="connsiteX46" fmla="*/ 96270 w 884500"/>
                <a:gd name="connsiteY46" fmla="*/ 276909 h 1698828"/>
                <a:gd name="connsiteX47" fmla="*/ 0 w 884500"/>
                <a:gd name="connsiteY47" fmla="*/ 322700 h 1698828"/>
                <a:gd name="connsiteX48" fmla="*/ 2793 w 884500"/>
                <a:gd name="connsiteY48"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715708 w 884500"/>
                <a:gd name="connsiteY14" fmla="*/ 1644148 h 1698828"/>
                <a:gd name="connsiteX15" fmla="*/ 673162 w 884500"/>
                <a:gd name="connsiteY15" fmla="*/ 1698231 h 1698828"/>
                <a:gd name="connsiteX16" fmla="*/ 591676 w 884500"/>
                <a:gd name="connsiteY16" fmla="*/ 1698592 h 1698828"/>
                <a:gd name="connsiteX17" fmla="*/ 637106 w 884500"/>
                <a:gd name="connsiteY17" fmla="*/ 1634052 h 1698828"/>
                <a:gd name="connsiteX18" fmla="*/ 749961 w 884500"/>
                <a:gd name="connsiteY18" fmla="*/ 1365075 h 1698828"/>
                <a:gd name="connsiteX19" fmla="*/ 763662 w 884500"/>
                <a:gd name="connsiteY19" fmla="*/ 1195973 h 1698828"/>
                <a:gd name="connsiteX20" fmla="*/ 751764 w 884500"/>
                <a:gd name="connsiteY20" fmla="*/ 905002 h 1698828"/>
                <a:gd name="connsiteX21" fmla="*/ 731933 w 884500"/>
                <a:gd name="connsiteY21" fmla="*/ 404187 h 1698828"/>
                <a:gd name="connsiteX22" fmla="*/ 744913 w 884500"/>
                <a:gd name="connsiteY22" fmla="*/ 163694 h 1698828"/>
                <a:gd name="connsiteX23" fmla="*/ 727246 w 884500"/>
                <a:gd name="connsiteY23" fmla="*/ 144224 h 1698828"/>
                <a:gd name="connsiteX24" fmla="*/ 709579 w 884500"/>
                <a:gd name="connsiteY24" fmla="*/ 144585 h 1698828"/>
                <a:gd name="connsiteX25" fmla="*/ 697680 w 884500"/>
                <a:gd name="connsiteY25" fmla="*/ 133047 h 1698828"/>
                <a:gd name="connsiteX26" fmla="*/ 696959 w 884500"/>
                <a:gd name="connsiteY26" fmla="*/ 14423 h 1698828"/>
                <a:gd name="connsiteX27" fmla="*/ 696599 w 884500"/>
                <a:gd name="connsiteY27" fmla="*/ 5409 h 1698828"/>
                <a:gd name="connsiteX28" fmla="*/ 2793 w 884500"/>
                <a:gd name="connsiteY28" fmla="*/ 1234 h 1698828"/>
                <a:gd name="connsiteX29" fmla="*/ 203717 w 884500"/>
                <a:gd name="connsiteY29" fmla="*/ 0 h 1698828"/>
                <a:gd name="connsiteX30" fmla="*/ 202275 w 884500"/>
                <a:gd name="connsiteY30" fmla="*/ 81847 h 1698828"/>
                <a:gd name="connsiteX31" fmla="*/ 174977 w 884500"/>
                <a:gd name="connsiteY31" fmla="*/ 189817 h 1698828"/>
                <a:gd name="connsiteX32" fmla="*/ 226432 w 884500"/>
                <a:gd name="connsiteY32" fmla="*/ 311162 h 1698828"/>
                <a:gd name="connsiteX33" fmla="*/ 234725 w 884500"/>
                <a:gd name="connsiteY33" fmla="*/ 435555 h 1698828"/>
                <a:gd name="connsiteX34" fmla="*/ 212010 w 884500"/>
                <a:gd name="connsiteY34" fmla="*/ 511993 h 1698828"/>
                <a:gd name="connsiteX35" fmla="*/ 133768 w 884500"/>
                <a:gd name="connsiteY35" fmla="*/ 886254 h 1698828"/>
                <a:gd name="connsiteX36" fmla="*/ 89059 w 884500"/>
                <a:gd name="connsiteY36" fmla="*/ 1171456 h 1698828"/>
                <a:gd name="connsiteX37" fmla="*/ 99876 w 884500"/>
                <a:gd name="connsiteY37" fmla="*/ 1437909 h 1698828"/>
                <a:gd name="connsiteX38" fmla="*/ 212009 w 884500"/>
                <a:gd name="connsiteY38" fmla="*/ 1692102 h 1698828"/>
                <a:gd name="connsiteX39" fmla="*/ 127999 w 884500"/>
                <a:gd name="connsiteY39" fmla="*/ 1691381 h 1698828"/>
                <a:gd name="connsiteX40" fmla="*/ 93746 w 884500"/>
                <a:gd name="connsiteY40" fmla="*/ 1633692 h 1698828"/>
                <a:gd name="connsiteX41" fmla="*/ 33893 w 884500"/>
                <a:gd name="connsiteY41" fmla="*/ 1445480 h 1698828"/>
                <a:gd name="connsiteX42" fmla="*/ 22715 w 884500"/>
                <a:gd name="connsiteY42" fmla="*/ 1170014 h 1698828"/>
                <a:gd name="connsiteX43" fmla="*/ 80766 w 884500"/>
                <a:gd name="connsiteY43" fmla="*/ 820992 h 1698828"/>
                <a:gd name="connsiteX44" fmla="*/ 146747 w 884500"/>
                <a:gd name="connsiteY44" fmla="*/ 505503 h 1698828"/>
                <a:gd name="connsiteX45" fmla="*/ 137735 w 884500"/>
                <a:gd name="connsiteY45" fmla="*/ 430868 h 1698828"/>
                <a:gd name="connsiteX46" fmla="*/ 96270 w 884500"/>
                <a:gd name="connsiteY46" fmla="*/ 276909 h 1698828"/>
                <a:gd name="connsiteX47" fmla="*/ 0 w 884500"/>
                <a:gd name="connsiteY47" fmla="*/ 322700 h 1698828"/>
                <a:gd name="connsiteX48" fmla="*/ 2793 w 884500"/>
                <a:gd name="connsiteY48"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673162 w 884500"/>
                <a:gd name="connsiteY14" fmla="*/ 1698231 h 1698828"/>
                <a:gd name="connsiteX15" fmla="*/ 591676 w 884500"/>
                <a:gd name="connsiteY15" fmla="*/ 1698592 h 1698828"/>
                <a:gd name="connsiteX16" fmla="*/ 637106 w 884500"/>
                <a:gd name="connsiteY16" fmla="*/ 1634052 h 1698828"/>
                <a:gd name="connsiteX17" fmla="*/ 749961 w 884500"/>
                <a:gd name="connsiteY17" fmla="*/ 1365075 h 1698828"/>
                <a:gd name="connsiteX18" fmla="*/ 763662 w 884500"/>
                <a:gd name="connsiteY18" fmla="*/ 1195973 h 1698828"/>
                <a:gd name="connsiteX19" fmla="*/ 751764 w 884500"/>
                <a:gd name="connsiteY19" fmla="*/ 905002 h 1698828"/>
                <a:gd name="connsiteX20" fmla="*/ 731933 w 884500"/>
                <a:gd name="connsiteY20" fmla="*/ 404187 h 1698828"/>
                <a:gd name="connsiteX21" fmla="*/ 744913 w 884500"/>
                <a:gd name="connsiteY21" fmla="*/ 163694 h 1698828"/>
                <a:gd name="connsiteX22" fmla="*/ 727246 w 884500"/>
                <a:gd name="connsiteY22" fmla="*/ 144224 h 1698828"/>
                <a:gd name="connsiteX23" fmla="*/ 709579 w 884500"/>
                <a:gd name="connsiteY23" fmla="*/ 144585 h 1698828"/>
                <a:gd name="connsiteX24" fmla="*/ 697680 w 884500"/>
                <a:gd name="connsiteY24" fmla="*/ 133047 h 1698828"/>
                <a:gd name="connsiteX25" fmla="*/ 696959 w 884500"/>
                <a:gd name="connsiteY25" fmla="*/ 14423 h 1698828"/>
                <a:gd name="connsiteX26" fmla="*/ 696599 w 884500"/>
                <a:gd name="connsiteY26" fmla="*/ 5409 h 1698828"/>
                <a:gd name="connsiteX27" fmla="*/ 2793 w 884500"/>
                <a:gd name="connsiteY27" fmla="*/ 1234 h 1698828"/>
                <a:gd name="connsiteX28" fmla="*/ 203717 w 884500"/>
                <a:gd name="connsiteY28" fmla="*/ 0 h 1698828"/>
                <a:gd name="connsiteX29" fmla="*/ 202275 w 884500"/>
                <a:gd name="connsiteY29" fmla="*/ 81847 h 1698828"/>
                <a:gd name="connsiteX30" fmla="*/ 174977 w 884500"/>
                <a:gd name="connsiteY30" fmla="*/ 189817 h 1698828"/>
                <a:gd name="connsiteX31" fmla="*/ 226432 w 884500"/>
                <a:gd name="connsiteY31" fmla="*/ 311162 h 1698828"/>
                <a:gd name="connsiteX32" fmla="*/ 234725 w 884500"/>
                <a:gd name="connsiteY32" fmla="*/ 435555 h 1698828"/>
                <a:gd name="connsiteX33" fmla="*/ 212010 w 884500"/>
                <a:gd name="connsiteY33" fmla="*/ 511993 h 1698828"/>
                <a:gd name="connsiteX34" fmla="*/ 133768 w 884500"/>
                <a:gd name="connsiteY34" fmla="*/ 886254 h 1698828"/>
                <a:gd name="connsiteX35" fmla="*/ 89059 w 884500"/>
                <a:gd name="connsiteY35" fmla="*/ 1171456 h 1698828"/>
                <a:gd name="connsiteX36" fmla="*/ 99876 w 884500"/>
                <a:gd name="connsiteY36" fmla="*/ 1437909 h 1698828"/>
                <a:gd name="connsiteX37" fmla="*/ 212009 w 884500"/>
                <a:gd name="connsiteY37" fmla="*/ 1692102 h 1698828"/>
                <a:gd name="connsiteX38" fmla="*/ 127999 w 884500"/>
                <a:gd name="connsiteY38" fmla="*/ 1691381 h 1698828"/>
                <a:gd name="connsiteX39" fmla="*/ 93746 w 884500"/>
                <a:gd name="connsiteY39" fmla="*/ 1633692 h 1698828"/>
                <a:gd name="connsiteX40" fmla="*/ 33893 w 884500"/>
                <a:gd name="connsiteY40" fmla="*/ 1445480 h 1698828"/>
                <a:gd name="connsiteX41" fmla="*/ 22715 w 884500"/>
                <a:gd name="connsiteY41" fmla="*/ 1170014 h 1698828"/>
                <a:gd name="connsiteX42" fmla="*/ 80766 w 884500"/>
                <a:gd name="connsiteY42" fmla="*/ 820992 h 1698828"/>
                <a:gd name="connsiteX43" fmla="*/ 146747 w 884500"/>
                <a:gd name="connsiteY43" fmla="*/ 505503 h 1698828"/>
                <a:gd name="connsiteX44" fmla="*/ 137735 w 884500"/>
                <a:gd name="connsiteY44" fmla="*/ 430868 h 1698828"/>
                <a:gd name="connsiteX45" fmla="*/ 96270 w 884500"/>
                <a:gd name="connsiteY45" fmla="*/ 276909 h 1698828"/>
                <a:gd name="connsiteX46" fmla="*/ 0 w 884500"/>
                <a:gd name="connsiteY46" fmla="*/ 322700 h 1698828"/>
                <a:gd name="connsiteX47" fmla="*/ 2793 w 884500"/>
                <a:gd name="connsiteY47"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673162 w 884500"/>
                <a:gd name="connsiteY14" fmla="*/ 1698231 h 1698828"/>
                <a:gd name="connsiteX15" fmla="*/ 591676 w 884500"/>
                <a:gd name="connsiteY15" fmla="*/ 1698592 h 1698828"/>
                <a:gd name="connsiteX16" fmla="*/ 749961 w 884500"/>
                <a:gd name="connsiteY16" fmla="*/ 1365075 h 1698828"/>
                <a:gd name="connsiteX17" fmla="*/ 763662 w 884500"/>
                <a:gd name="connsiteY17" fmla="*/ 1195973 h 1698828"/>
                <a:gd name="connsiteX18" fmla="*/ 751764 w 884500"/>
                <a:gd name="connsiteY18" fmla="*/ 905002 h 1698828"/>
                <a:gd name="connsiteX19" fmla="*/ 731933 w 884500"/>
                <a:gd name="connsiteY19" fmla="*/ 404187 h 1698828"/>
                <a:gd name="connsiteX20" fmla="*/ 744913 w 884500"/>
                <a:gd name="connsiteY20" fmla="*/ 163694 h 1698828"/>
                <a:gd name="connsiteX21" fmla="*/ 727246 w 884500"/>
                <a:gd name="connsiteY21" fmla="*/ 144224 h 1698828"/>
                <a:gd name="connsiteX22" fmla="*/ 709579 w 884500"/>
                <a:gd name="connsiteY22" fmla="*/ 144585 h 1698828"/>
                <a:gd name="connsiteX23" fmla="*/ 697680 w 884500"/>
                <a:gd name="connsiteY23" fmla="*/ 133047 h 1698828"/>
                <a:gd name="connsiteX24" fmla="*/ 696959 w 884500"/>
                <a:gd name="connsiteY24" fmla="*/ 14423 h 1698828"/>
                <a:gd name="connsiteX25" fmla="*/ 696599 w 884500"/>
                <a:gd name="connsiteY25" fmla="*/ 5409 h 1698828"/>
                <a:gd name="connsiteX26" fmla="*/ 2793 w 884500"/>
                <a:gd name="connsiteY26" fmla="*/ 1234 h 1698828"/>
                <a:gd name="connsiteX27" fmla="*/ 203717 w 884500"/>
                <a:gd name="connsiteY27" fmla="*/ 0 h 1698828"/>
                <a:gd name="connsiteX28" fmla="*/ 202275 w 884500"/>
                <a:gd name="connsiteY28" fmla="*/ 81847 h 1698828"/>
                <a:gd name="connsiteX29" fmla="*/ 174977 w 884500"/>
                <a:gd name="connsiteY29" fmla="*/ 189817 h 1698828"/>
                <a:gd name="connsiteX30" fmla="*/ 226432 w 884500"/>
                <a:gd name="connsiteY30" fmla="*/ 311162 h 1698828"/>
                <a:gd name="connsiteX31" fmla="*/ 234725 w 884500"/>
                <a:gd name="connsiteY31" fmla="*/ 435555 h 1698828"/>
                <a:gd name="connsiteX32" fmla="*/ 212010 w 884500"/>
                <a:gd name="connsiteY32" fmla="*/ 511993 h 1698828"/>
                <a:gd name="connsiteX33" fmla="*/ 133768 w 884500"/>
                <a:gd name="connsiteY33" fmla="*/ 886254 h 1698828"/>
                <a:gd name="connsiteX34" fmla="*/ 89059 w 884500"/>
                <a:gd name="connsiteY34" fmla="*/ 1171456 h 1698828"/>
                <a:gd name="connsiteX35" fmla="*/ 99876 w 884500"/>
                <a:gd name="connsiteY35" fmla="*/ 1437909 h 1698828"/>
                <a:gd name="connsiteX36" fmla="*/ 212009 w 884500"/>
                <a:gd name="connsiteY36" fmla="*/ 1692102 h 1698828"/>
                <a:gd name="connsiteX37" fmla="*/ 127999 w 884500"/>
                <a:gd name="connsiteY37" fmla="*/ 1691381 h 1698828"/>
                <a:gd name="connsiteX38" fmla="*/ 93746 w 884500"/>
                <a:gd name="connsiteY38" fmla="*/ 1633692 h 1698828"/>
                <a:gd name="connsiteX39" fmla="*/ 33893 w 884500"/>
                <a:gd name="connsiteY39" fmla="*/ 1445480 h 1698828"/>
                <a:gd name="connsiteX40" fmla="*/ 22715 w 884500"/>
                <a:gd name="connsiteY40" fmla="*/ 1170014 h 1698828"/>
                <a:gd name="connsiteX41" fmla="*/ 80766 w 884500"/>
                <a:gd name="connsiteY41" fmla="*/ 820992 h 1698828"/>
                <a:gd name="connsiteX42" fmla="*/ 146747 w 884500"/>
                <a:gd name="connsiteY42" fmla="*/ 505503 h 1698828"/>
                <a:gd name="connsiteX43" fmla="*/ 137735 w 884500"/>
                <a:gd name="connsiteY43" fmla="*/ 430868 h 1698828"/>
                <a:gd name="connsiteX44" fmla="*/ 96270 w 884500"/>
                <a:gd name="connsiteY44" fmla="*/ 276909 h 1698828"/>
                <a:gd name="connsiteX45" fmla="*/ 0 w 884500"/>
                <a:gd name="connsiteY45" fmla="*/ 322700 h 1698828"/>
                <a:gd name="connsiteX46" fmla="*/ 2793 w 884500"/>
                <a:gd name="connsiteY46"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673162 w 884500"/>
                <a:gd name="connsiteY14" fmla="*/ 1698231 h 1698828"/>
                <a:gd name="connsiteX15" fmla="*/ 591676 w 884500"/>
                <a:gd name="connsiteY15" fmla="*/ 1698592 h 1698828"/>
                <a:gd name="connsiteX16" fmla="*/ 749961 w 884500"/>
                <a:gd name="connsiteY16" fmla="*/ 1365075 h 1698828"/>
                <a:gd name="connsiteX17" fmla="*/ 763662 w 884500"/>
                <a:gd name="connsiteY17" fmla="*/ 1195973 h 1698828"/>
                <a:gd name="connsiteX18" fmla="*/ 751764 w 884500"/>
                <a:gd name="connsiteY18" fmla="*/ 905002 h 1698828"/>
                <a:gd name="connsiteX19" fmla="*/ 731933 w 884500"/>
                <a:gd name="connsiteY19" fmla="*/ 404187 h 1698828"/>
                <a:gd name="connsiteX20" fmla="*/ 744913 w 884500"/>
                <a:gd name="connsiteY20" fmla="*/ 163694 h 1698828"/>
                <a:gd name="connsiteX21" fmla="*/ 727246 w 884500"/>
                <a:gd name="connsiteY21" fmla="*/ 144224 h 1698828"/>
                <a:gd name="connsiteX22" fmla="*/ 709579 w 884500"/>
                <a:gd name="connsiteY22" fmla="*/ 144585 h 1698828"/>
                <a:gd name="connsiteX23" fmla="*/ 697680 w 884500"/>
                <a:gd name="connsiteY23" fmla="*/ 133047 h 1698828"/>
                <a:gd name="connsiteX24" fmla="*/ 696959 w 884500"/>
                <a:gd name="connsiteY24" fmla="*/ 14423 h 1698828"/>
                <a:gd name="connsiteX25" fmla="*/ 696599 w 884500"/>
                <a:gd name="connsiteY25" fmla="*/ 5409 h 1698828"/>
                <a:gd name="connsiteX26" fmla="*/ 2793 w 884500"/>
                <a:gd name="connsiteY26" fmla="*/ 1234 h 1698828"/>
                <a:gd name="connsiteX27" fmla="*/ 203717 w 884500"/>
                <a:gd name="connsiteY27" fmla="*/ 0 h 1698828"/>
                <a:gd name="connsiteX28" fmla="*/ 202275 w 884500"/>
                <a:gd name="connsiteY28" fmla="*/ 81847 h 1698828"/>
                <a:gd name="connsiteX29" fmla="*/ 174977 w 884500"/>
                <a:gd name="connsiteY29" fmla="*/ 189817 h 1698828"/>
                <a:gd name="connsiteX30" fmla="*/ 226432 w 884500"/>
                <a:gd name="connsiteY30" fmla="*/ 311162 h 1698828"/>
                <a:gd name="connsiteX31" fmla="*/ 234725 w 884500"/>
                <a:gd name="connsiteY31" fmla="*/ 435555 h 1698828"/>
                <a:gd name="connsiteX32" fmla="*/ 212010 w 884500"/>
                <a:gd name="connsiteY32" fmla="*/ 511993 h 1698828"/>
                <a:gd name="connsiteX33" fmla="*/ 133768 w 884500"/>
                <a:gd name="connsiteY33" fmla="*/ 886254 h 1698828"/>
                <a:gd name="connsiteX34" fmla="*/ 89059 w 884500"/>
                <a:gd name="connsiteY34" fmla="*/ 1171456 h 1698828"/>
                <a:gd name="connsiteX35" fmla="*/ 99876 w 884500"/>
                <a:gd name="connsiteY35" fmla="*/ 1437909 h 1698828"/>
                <a:gd name="connsiteX36" fmla="*/ 212009 w 884500"/>
                <a:gd name="connsiteY36" fmla="*/ 1692102 h 1698828"/>
                <a:gd name="connsiteX37" fmla="*/ 127999 w 884500"/>
                <a:gd name="connsiteY37" fmla="*/ 1691381 h 1698828"/>
                <a:gd name="connsiteX38" fmla="*/ 93746 w 884500"/>
                <a:gd name="connsiteY38" fmla="*/ 1633692 h 1698828"/>
                <a:gd name="connsiteX39" fmla="*/ 33893 w 884500"/>
                <a:gd name="connsiteY39" fmla="*/ 1445480 h 1698828"/>
                <a:gd name="connsiteX40" fmla="*/ 22715 w 884500"/>
                <a:gd name="connsiteY40" fmla="*/ 1170014 h 1698828"/>
                <a:gd name="connsiteX41" fmla="*/ 80766 w 884500"/>
                <a:gd name="connsiteY41" fmla="*/ 820992 h 1698828"/>
                <a:gd name="connsiteX42" fmla="*/ 146747 w 884500"/>
                <a:gd name="connsiteY42" fmla="*/ 505503 h 1698828"/>
                <a:gd name="connsiteX43" fmla="*/ 137735 w 884500"/>
                <a:gd name="connsiteY43" fmla="*/ 430868 h 1698828"/>
                <a:gd name="connsiteX44" fmla="*/ 96270 w 884500"/>
                <a:gd name="connsiteY44" fmla="*/ 276909 h 1698828"/>
                <a:gd name="connsiteX45" fmla="*/ 0 w 884500"/>
                <a:gd name="connsiteY45" fmla="*/ 322700 h 1698828"/>
                <a:gd name="connsiteX46" fmla="*/ 2793 w 884500"/>
                <a:gd name="connsiteY46"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02603 w 884500"/>
                <a:gd name="connsiteY10" fmla="*/ 523892 h 1698828"/>
                <a:gd name="connsiteX11" fmla="*/ 830366 w 884500"/>
                <a:gd name="connsiteY11" fmla="*/ 1009564 h 1698828"/>
                <a:gd name="connsiteX12" fmla="*/ 835774 w 884500"/>
                <a:gd name="connsiteY12" fmla="*/ 1201742 h 1698828"/>
                <a:gd name="connsiteX13" fmla="*/ 802242 w 884500"/>
                <a:gd name="connsiteY13" fmla="*/ 1455575 h 1698828"/>
                <a:gd name="connsiteX14" fmla="*/ 673162 w 884500"/>
                <a:gd name="connsiteY14" fmla="*/ 1698231 h 1698828"/>
                <a:gd name="connsiteX15" fmla="*/ 591676 w 884500"/>
                <a:gd name="connsiteY15" fmla="*/ 1698592 h 1698828"/>
                <a:gd name="connsiteX16" fmla="*/ 749961 w 884500"/>
                <a:gd name="connsiteY16" fmla="*/ 1365075 h 1698828"/>
                <a:gd name="connsiteX17" fmla="*/ 763662 w 884500"/>
                <a:gd name="connsiteY17" fmla="*/ 1195973 h 1698828"/>
                <a:gd name="connsiteX18" fmla="*/ 751764 w 884500"/>
                <a:gd name="connsiteY18" fmla="*/ 905002 h 1698828"/>
                <a:gd name="connsiteX19" fmla="*/ 731933 w 884500"/>
                <a:gd name="connsiteY19" fmla="*/ 404187 h 1698828"/>
                <a:gd name="connsiteX20" fmla="*/ 744913 w 884500"/>
                <a:gd name="connsiteY20" fmla="*/ 163694 h 1698828"/>
                <a:gd name="connsiteX21" fmla="*/ 727246 w 884500"/>
                <a:gd name="connsiteY21" fmla="*/ 144224 h 1698828"/>
                <a:gd name="connsiteX22" fmla="*/ 709579 w 884500"/>
                <a:gd name="connsiteY22" fmla="*/ 144585 h 1698828"/>
                <a:gd name="connsiteX23" fmla="*/ 697680 w 884500"/>
                <a:gd name="connsiteY23" fmla="*/ 133047 h 1698828"/>
                <a:gd name="connsiteX24" fmla="*/ 696959 w 884500"/>
                <a:gd name="connsiteY24" fmla="*/ 14423 h 1698828"/>
                <a:gd name="connsiteX25" fmla="*/ 696599 w 884500"/>
                <a:gd name="connsiteY25" fmla="*/ 5409 h 1698828"/>
                <a:gd name="connsiteX26" fmla="*/ 2793 w 884500"/>
                <a:gd name="connsiteY26" fmla="*/ 1234 h 1698828"/>
                <a:gd name="connsiteX27" fmla="*/ 203717 w 884500"/>
                <a:gd name="connsiteY27" fmla="*/ 0 h 1698828"/>
                <a:gd name="connsiteX28" fmla="*/ 202275 w 884500"/>
                <a:gd name="connsiteY28" fmla="*/ 81847 h 1698828"/>
                <a:gd name="connsiteX29" fmla="*/ 174977 w 884500"/>
                <a:gd name="connsiteY29" fmla="*/ 189817 h 1698828"/>
                <a:gd name="connsiteX30" fmla="*/ 226432 w 884500"/>
                <a:gd name="connsiteY30" fmla="*/ 311162 h 1698828"/>
                <a:gd name="connsiteX31" fmla="*/ 234725 w 884500"/>
                <a:gd name="connsiteY31" fmla="*/ 435555 h 1698828"/>
                <a:gd name="connsiteX32" fmla="*/ 212010 w 884500"/>
                <a:gd name="connsiteY32" fmla="*/ 511993 h 1698828"/>
                <a:gd name="connsiteX33" fmla="*/ 133768 w 884500"/>
                <a:gd name="connsiteY33" fmla="*/ 886254 h 1698828"/>
                <a:gd name="connsiteX34" fmla="*/ 89059 w 884500"/>
                <a:gd name="connsiteY34" fmla="*/ 1171456 h 1698828"/>
                <a:gd name="connsiteX35" fmla="*/ 99876 w 884500"/>
                <a:gd name="connsiteY35" fmla="*/ 1437909 h 1698828"/>
                <a:gd name="connsiteX36" fmla="*/ 212009 w 884500"/>
                <a:gd name="connsiteY36" fmla="*/ 1692102 h 1698828"/>
                <a:gd name="connsiteX37" fmla="*/ 127999 w 884500"/>
                <a:gd name="connsiteY37" fmla="*/ 1691381 h 1698828"/>
                <a:gd name="connsiteX38" fmla="*/ 93746 w 884500"/>
                <a:gd name="connsiteY38" fmla="*/ 1633692 h 1698828"/>
                <a:gd name="connsiteX39" fmla="*/ 33893 w 884500"/>
                <a:gd name="connsiteY39" fmla="*/ 1445480 h 1698828"/>
                <a:gd name="connsiteX40" fmla="*/ 22715 w 884500"/>
                <a:gd name="connsiteY40" fmla="*/ 1170014 h 1698828"/>
                <a:gd name="connsiteX41" fmla="*/ 80766 w 884500"/>
                <a:gd name="connsiteY41" fmla="*/ 820992 h 1698828"/>
                <a:gd name="connsiteX42" fmla="*/ 146747 w 884500"/>
                <a:gd name="connsiteY42" fmla="*/ 505503 h 1698828"/>
                <a:gd name="connsiteX43" fmla="*/ 137735 w 884500"/>
                <a:gd name="connsiteY43" fmla="*/ 430868 h 1698828"/>
                <a:gd name="connsiteX44" fmla="*/ 96270 w 884500"/>
                <a:gd name="connsiteY44" fmla="*/ 276909 h 1698828"/>
                <a:gd name="connsiteX45" fmla="*/ 0 w 884500"/>
                <a:gd name="connsiteY45" fmla="*/ 322700 h 1698828"/>
                <a:gd name="connsiteX46" fmla="*/ 2793 w 884500"/>
                <a:gd name="connsiteY46"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30366 w 884500"/>
                <a:gd name="connsiteY10" fmla="*/ 1009564 h 1698828"/>
                <a:gd name="connsiteX11" fmla="*/ 835774 w 884500"/>
                <a:gd name="connsiteY11" fmla="*/ 1201742 h 1698828"/>
                <a:gd name="connsiteX12" fmla="*/ 802242 w 884500"/>
                <a:gd name="connsiteY12" fmla="*/ 1455575 h 1698828"/>
                <a:gd name="connsiteX13" fmla="*/ 673162 w 884500"/>
                <a:gd name="connsiteY13" fmla="*/ 1698231 h 1698828"/>
                <a:gd name="connsiteX14" fmla="*/ 591676 w 884500"/>
                <a:gd name="connsiteY14" fmla="*/ 1698592 h 1698828"/>
                <a:gd name="connsiteX15" fmla="*/ 749961 w 884500"/>
                <a:gd name="connsiteY15" fmla="*/ 1365075 h 1698828"/>
                <a:gd name="connsiteX16" fmla="*/ 763662 w 884500"/>
                <a:gd name="connsiteY16" fmla="*/ 1195973 h 1698828"/>
                <a:gd name="connsiteX17" fmla="*/ 751764 w 884500"/>
                <a:gd name="connsiteY17" fmla="*/ 905002 h 1698828"/>
                <a:gd name="connsiteX18" fmla="*/ 731933 w 884500"/>
                <a:gd name="connsiteY18" fmla="*/ 404187 h 1698828"/>
                <a:gd name="connsiteX19" fmla="*/ 744913 w 884500"/>
                <a:gd name="connsiteY19" fmla="*/ 163694 h 1698828"/>
                <a:gd name="connsiteX20" fmla="*/ 727246 w 884500"/>
                <a:gd name="connsiteY20" fmla="*/ 144224 h 1698828"/>
                <a:gd name="connsiteX21" fmla="*/ 709579 w 884500"/>
                <a:gd name="connsiteY21" fmla="*/ 144585 h 1698828"/>
                <a:gd name="connsiteX22" fmla="*/ 697680 w 884500"/>
                <a:gd name="connsiteY22" fmla="*/ 133047 h 1698828"/>
                <a:gd name="connsiteX23" fmla="*/ 696959 w 884500"/>
                <a:gd name="connsiteY23" fmla="*/ 14423 h 1698828"/>
                <a:gd name="connsiteX24" fmla="*/ 696599 w 884500"/>
                <a:gd name="connsiteY24" fmla="*/ 5409 h 1698828"/>
                <a:gd name="connsiteX25" fmla="*/ 2793 w 884500"/>
                <a:gd name="connsiteY25" fmla="*/ 1234 h 1698828"/>
                <a:gd name="connsiteX26" fmla="*/ 203717 w 884500"/>
                <a:gd name="connsiteY26" fmla="*/ 0 h 1698828"/>
                <a:gd name="connsiteX27" fmla="*/ 202275 w 884500"/>
                <a:gd name="connsiteY27" fmla="*/ 81847 h 1698828"/>
                <a:gd name="connsiteX28" fmla="*/ 174977 w 884500"/>
                <a:gd name="connsiteY28" fmla="*/ 189817 h 1698828"/>
                <a:gd name="connsiteX29" fmla="*/ 226432 w 884500"/>
                <a:gd name="connsiteY29" fmla="*/ 311162 h 1698828"/>
                <a:gd name="connsiteX30" fmla="*/ 234725 w 884500"/>
                <a:gd name="connsiteY30" fmla="*/ 435555 h 1698828"/>
                <a:gd name="connsiteX31" fmla="*/ 212010 w 884500"/>
                <a:gd name="connsiteY31" fmla="*/ 511993 h 1698828"/>
                <a:gd name="connsiteX32" fmla="*/ 133768 w 884500"/>
                <a:gd name="connsiteY32" fmla="*/ 886254 h 1698828"/>
                <a:gd name="connsiteX33" fmla="*/ 89059 w 884500"/>
                <a:gd name="connsiteY33" fmla="*/ 1171456 h 1698828"/>
                <a:gd name="connsiteX34" fmla="*/ 99876 w 884500"/>
                <a:gd name="connsiteY34" fmla="*/ 1437909 h 1698828"/>
                <a:gd name="connsiteX35" fmla="*/ 212009 w 884500"/>
                <a:gd name="connsiteY35" fmla="*/ 1692102 h 1698828"/>
                <a:gd name="connsiteX36" fmla="*/ 127999 w 884500"/>
                <a:gd name="connsiteY36" fmla="*/ 1691381 h 1698828"/>
                <a:gd name="connsiteX37" fmla="*/ 93746 w 884500"/>
                <a:gd name="connsiteY37" fmla="*/ 1633692 h 1698828"/>
                <a:gd name="connsiteX38" fmla="*/ 33893 w 884500"/>
                <a:gd name="connsiteY38" fmla="*/ 1445480 h 1698828"/>
                <a:gd name="connsiteX39" fmla="*/ 22715 w 884500"/>
                <a:gd name="connsiteY39" fmla="*/ 1170014 h 1698828"/>
                <a:gd name="connsiteX40" fmla="*/ 80766 w 884500"/>
                <a:gd name="connsiteY40" fmla="*/ 820992 h 1698828"/>
                <a:gd name="connsiteX41" fmla="*/ 146747 w 884500"/>
                <a:gd name="connsiteY41" fmla="*/ 505503 h 1698828"/>
                <a:gd name="connsiteX42" fmla="*/ 137735 w 884500"/>
                <a:gd name="connsiteY42" fmla="*/ 430868 h 1698828"/>
                <a:gd name="connsiteX43" fmla="*/ 96270 w 884500"/>
                <a:gd name="connsiteY43" fmla="*/ 276909 h 1698828"/>
                <a:gd name="connsiteX44" fmla="*/ 0 w 884500"/>
                <a:gd name="connsiteY44" fmla="*/ 322700 h 1698828"/>
                <a:gd name="connsiteX45" fmla="*/ 2793 w 884500"/>
                <a:gd name="connsiteY45"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30366 w 884500"/>
                <a:gd name="connsiteY10" fmla="*/ 1009564 h 1698828"/>
                <a:gd name="connsiteX11" fmla="*/ 835774 w 884500"/>
                <a:gd name="connsiteY11" fmla="*/ 1201742 h 1698828"/>
                <a:gd name="connsiteX12" fmla="*/ 802242 w 884500"/>
                <a:gd name="connsiteY12" fmla="*/ 1455575 h 1698828"/>
                <a:gd name="connsiteX13" fmla="*/ 673162 w 884500"/>
                <a:gd name="connsiteY13" fmla="*/ 1698231 h 1698828"/>
                <a:gd name="connsiteX14" fmla="*/ 591676 w 884500"/>
                <a:gd name="connsiteY14" fmla="*/ 1698592 h 1698828"/>
                <a:gd name="connsiteX15" fmla="*/ 749961 w 884500"/>
                <a:gd name="connsiteY15" fmla="*/ 1365075 h 1698828"/>
                <a:gd name="connsiteX16" fmla="*/ 763662 w 884500"/>
                <a:gd name="connsiteY16" fmla="*/ 1195973 h 1698828"/>
                <a:gd name="connsiteX17" fmla="*/ 751764 w 884500"/>
                <a:gd name="connsiteY17" fmla="*/ 905002 h 1698828"/>
                <a:gd name="connsiteX18" fmla="*/ 731933 w 884500"/>
                <a:gd name="connsiteY18" fmla="*/ 404187 h 1698828"/>
                <a:gd name="connsiteX19" fmla="*/ 744913 w 884500"/>
                <a:gd name="connsiteY19" fmla="*/ 163694 h 1698828"/>
                <a:gd name="connsiteX20" fmla="*/ 727246 w 884500"/>
                <a:gd name="connsiteY20" fmla="*/ 144224 h 1698828"/>
                <a:gd name="connsiteX21" fmla="*/ 709579 w 884500"/>
                <a:gd name="connsiteY21" fmla="*/ 144585 h 1698828"/>
                <a:gd name="connsiteX22" fmla="*/ 697680 w 884500"/>
                <a:gd name="connsiteY22" fmla="*/ 133047 h 1698828"/>
                <a:gd name="connsiteX23" fmla="*/ 696959 w 884500"/>
                <a:gd name="connsiteY23" fmla="*/ 14423 h 1698828"/>
                <a:gd name="connsiteX24" fmla="*/ 696599 w 884500"/>
                <a:gd name="connsiteY24" fmla="*/ 5409 h 1698828"/>
                <a:gd name="connsiteX25" fmla="*/ 2793 w 884500"/>
                <a:gd name="connsiteY25" fmla="*/ 1234 h 1698828"/>
                <a:gd name="connsiteX26" fmla="*/ 203717 w 884500"/>
                <a:gd name="connsiteY26" fmla="*/ 0 h 1698828"/>
                <a:gd name="connsiteX27" fmla="*/ 202275 w 884500"/>
                <a:gd name="connsiteY27" fmla="*/ 81847 h 1698828"/>
                <a:gd name="connsiteX28" fmla="*/ 174977 w 884500"/>
                <a:gd name="connsiteY28" fmla="*/ 189817 h 1698828"/>
                <a:gd name="connsiteX29" fmla="*/ 226432 w 884500"/>
                <a:gd name="connsiteY29" fmla="*/ 311162 h 1698828"/>
                <a:gd name="connsiteX30" fmla="*/ 234725 w 884500"/>
                <a:gd name="connsiteY30" fmla="*/ 435555 h 1698828"/>
                <a:gd name="connsiteX31" fmla="*/ 212010 w 884500"/>
                <a:gd name="connsiteY31" fmla="*/ 511993 h 1698828"/>
                <a:gd name="connsiteX32" fmla="*/ 133768 w 884500"/>
                <a:gd name="connsiteY32" fmla="*/ 886254 h 1698828"/>
                <a:gd name="connsiteX33" fmla="*/ 89059 w 884500"/>
                <a:gd name="connsiteY33" fmla="*/ 1171456 h 1698828"/>
                <a:gd name="connsiteX34" fmla="*/ 99876 w 884500"/>
                <a:gd name="connsiteY34" fmla="*/ 1437909 h 1698828"/>
                <a:gd name="connsiteX35" fmla="*/ 212009 w 884500"/>
                <a:gd name="connsiteY35" fmla="*/ 1692102 h 1698828"/>
                <a:gd name="connsiteX36" fmla="*/ 127999 w 884500"/>
                <a:gd name="connsiteY36" fmla="*/ 1691381 h 1698828"/>
                <a:gd name="connsiteX37" fmla="*/ 93746 w 884500"/>
                <a:gd name="connsiteY37" fmla="*/ 1633692 h 1698828"/>
                <a:gd name="connsiteX38" fmla="*/ 33893 w 884500"/>
                <a:gd name="connsiteY38" fmla="*/ 1445480 h 1698828"/>
                <a:gd name="connsiteX39" fmla="*/ 22715 w 884500"/>
                <a:gd name="connsiteY39" fmla="*/ 1170014 h 1698828"/>
                <a:gd name="connsiteX40" fmla="*/ 80766 w 884500"/>
                <a:gd name="connsiteY40" fmla="*/ 820992 h 1698828"/>
                <a:gd name="connsiteX41" fmla="*/ 146747 w 884500"/>
                <a:gd name="connsiteY41" fmla="*/ 505503 h 1698828"/>
                <a:gd name="connsiteX42" fmla="*/ 137735 w 884500"/>
                <a:gd name="connsiteY42" fmla="*/ 430868 h 1698828"/>
                <a:gd name="connsiteX43" fmla="*/ 96270 w 884500"/>
                <a:gd name="connsiteY43" fmla="*/ 276909 h 1698828"/>
                <a:gd name="connsiteX44" fmla="*/ 0 w 884500"/>
                <a:gd name="connsiteY44" fmla="*/ 322700 h 1698828"/>
                <a:gd name="connsiteX45" fmla="*/ 2793 w 884500"/>
                <a:gd name="connsiteY45"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30366 w 884500"/>
                <a:gd name="connsiteY10" fmla="*/ 1009564 h 1698828"/>
                <a:gd name="connsiteX11" fmla="*/ 835774 w 884500"/>
                <a:gd name="connsiteY11" fmla="*/ 1201742 h 1698828"/>
                <a:gd name="connsiteX12" fmla="*/ 802242 w 884500"/>
                <a:gd name="connsiteY12" fmla="*/ 1455575 h 1698828"/>
                <a:gd name="connsiteX13" fmla="*/ 673162 w 884500"/>
                <a:gd name="connsiteY13" fmla="*/ 1698231 h 1698828"/>
                <a:gd name="connsiteX14" fmla="*/ 591676 w 884500"/>
                <a:gd name="connsiteY14" fmla="*/ 1698592 h 1698828"/>
                <a:gd name="connsiteX15" fmla="*/ 749961 w 884500"/>
                <a:gd name="connsiteY15" fmla="*/ 1365075 h 1698828"/>
                <a:gd name="connsiteX16" fmla="*/ 763662 w 884500"/>
                <a:gd name="connsiteY16" fmla="*/ 1195973 h 1698828"/>
                <a:gd name="connsiteX17" fmla="*/ 751764 w 884500"/>
                <a:gd name="connsiteY17" fmla="*/ 905002 h 1698828"/>
                <a:gd name="connsiteX18" fmla="*/ 731933 w 884500"/>
                <a:gd name="connsiteY18" fmla="*/ 404187 h 1698828"/>
                <a:gd name="connsiteX19" fmla="*/ 744913 w 884500"/>
                <a:gd name="connsiteY19" fmla="*/ 163694 h 1698828"/>
                <a:gd name="connsiteX20" fmla="*/ 727246 w 884500"/>
                <a:gd name="connsiteY20" fmla="*/ 144224 h 1698828"/>
                <a:gd name="connsiteX21" fmla="*/ 709579 w 884500"/>
                <a:gd name="connsiteY21" fmla="*/ 144585 h 1698828"/>
                <a:gd name="connsiteX22" fmla="*/ 697680 w 884500"/>
                <a:gd name="connsiteY22" fmla="*/ 133047 h 1698828"/>
                <a:gd name="connsiteX23" fmla="*/ 696959 w 884500"/>
                <a:gd name="connsiteY23" fmla="*/ 14423 h 1698828"/>
                <a:gd name="connsiteX24" fmla="*/ 696599 w 884500"/>
                <a:gd name="connsiteY24" fmla="*/ 5409 h 1698828"/>
                <a:gd name="connsiteX25" fmla="*/ 2793 w 884500"/>
                <a:gd name="connsiteY25" fmla="*/ 1234 h 1698828"/>
                <a:gd name="connsiteX26" fmla="*/ 203717 w 884500"/>
                <a:gd name="connsiteY26" fmla="*/ 0 h 1698828"/>
                <a:gd name="connsiteX27" fmla="*/ 202275 w 884500"/>
                <a:gd name="connsiteY27" fmla="*/ 81847 h 1698828"/>
                <a:gd name="connsiteX28" fmla="*/ 174977 w 884500"/>
                <a:gd name="connsiteY28" fmla="*/ 189817 h 1698828"/>
                <a:gd name="connsiteX29" fmla="*/ 226432 w 884500"/>
                <a:gd name="connsiteY29" fmla="*/ 311162 h 1698828"/>
                <a:gd name="connsiteX30" fmla="*/ 234725 w 884500"/>
                <a:gd name="connsiteY30" fmla="*/ 435555 h 1698828"/>
                <a:gd name="connsiteX31" fmla="*/ 212010 w 884500"/>
                <a:gd name="connsiteY31" fmla="*/ 511993 h 1698828"/>
                <a:gd name="connsiteX32" fmla="*/ 133768 w 884500"/>
                <a:gd name="connsiteY32" fmla="*/ 886254 h 1698828"/>
                <a:gd name="connsiteX33" fmla="*/ 89059 w 884500"/>
                <a:gd name="connsiteY33" fmla="*/ 1171456 h 1698828"/>
                <a:gd name="connsiteX34" fmla="*/ 99876 w 884500"/>
                <a:gd name="connsiteY34" fmla="*/ 1437909 h 1698828"/>
                <a:gd name="connsiteX35" fmla="*/ 212009 w 884500"/>
                <a:gd name="connsiteY35" fmla="*/ 1692102 h 1698828"/>
                <a:gd name="connsiteX36" fmla="*/ 127999 w 884500"/>
                <a:gd name="connsiteY36" fmla="*/ 1691381 h 1698828"/>
                <a:gd name="connsiteX37" fmla="*/ 93746 w 884500"/>
                <a:gd name="connsiteY37" fmla="*/ 1633692 h 1698828"/>
                <a:gd name="connsiteX38" fmla="*/ 33893 w 884500"/>
                <a:gd name="connsiteY38" fmla="*/ 1445480 h 1698828"/>
                <a:gd name="connsiteX39" fmla="*/ 22715 w 884500"/>
                <a:gd name="connsiteY39" fmla="*/ 1170014 h 1698828"/>
                <a:gd name="connsiteX40" fmla="*/ 80766 w 884500"/>
                <a:gd name="connsiteY40" fmla="*/ 820992 h 1698828"/>
                <a:gd name="connsiteX41" fmla="*/ 146747 w 884500"/>
                <a:gd name="connsiteY41" fmla="*/ 505503 h 1698828"/>
                <a:gd name="connsiteX42" fmla="*/ 137735 w 884500"/>
                <a:gd name="connsiteY42" fmla="*/ 430868 h 1698828"/>
                <a:gd name="connsiteX43" fmla="*/ 96270 w 884500"/>
                <a:gd name="connsiteY43" fmla="*/ 276909 h 1698828"/>
                <a:gd name="connsiteX44" fmla="*/ 0 w 884500"/>
                <a:gd name="connsiteY44" fmla="*/ 322700 h 1698828"/>
                <a:gd name="connsiteX45" fmla="*/ 2793 w 884500"/>
                <a:gd name="connsiteY45" fmla="*/ 1234 h 1698828"/>
                <a:gd name="connsiteX0" fmla="*/ 696599 w 884500"/>
                <a:gd name="connsiteY0" fmla="*/ 5409 h 1698828"/>
                <a:gd name="connsiteX1" fmla="*/ 835774 w 884500"/>
                <a:gd name="connsiteY1" fmla="*/ 6491 h 1698828"/>
                <a:gd name="connsiteX2" fmla="*/ 876157 w 884500"/>
                <a:gd name="connsiteY2" fmla="*/ 6851 h 1698828"/>
                <a:gd name="connsiteX3" fmla="*/ 884450 w 884500"/>
                <a:gd name="connsiteY3" fmla="*/ 15865 h 1698828"/>
                <a:gd name="connsiteX4" fmla="*/ 883728 w 884500"/>
                <a:gd name="connsiteY4" fmla="*/ 127278 h 1698828"/>
                <a:gd name="connsiteX5" fmla="*/ 883007 w 884500"/>
                <a:gd name="connsiteY5" fmla="*/ 131244 h 1698828"/>
                <a:gd name="connsiteX6" fmla="*/ 864980 w 884500"/>
                <a:gd name="connsiteY6" fmla="*/ 148551 h 1698828"/>
                <a:gd name="connsiteX7" fmla="*/ 833250 w 884500"/>
                <a:gd name="connsiteY7" fmla="*/ 148551 h 1698828"/>
                <a:gd name="connsiteX8" fmla="*/ 815943 w 884500"/>
                <a:gd name="connsiteY8" fmla="*/ 165136 h 1698828"/>
                <a:gd name="connsiteX9" fmla="*/ 805848 w 884500"/>
                <a:gd name="connsiteY9" fmla="*/ 332436 h 1698828"/>
                <a:gd name="connsiteX10" fmla="*/ 830366 w 884500"/>
                <a:gd name="connsiteY10" fmla="*/ 1009564 h 1698828"/>
                <a:gd name="connsiteX11" fmla="*/ 835774 w 884500"/>
                <a:gd name="connsiteY11" fmla="*/ 1201742 h 1698828"/>
                <a:gd name="connsiteX12" fmla="*/ 802242 w 884500"/>
                <a:gd name="connsiteY12" fmla="*/ 1455575 h 1698828"/>
                <a:gd name="connsiteX13" fmla="*/ 673162 w 884500"/>
                <a:gd name="connsiteY13" fmla="*/ 1698231 h 1698828"/>
                <a:gd name="connsiteX14" fmla="*/ 591676 w 884500"/>
                <a:gd name="connsiteY14" fmla="*/ 1698592 h 1698828"/>
                <a:gd name="connsiteX15" fmla="*/ 749961 w 884500"/>
                <a:gd name="connsiteY15" fmla="*/ 1365075 h 1698828"/>
                <a:gd name="connsiteX16" fmla="*/ 763662 w 884500"/>
                <a:gd name="connsiteY16" fmla="*/ 1195973 h 1698828"/>
                <a:gd name="connsiteX17" fmla="*/ 751764 w 884500"/>
                <a:gd name="connsiteY17" fmla="*/ 905002 h 1698828"/>
                <a:gd name="connsiteX18" fmla="*/ 731933 w 884500"/>
                <a:gd name="connsiteY18" fmla="*/ 404187 h 1698828"/>
                <a:gd name="connsiteX19" fmla="*/ 744913 w 884500"/>
                <a:gd name="connsiteY19" fmla="*/ 163694 h 1698828"/>
                <a:gd name="connsiteX20" fmla="*/ 727246 w 884500"/>
                <a:gd name="connsiteY20" fmla="*/ 144224 h 1698828"/>
                <a:gd name="connsiteX21" fmla="*/ 709579 w 884500"/>
                <a:gd name="connsiteY21" fmla="*/ 144585 h 1698828"/>
                <a:gd name="connsiteX22" fmla="*/ 697680 w 884500"/>
                <a:gd name="connsiteY22" fmla="*/ 133047 h 1698828"/>
                <a:gd name="connsiteX23" fmla="*/ 696599 w 884500"/>
                <a:gd name="connsiteY23" fmla="*/ 5409 h 1698828"/>
                <a:gd name="connsiteX24" fmla="*/ 2793 w 884500"/>
                <a:gd name="connsiteY24" fmla="*/ 1234 h 1698828"/>
                <a:gd name="connsiteX25" fmla="*/ 203717 w 884500"/>
                <a:gd name="connsiteY25" fmla="*/ 0 h 1698828"/>
                <a:gd name="connsiteX26" fmla="*/ 202275 w 884500"/>
                <a:gd name="connsiteY26" fmla="*/ 81847 h 1698828"/>
                <a:gd name="connsiteX27" fmla="*/ 174977 w 884500"/>
                <a:gd name="connsiteY27" fmla="*/ 189817 h 1698828"/>
                <a:gd name="connsiteX28" fmla="*/ 226432 w 884500"/>
                <a:gd name="connsiteY28" fmla="*/ 311162 h 1698828"/>
                <a:gd name="connsiteX29" fmla="*/ 234725 w 884500"/>
                <a:gd name="connsiteY29" fmla="*/ 435555 h 1698828"/>
                <a:gd name="connsiteX30" fmla="*/ 212010 w 884500"/>
                <a:gd name="connsiteY30" fmla="*/ 511993 h 1698828"/>
                <a:gd name="connsiteX31" fmla="*/ 133768 w 884500"/>
                <a:gd name="connsiteY31" fmla="*/ 886254 h 1698828"/>
                <a:gd name="connsiteX32" fmla="*/ 89059 w 884500"/>
                <a:gd name="connsiteY32" fmla="*/ 1171456 h 1698828"/>
                <a:gd name="connsiteX33" fmla="*/ 99876 w 884500"/>
                <a:gd name="connsiteY33" fmla="*/ 1437909 h 1698828"/>
                <a:gd name="connsiteX34" fmla="*/ 212009 w 884500"/>
                <a:gd name="connsiteY34" fmla="*/ 1692102 h 1698828"/>
                <a:gd name="connsiteX35" fmla="*/ 127999 w 884500"/>
                <a:gd name="connsiteY35" fmla="*/ 1691381 h 1698828"/>
                <a:gd name="connsiteX36" fmla="*/ 93746 w 884500"/>
                <a:gd name="connsiteY36" fmla="*/ 1633692 h 1698828"/>
                <a:gd name="connsiteX37" fmla="*/ 33893 w 884500"/>
                <a:gd name="connsiteY37" fmla="*/ 1445480 h 1698828"/>
                <a:gd name="connsiteX38" fmla="*/ 22715 w 884500"/>
                <a:gd name="connsiteY38" fmla="*/ 1170014 h 1698828"/>
                <a:gd name="connsiteX39" fmla="*/ 80766 w 884500"/>
                <a:gd name="connsiteY39" fmla="*/ 820992 h 1698828"/>
                <a:gd name="connsiteX40" fmla="*/ 146747 w 884500"/>
                <a:gd name="connsiteY40" fmla="*/ 505503 h 1698828"/>
                <a:gd name="connsiteX41" fmla="*/ 137735 w 884500"/>
                <a:gd name="connsiteY41" fmla="*/ 430868 h 1698828"/>
                <a:gd name="connsiteX42" fmla="*/ 96270 w 884500"/>
                <a:gd name="connsiteY42" fmla="*/ 276909 h 1698828"/>
                <a:gd name="connsiteX43" fmla="*/ 0 w 884500"/>
                <a:gd name="connsiteY43" fmla="*/ 322700 h 1698828"/>
                <a:gd name="connsiteX44" fmla="*/ 2793 w 884500"/>
                <a:gd name="connsiteY44" fmla="*/ 1234 h 1698828"/>
                <a:gd name="connsiteX0" fmla="*/ 696599 w 884500"/>
                <a:gd name="connsiteY0" fmla="*/ 0 h 1703096"/>
                <a:gd name="connsiteX1" fmla="*/ 835774 w 884500"/>
                <a:gd name="connsiteY1" fmla="*/ 10759 h 1703096"/>
                <a:gd name="connsiteX2" fmla="*/ 876157 w 884500"/>
                <a:gd name="connsiteY2" fmla="*/ 11119 h 1703096"/>
                <a:gd name="connsiteX3" fmla="*/ 884450 w 884500"/>
                <a:gd name="connsiteY3" fmla="*/ 20133 h 1703096"/>
                <a:gd name="connsiteX4" fmla="*/ 883728 w 884500"/>
                <a:gd name="connsiteY4" fmla="*/ 131546 h 1703096"/>
                <a:gd name="connsiteX5" fmla="*/ 883007 w 884500"/>
                <a:gd name="connsiteY5" fmla="*/ 135512 h 1703096"/>
                <a:gd name="connsiteX6" fmla="*/ 864980 w 884500"/>
                <a:gd name="connsiteY6" fmla="*/ 152819 h 1703096"/>
                <a:gd name="connsiteX7" fmla="*/ 833250 w 884500"/>
                <a:gd name="connsiteY7" fmla="*/ 152819 h 1703096"/>
                <a:gd name="connsiteX8" fmla="*/ 815943 w 884500"/>
                <a:gd name="connsiteY8" fmla="*/ 169404 h 1703096"/>
                <a:gd name="connsiteX9" fmla="*/ 805848 w 884500"/>
                <a:gd name="connsiteY9" fmla="*/ 336704 h 1703096"/>
                <a:gd name="connsiteX10" fmla="*/ 830366 w 884500"/>
                <a:gd name="connsiteY10" fmla="*/ 1013832 h 1703096"/>
                <a:gd name="connsiteX11" fmla="*/ 835774 w 884500"/>
                <a:gd name="connsiteY11" fmla="*/ 1206010 h 1703096"/>
                <a:gd name="connsiteX12" fmla="*/ 802242 w 884500"/>
                <a:gd name="connsiteY12" fmla="*/ 1459843 h 1703096"/>
                <a:gd name="connsiteX13" fmla="*/ 673162 w 884500"/>
                <a:gd name="connsiteY13" fmla="*/ 1702499 h 1703096"/>
                <a:gd name="connsiteX14" fmla="*/ 591676 w 884500"/>
                <a:gd name="connsiteY14" fmla="*/ 1702860 h 1703096"/>
                <a:gd name="connsiteX15" fmla="*/ 749961 w 884500"/>
                <a:gd name="connsiteY15" fmla="*/ 1369343 h 1703096"/>
                <a:gd name="connsiteX16" fmla="*/ 763662 w 884500"/>
                <a:gd name="connsiteY16" fmla="*/ 1200241 h 1703096"/>
                <a:gd name="connsiteX17" fmla="*/ 751764 w 884500"/>
                <a:gd name="connsiteY17" fmla="*/ 909270 h 1703096"/>
                <a:gd name="connsiteX18" fmla="*/ 731933 w 884500"/>
                <a:gd name="connsiteY18" fmla="*/ 408455 h 1703096"/>
                <a:gd name="connsiteX19" fmla="*/ 744913 w 884500"/>
                <a:gd name="connsiteY19" fmla="*/ 167962 h 1703096"/>
                <a:gd name="connsiteX20" fmla="*/ 727246 w 884500"/>
                <a:gd name="connsiteY20" fmla="*/ 148492 h 1703096"/>
                <a:gd name="connsiteX21" fmla="*/ 709579 w 884500"/>
                <a:gd name="connsiteY21" fmla="*/ 148853 h 1703096"/>
                <a:gd name="connsiteX22" fmla="*/ 697680 w 884500"/>
                <a:gd name="connsiteY22" fmla="*/ 137315 h 1703096"/>
                <a:gd name="connsiteX23" fmla="*/ 696599 w 884500"/>
                <a:gd name="connsiteY23" fmla="*/ 0 h 1703096"/>
                <a:gd name="connsiteX24" fmla="*/ 2793 w 884500"/>
                <a:gd name="connsiteY24" fmla="*/ 5502 h 1703096"/>
                <a:gd name="connsiteX25" fmla="*/ 203717 w 884500"/>
                <a:gd name="connsiteY25" fmla="*/ 4268 h 1703096"/>
                <a:gd name="connsiteX26" fmla="*/ 202275 w 884500"/>
                <a:gd name="connsiteY26" fmla="*/ 86115 h 1703096"/>
                <a:gd name="connsiteX27" fmla="*/ 174977 w 884500"/>
                <a:gd name="connsiteY27" fmla="*/ 194085 h 1703096"/>
                <a:gd name="connsiteX28" fmla="*/ 226432 w 884500"/>
                <a:gd name="connsiteY28" fmla="*/ 315430 h 1703096"/>
                <a:gd name="connsiteX29" fmla="*/ 234725 w 884500"/>
                <a:gd name="connsiteY29" fmla="*/ 439823 h 1703096"/>
                <a:gd name="connsiteX30" fmla="*/ 212010 w 884500"/>
                <a:gd name="connsiteY30" fmla="*/ 516261 h 1703096"/>
                <a:gd name="connsiteX31" fmla="*/ 133768 w 884500"/>
                <a:gd name="connsiteY31" fmla="*/ 890522 h 1703096"/>
                <a:gd name="connsiteX32" fmla="*/ 89059 w 884500"/>
                <a:gd name="connsiteY32" fmla="*/ 1175724 h 1703096"/>
                <a:gd name="connsiteX33" fmla="*/ 99876 w 884500"/>
                <a:gd name="connsiteY33" fmla="*/ 1442177 h 1703096"/>
                <a:gd name="connsiteX34" fmla="*/ 212009 w 884500"/>
                <a:gd name="connsiteY34" fmla="*/ 1696370 h 1703096"/>
                <a:gd name="connsiteX35" fmla="*/ 127999 w 884500"/>
                <a:gd name="connsiteY35" fmla="*/ 1695649 h 1703096"/>
                <a:gd name="connsiteX36" fmla="*/ 93746 w 884500"/>
                <a:gd name="connsiteY36" fmla="*/ 1637960 h 1703096"/>
                <a:gd name="connsiteX37" fmla="*/ 33893 w 884500"/>
                <a:gd name="connsiteY37" fmla="*/ 1449748 h 1703096"/>
                <a:gd name="connsiteX38" fmla="*/ 22715 w 884500"/>
                <a:gd name="connsiteY38" fmla="*/ 1174282 h 1703096"/>
                <a:gd name="connsiteX39" fmla="*/ 80766 w 884500"/>
                <a:gd name="connsiteY39" fmla="*/ 825260 h 1703096"/>
                <a:gd name="connsiteX40" fmla="*/ 146747 w 884500"/>
                <a:gd name="connsiteY40" fmla="*/ 509771 h 1703096"/>
                <a:gd name="connsiteX41" fmla="*/ 137735 w 884500"/>
                <a:gd name="connsiteY41" fmla="*/ 435136 h 1703096"/>
                <a:gd name="connsiteX42" fmla="*/ 96270 w 884500"/>
                <a:gd name="connsiteY42" fmla="*/ 281177 h 1703096"/>
                <a:gd name="connsiteX43" fmla="*/ 0 w 884500"/>
                <a:gd name="connsiteY43" fmla="*/ 326968 h 1703096"/>
                <a:gd name="connsiteX44" fmla="*/ 2793 w 884500"/>
                <a:gd name="connsiteY44" fmla="*/ 5502 h 1703096"/>
                <a:gd name="connsiteX0" fmla="*/ 696599 w 884500"/>
                <a:gd name="connsiteY0" fmla="*/ 0 h 1703096"/>
                <a:gd name="connsiteX1" fmla="*/ 835774 w 884500"/>
                <a:gd name="connsiteY1" fmla="*/ 10759 h 1703096"/>
                <a:gd name="connsiteX2" fmla="*/ 876157 w 884500"/>
                <a:gd name="connsiteY2" fmla="*/ 11119 h 1703096"/>
                <a:gd name="connsiteX3" fmla="*/ 884450 w 884500"/>
                <a:gd name="connsiteY3" fmla="*/ 20133 h 1703096"/>
                <a:gd name="connsiteX4" fmla="*/ 883728 w 884500"/>
                <a:gd name="connsiteY4" fmla="*/ 131546 h 1703096"/>
                <a:gd name="connsiteX5" fmla="*/ 883007 w 884500"/>
                <a:gd name="connsiteY5" fmla="*/ 135512 h 1703096"/>
                <a:gd name="connsiteX6" fmla="*/ 864980 w 884500"/>
                <a:gd name="connsiteY6" fmla="*/ 152819 h 1703096"/>
                <a:gd name="connsiteX7" fmla="*/ 833250 w 884500"/>
                <a:gd name="connsiteY7" fmla="*/ 152819 h 1703096"/>
                <a:gd name="connsiteX8" fmla="*/ 815943 w 884500"/>
                <a:gd name="connsiteY8" fmla="*/ 169404 h 1703096"/>
                <a:gd name="connsiteX9" fmla="*/ 805848 w 884500"/>
                <a:gd name="connsiteY9" fmla="*/ 336704 h 1703096"/>
                <a:gd name="connsiteX10" fmla="*/ 830366 w 884500"/>
                <a:gd name="connsiteY10" fmla="*/ 1013832 h 1703096"/>
                <a:gd name="connsiteX11" fmla="*/ 835774 w 884500"/>
                <a:gd name="connsiteY11" fmla="*/ 1206010 h 1703096"/>
                <a:gd name="connsiteX12" fmla="*/ 802242 w 884500"/>
                <a:gd name="connsiteY12" fmla="*/ 1459843 h 1703096"/>
                <a:gd name="connsiteX13" fmla="*/ 673162 w 884500"/>
                <a:gd name="connsiteY13" fmla="*/ 1702499 h 1703096"/>
                <a:gd name="connsiteX14" fmla="*/ 591676 w 884500"/>
                <a:gd name="connsiteY14" fmla="*/ 1702860 h 1703096"/>
                <a:gd name="connsiteX15" fmla="*/ 749961 w 884500"/>
                <a:gd name="connsiteY15" fmla="*/ 1369343 h 1703096"/>
                <a:gd name="connsiteX16" fmla="*/ 763662 w 884500"/>
                <a:gd name="connsiteY16" fmla="*/ 1200241 h 1703096"/>
                <a:gd name="connsiteX17" fmla="*/ 751764 w 884500"/>
                <a:gd name="connsiteY17" fmla="*/ 909270 h 1703096"/>
                <a:gd name="connsiteX18" fmla="*/ 731933 w 884500"/>
                <a:gd name="connsiteY18" fmla="*/ 408455 h 1703096"/>
                <a:gd name="connsiteX19" fmla="*/ 744913 w 884500"/>
                <a:gd name="connsiteY19" fmla="*/ 167962 h 1703096"/>
                <a:gd name="connsiteX20" fmla="*/ 727246 w 884500"/>
                <a:gd name="connsiteY20" fmla="*/ 148492 h 1703096"/>
                <a:gd name="connsiteX21" fmla="*/ 709579 w 884500"/>
                <a:gd name="connsiteY21" fmla="*/ 148853 h 1703096"/>
                <a:gd name="connsiteX22" fmla="*/ 697680 w 884500"/>
                <a:gd name="connsiteY22" fmla="*/ 137315 h 1703096"/>
                <a:gd name="connsiteX23" fmla="*/ 696599 w 884500"/>
                <a:gd name="connsiteY23" fmla="*/ 0 h 1703096"/>
                <a:gd name="connsiteX24" fmla="*/ 2793 w 884500"/>
                <a:gd name="connsiteY24" fmla="*/ 5502 h 1703096"/>
                <a:gd name="connsiteX25" fmla="*/ 203717 w 884500"/>
                <a:gd name="connsiteY25" fmla="*/ 4268 h 1703096"/>
                <a:gd name="connsiteX26" fmla="*/ 202275 w 884500"/>
                <a:gd name="connsiteY26" fmla="*/ 86115 h 1703096"/>
                <a:gd name="connsiteX27" fmla="*/ 174977 w 884500"/>
                <a:gd name="connsiteY27" fmla="*/ 194085 h 1703096"/>
                <a:gd name="connsiteX28" fmla="*/ 226432 w 884500"/>
                <a:gd name="connsiteY28" fmla="*/ 315430 h 1703096"/>
                <a:gd name="connsiteX29" fmla="*/ 234725 w 884500"/>
                <a:gd name="connsiteY29" fmla="*/ 439823 h 1703096"/>
                <a:gd name="connsiteX30" fmla="*/ 212010 w 884500"/>
                <a:gd name="connsiteY30" fmla="*/ 516261 h 1703096"/>
                <a:gd name="connsiteX31" fmla="*/ 133768 w 884500"/>
                <a:gd name="connsiteY31" fmla="*/ 890522 h 1703096"/>
                <a:gd name="connsiteX32" fmla="*/ 89059 w 884500"/>
                <a:gd name="connsiteY32" fmla="*/ 1175724 h 1703096"/>
                <a:gd name="connsiteX33" fmla="*/ 99876 w 884500"/>
                <a:gd name="connsiteY33" fmla="*/ 1442177 h 1703096"/>
                <a:gd name="connsiteX34" fmla="*/ 212009 w 884500"/>
                <a:gd name="connsiteY34" fmla="*/ 1696370 h 1703096"/>
                <a:gd name="connsiteX35" fmla="*/ 127999 w 884500"/>
                <a:gd name="connsiteY35" fmla="*/ 1695649 h 1703096"/>
                <a:gd name="connsiteX36" fmla="*/ 93746 w 884500"/>
                <a:gd name="connsiteY36" fmla="*/ 1637960 h 1703096"/>
                <a:gd name="connsiteX37" fmla="*/ 33893 w 884500"/>
                <a:gd name="connsiteY37" fmla="*/ 1449748 h 1703096"/>
                <a:gd name="connsiteX38" fmla="*/ 22715 w 884500"/>
                <a:gd name="connsiteY38" fmla="*/ 1174282 h 1703096"/>
                <a:gd name="connsiteX39" fmla="*/ 80766 w 884500"/>
                <a:gd name="connsiteY39" fmla="*/ 825260 h 1703096"/>
                <a:gd name="connsiteX40" fmla="*/ 146747 w 884500"/>
                <a:gd name="connsiteY40" fmla="*/ 509771 h 1703096"/>
                <a:gd name="connsiteX41" fmla="*/ 137735 w 884500"/>
                <a:gd name="connsiteY41" fmla="*/ 435136 h 1703096"/>
                <a:gd name="connsiteX42" fmla="*/ 96270 w 884500"/>
                <a:gd name="connsiteY42" fmla="*/ 281177 h 1703096"/>
                <a:gd name="connsiteX43" fmla="*/ 0 w 884500"/>
                <a:gd name="connsiteY43" fmla="*/ 326968 h 1703096"/>
                <a:gd name="connsiteX44" fmla="*/ 2793 w 884500"/>
                <a:gd name="connsiteY44" fmla="*/ 5502 h 1703096"/>
                <a:gd name="connsiteX0" fmla="*/ 696599 w 884500"/>
                <a:gd name="connsiteY0" fmla="*/ 0 h 1703096"/>
                <a:gd name="connsiteX1" fmla="*/ 835774 w 884500"/>
                <a:gd name="connsiteY1" fmla="*/ 10759 h 1703096"/>
                <a:gd name="connsiteX2" fmla="*/ 876157 w 884500"/>
                <a:gd name="connsiteY2" fmla="*/ 11119 h 1703096"/>
                <a:gd name="connsiteX3" fmla="*/ 884450 w 884500"/>
                <a:gd name="connsiteY3" fmla="*/ 20133 h 1703096"/>
                <a:gd name="connsiteX4" fmla="*/ 883728 w 884500"/>
                <a:gd name="connsiteY4" fmla="*/ 131546 h 1703096"/>
                <a:gd name="connsiteX5" fmla="*/ 883007 w 884500"/>
                <a:gd name="connsiteY5" fmla="*/ 135512 h 1703096"/>
                <a:gd name="connsiteX6" fmla="*/ 864980 w 884500"/>
                <a:gd name="connsiteY6" fmla="*/ 152819 h 1703096"/>
                <a:gd name="connsiteX7" fmla="*/ 833250 w 884500"/>
                <a:gd name="connsiteY7" fmla="*/ 152819 h 1703096"/>
                <a:gd name="connsiteX8" fmla="*/ 815943 w 884500"/>
                <a:gd name="connsiteY8" fmla="*/ 169404 h 1703096"/>
                <a:gd name="connsiteX9" fmla="*/ 805848 w 884500"/>
                <a:gd name="connsiteY9" fmla="*/ 336704 h 1703096"/>
                <a:gd name="connsiteX10" fmla="*/ 830366 w 884500"/>
                <a:gd name="connsiteY10" fmla="*/ 1013832 h 1703096"/>
                <a:gd name="connsiteX11" fmla="*/ 835774 w 884500"/>
                <a:gd name="connsiteY11" fmla="*/ 1206010 h 1703096"/>
                <a:gd name="connsiteX12" fmla="*/ 802242 w 884500"/>
                <a:gd name="connsiteY12" fmla="*/ 1459843 h 1703096"/>
                <a:gd name="connsiteX13" fmla="*/ 673162 w 884500"/>
                <a:gd name="connsiteY13" fmla="*/ 1702499 h 1703096"/>
                <a:gd name="connsiteX14" fmla="*/ 591676 w 884500"/>
                <a:gd name="connsiteY14" fmla="*/ 1702860 h 1703096"/>
                <a:gd name="connsiteX15" fmla="*/ 749961 w 884500"/>
                <a:gd name="connsiteY15" fmla="*/ 1369343 h 1703096"/>
                <a:gd name="connsiteX16" fmla="*/ 763662 w 884500"/>
                <a:gd name="connsiteY16" fmla="*/ 1200241 h 1703096"/>
                <a:gd name="connsiteX17" fmla="*/ 751764 w 884500"/>
                <a:gd name="connsiteY17" fmla="*/ 909270 h 1703096"/>
                <a:gd name="connsiteX18" fmla="*/ 731933 w 884500"/>
                <a:gd name="connsiteY18" fmla="*/ 408455 h 1703096"/>
                <a:gd name="connsiteX19" fmla="*/ 744913 w 884500"/>
                <a:gd name="connsiteY19" fmla="*/ 167962 h 1703096"/>
                <a:gd name="connsiteX20" fmla="*/ 727246 w 884500"/>
                <a:gd name="connsiteY20" fmla="*/ 148492 h 1703096"/>
                <a:gd name="connsiteX21" fmla="*/ 709579 w 884500"/>
                <a:gd name="connsiteY21" fmla="*/ 148853 h 1703096"/>
                <a:gd name="connsiteX22" fmla="*/ 697680 w 884500"/>
                <a:gd name="connsiteY22" fmla="*/ 137315 h 1703096"/>
                <a:gd name="connsiteX23" fmla="*/ 696599 w 884500"/>
                <a:gd name="connsiteY23" fmla="*/ 0 h 1703096"/>
                <a:gd name="connsiteX24" fmla="*/ 2793 w 884500"/>
                <a:gd name="connsiteY24" fmla="*/ 5502 h 1703096"/>
                <a:gd name="connsiteX25" fmla="*/ 203717 w 884500"/>
                <a:gd name="connsiteY25" fmla="*/ 4268 h 1703096"/>
                <a:gd name="connsiteX26" fmla="*/ 202275 w 884500"/>
                <a:gd name="connsiteY26" fmla="*/ 86115 h 1703096"/>
                <a:gd name="connsiteX27" fmla="*/ 174977 w 884500"/>
                <a:gd name="connsiteY27" fmla="*/ 194085 h 1703096"/>
                <a:gd name="connsiteX28" fmla="*/ 226432 w 884500"/>
                <a:gd name="connsiteY28" fmla="*/ 315430 h 1703096"/>
                <a:gd name="connsiteX29" fmla="*/ 234725 w 884500"/>
                <a:gd name="connsiteY29" fmla="*/ 439823 h 1703096"/>
                <a:gd name="connsiteX30" fmla="*/ 212010 w 884500"/>
                <a:gd name="connsiteY30" fmla="*/ 516261 h 1703096"/>
                <a:gd name="connsiteX31" fmla="*/ 133768 w 884500"/>
                <a:gd name="connsiteY31" fmla="*/ 890522 h 1703096"/>
                <a:gd name="connsiteX32" fmla="*/ 89059 w 884500"/>
                <a:gd name="connsiteY32" fmla="*/ 1175724 h 1703096"/>
                <a:gd name="connsiteX33" fmla="*/ 99876 w 884500"/>
                <a:gd name="connsiteY33" fmla="*/ 1442177 h 1703096"/>
                <a:gd name="connsiteX34" fmla="*/ 212009 w 884500"/>
                <a:gd name="connsiteY34" fmla="*/ 1696370 h 1703096"/>
                <a:gd name="connsiteX35" fmla="*/ 127999 w 884500"/>
                <a:gd name="connsiteY35" fmla="*/ 1695649 h 1703096"/>
                <a:gd name="connsiteX36" fmla="*/ 93746 w 884500"/>
                <a:gd name="connsiteY36" fmla="*/ 1637960 h 1703096"/>
                <a:gd name="connsiteX37" fmla="*/ 33893 w 884500"/>
                <a:gd name="connsiteY37" fmla="*/ 1449748 h 1703096"/>
                <a:gd name="connsiteX38" fmla="*/ 22715 w 884500"/>
                <a:gd name="connsiteY38" fmla="*/ 1174282 h 1703096"/>
                <a:gd name="connsiteX39" fmla="*/ 80766 w 884500"/>
                <a:gd name="connsiteY39" fmla="*/ 825260 h 1703096"/>
                <a:gd name="connsiteX40" fmla="*/ 146747 w 884500"/>
                <a:gd name="connsiteY40" fmla="*/ 509771 h 1703096"/>
                <a:gd name="connsiteX41" fmla="*/ 137735 w 884500"/>
                <a:gd name="connsiteY41" fmla="*/ 435136 h 1703096"/>
                <a:gd name="connsiteX42" fmla="*/ 96270 w 884500"/>
                <a:gd name="connsiteY42" fmla="*/ 281177 h 1703096"/>
                <a:gd name="connsiteX43" fmla="*/ 0 w 884500"/>
                <a:gd name="connsiteY43" fmla="*/ 326968 h 1703096"/>
                <a:gd name="connsiteX44" fmla="*/ 2793 w 884500"/>
                <a:gd name="connsiteY44" fmla="*/ 5502 h 1703096"/>
                <a:gd name="connsiteX0" fmla="*/ 696599 w 884450"/>
                <a:gd name="connsiteY0" fmla="*/ 0 h 1703096"/>
                <a:gd name="connsiteX1" fmla="*/ 835774 w 884450"/>
                <a:gd name="connsiteY1" fmla="*/ 10759 h 1703096"/>
                <a:gd name="connsiteX2" fmla="*/ 884450 w 884450"/>
                <a:gd name="connsiteY2" fmla="*/ 20133 h 1703096"/>
                <a:gd name="connsiteX3" fmla="*/ 883728 w 884450"/>
                <a:gd name="connsiteY3" fmla="*/ 131546 h 1703096"/>
                <a:gd name="connsiteX4" fmla="*/ 883007 w 884450"/>
                <a:gd name="connsiteY4" fmla="*/ 135512 h 1703096"/>
                <a:gd name="connsiteX5" fmla="*/ 864980 w 884450"/>
                <a:gd name="connsiteY5" fmla="*/ 152819 h 1703096"/>
                <a:gd name="connsiteX6" fmla="*/ 833250 w 884450"/>
                <a:gd name="connsiteY6" fmla="*/ 152819 h 1703096"/>
                <a:gd name="connsiteX7" fmla="*/ 815943 w 884450"/>
                <a:gd name="connsiteY7" fmla="*/ 169404 h 1703096"/>
                <a:gd name="connsiteX8" fmla="*/ 805848 w 884450"/>
                <a:gd name="connsiteY8" fmla="*/ 336704 h 1703096"/>
                <a:gd name="connsiteX9" fmla="*/ 830366 w 884450"/>
                <a:gd name="connsiteY9" fmla="*/ 1013832 h 1703096"/>
                <a:gd name="connsiteX10" fmla="*/ 835774 w 884450"/>
                <a:gd name="connsiteY10" fmla="*/ 1206010 h 1703096"/>
                <a:gd name="connsiteX11" fmla="*/ 802242 w 884450"/>
                <a:gd name="connsiteY11" fmla="*/ 1459843 h 1703096"/>
                <a:gd name="connsiteX12" fmla="*/ 673162 w 884450"/>
                <a:gd name="connsiteY12" fmla="*/ 1702499 h 1703096"/>
                <a:gd name="connsiteX13" fmla="*/ 591676 w 884450"/>
                <a:gd name="connsiteY13" fmla="*/ 1702860 h 1703096"/>
                <a:gd name="connsiteX14" fmla="*/ 749961 w 884450"/>
                <a:gd name="connsiteY14" fmla="*/ 1369343 h 1703096"/>
                <a:gd name="connsiteX15" fmla="*/ 763662 w 884450"/>
                <a:gd name="connsiteY15" fmla="*/ 1200241 h 1703096"/>
                <a:gd name="connsiteX16" fmla="*/ 751764 w 884450"/>
                <a:gd name="connsiteY16" fmla="*/ 909270 h 1703096"/>
                <a:gd name="connsiteX17" fmla="*/ 731933 w 884450"/>
                <a:gd name="connsiteY17" fmla="*/ 408455 h 1703096"/>
                <a:gd name="connsiteX18" fmla="*/ 744913 w 884450"/>
                <a:gd name="connsiteY18" fmla="*/ 167962 h 1703096"/>
                <a:gd name="connsiteX19" fmla="*/ 727246 w 884450"/>
                <a:gd name="connsiteY19" fmla="*/ 148492 h 1703096"/>
                <a:gd name="connsiteX20" fmla="*/ 709579 w 884450"/>
                <a:gd name="connsiteY20" fmla="*/ 148853 h 1703096"/>
                <a:gd name="connsiteX21" fmla="*/ 697680 w 884450"/>
                <a:gd name="connsiteY21" fmla="*/ 137315 h 1703096"/>
                <a:gd name="connsiteX22" fmla="*/ 696599 w 884450"/>
                <a:gd name="connsiteY22" fmla="*/ 0 h 1703096"/>
                <a:gd name="connsiteX23" fmla="*/ 2793 w 884450"/>
                <a:gd name="connsiteY23" fmla="*/ 5502 h 1703096"/>
                <a:gd name="connsiteX24" fmla="*/ 203717 w 884450"/>
                <a:gd name="connsiteY24" fmla="*/ 4268 h 1703096"/>
                <a:gd name="connsiteX25" fmla="*/ 202275 w 884450"/>
                <a:gd name="connsiteY25" fmla="*/ 86115 h 1703096"/>
                <a:gd name="connsiteX26" fmla="*/ 174977 w 884450"/>
                <a:gd name="connsiteY26" fmla="*/ 194085 h 1703096"/>
                <a:gd name="connsiteX27" fmla="*/ 226432 w 884450"/>
                <a:gd name="connsiteY27" fmla="*/ 315430 h 1703096"/>
                <a:gd name="connsiteX28" fmla="*/ 234725 w 884450"/>
                <a:gd name="connsiteY28" fmla="*/ 439823 h 1703096"/>
                <a:gd name="connsiteX29" fmla="*/ 212010 w 884450"/>
                <a:gd name="connsiteY29" fmla="*/ 516261 h 1703096"/>
                <a:gd name="connsiteX30" fmla="*/ 133768 w 884450"/>
                <a:gd name="connsiteY30" fmla="*/ 890522 h 1703096"/>
                <a:gd name="connsiteX31" fmla="*/ 89059 w 884450"/>
                <a:gd name="connsiteY31" fmla="*/ 1175724 h 1703096"/>
                <a:gd name="connsiteX32" fmla="*/ 99876 w 884450"/>
                <a:gd name="connsiteY32" fmla="*/ 1442177 h 1703096"/>
                <a:gd name="connsiteX33" fmla="*/ 212009 w 884450"/>
                <a:gd name="connsiteY33" fmla="*/ 1696370 h 1703096"/>
                <a:gd name="connsiteX34" fmla="*/ 127999 w 884450"/>
                <a:gd name="connsiteY34" fmla="*/ 1695649 h 1703096"/>
                <a:gd name="connsiteX35" fmla="*/ 93746 w 884450"/>
                <a:gd name="connsiteY35" fmla="*/ 1637960 h 1703096"/>
                <a:gd name="connsiteX36" fmla="*/ 33893 w 884450"/>
                <a:gd name="connsiteY36" fmla="*/ 1449748 h 1703096"/>
                <a:gd name="connsiteX37" fmla="*/ 22715 w 884450"/>
                <a:gd name="connsiteY37" fmla="*/ 1174282 h 1703096"/>
                <a:gd name="connsiteX38" fmla="*/ 80766 w 884450"/>
                <a:gd name="connsiteY38" fmla="*/ 825260 h 1703096"/>
                <a:gd name="connsiteX39" fmla="*/ 146747 w 884450"/>
                <a:gd name="connsiteY39" fmla="*/ 509771 h 1703096"/>
                <a:gd name="connsiteX40" fmla="*/ 137735 w 884450"/>
                <a:gd name="connsiteY40" fmla="*/ 435136 h 1703096"/>
                <a:gd name="connsiteX41" fmla="*/ 96270 w 884450"/>
                <a:gd name="connsiteY41" fmla="*/ 281177 h 1703096"/>
                <a:gd name="connsiteX42" fmla="*/ 0 w 884450"/>
                <a:gd name="connsiteY42" fmla="*/ 326968 h 1703096"/>
                <a:gd name="connsiteX43" fmla="*/ 2793 w 884450"/>
                <a:gd name="connsiteY43" fmla="*/ 5502 h 1703096"/>
                <a:gd name="connsiteX0" fmla="*/ 696599 w 884450"/>
                <a:gd name="connsiteY0" fmla="*/ 0 h 1703096"/>
                <a:gd name="connsiteX1" fmla="*/ 884450 w 884450"/>
                <a:gd name="connsiteY1" fmla="*/ 20133 h 1703096"/>
                <a:gd name="connsiteX2" fmla="*/ 883728 w 884450"/>
                <a:gd name="connsiteY2" fmla="*/ 131546 h 1703096"/>
                <a:gd name="connsiteX3" fmla="*/ 883007 w 884450"/>
                <a:gd name="connsiteY3" fmla="*/ 135512 h 1703096"/>
                <a:gd name="connsiteX4" fmla="*/ 864980 w 884450"/>
                <a:gd name="connsiteY4" fmla="*/ 152819 h 1703096"/>
                <a:gd name="connsiteX5" fmla="*/ 833250 w 884450"/>
                <a:gd name="connsiteY5" fmla="*/ 152819 h 1703096"/>
                <a:gd name="connsiteX6" fmla="*/ 815943 w 884450"/>
                <a:gd name="connsiteY6" fmla="*/ 169404 h 1703096"/>
                <a:gd name="connsiteX7" fmla="*/ 805848 w 884450"/>
                <a:gd name="connsiteY7" fmla="*/ 336704 h 1703096"/>
                <a:gd name="connsiteX8" fmla="*/ 830366 w 884450"/>
                <a:gd name="connsiteY8" fmla="*/ 1013832 h 1703096"/>
                <a:gd name="connsiteX9" fmla="*/ 835774 w 884450"/>
                <a:gd name="connsiteY9" fmla="*/ 1206010 h 1703096"/>
                <a:gd name="connsiteX10" fmla="*/ 802242 w 884450"/>
                <a:gd name="connsiteY10" fmla="*/ 1459843 h 1703096"/>
                <a:gd name="connsiteX11" fmla="*/ 673162 w 884450"/>
                <a:gd name="connsiteY11" fmla="*/ 1702499 h 1703096"/>
                <a:gd name="connsiteX12" fmla="*/ 591676 w 884450"/>
                <a:gd name="connsiteY12" fmla="*/ 1702860 h 1703096"/>
                <a:gd name="connsiteX13" fmla="*/ 749961 w 884450"/>
                <a:gd name="connsiteY13" fmla="*/ 1369343 h 1703096"/>
                <a:gd name="connsiteX14" fmla="*/ 763662 w 884450"/>
                <a:gd name="connsiteY14" fmla="*/ 1200241 h 1703096"/>
                <a:gd name="connsiteX15" fmla="*/ 751764 w 884450"/>
                <a:gd name="connsiteY15" fmla="*/ 909270 h 1703096"/>
                <a:gd name="connsiteX16" fmla="*/ 731933 w 884450"/>
                <a:gd name="connsiteY16" fmla="*/ 408455 h 1703096"/>
                <a:gd name="connsiteX17" fmla="*/ 744913 w 884450"/>
                <a:gd name="connsiteY17" fmla="*/ 167962 h 1703096"/>
                <a:gd name="connsiteX18" fmla="*/ 727246 w 884450"/>
                <a:gd name="connsiteY18" fmla="*/ 148492 h 1703096"/>
                <a:gd name="connsiteX19" fmla="*/ 709579 w 884450"/>
                <a:gd name="connsiteY19" fmla="*/ 148853 h 1703096"/>
                <a:gd name="connsiteX20" fmla="*/ 697680 w 884450"/>
                <a:gd name="connsiteY20" fmla="*/ 137315 h 1703096"/>
                <a:gd name="connsiteX21" fmla="*/ 696599 w 884450"/>
                <a:gd name="connsiteY21" fmla="*/ 0 h 1703096"/>
                <a:gd name="connsiteX22" fmla="*/ 2793 w 884450"/>
                <a:gd name="connsiteY22" fmla="*/ 5502 h 1703096"/>
                <a:gd name="connsiteX23" fmla="*/ 203717 w 884450"/>
                <a:gd name="connsiteY23" fmla="*/ 4268 h 1703096"/>
                <a:gd name="connsiteX24" fmla="*/ 202275 w 884450"/>
                <a:gd name="connsiteY24" fmla="*/ 86115 h 1703096"/>
                <a:gd name="connsiteX25" fmla="*/ 174977 w 884450"/>
                <a:gd name="connsiteY25" fmla="*/ 194085 h 1703096"/>
                <a:gd name="connsiteX26" fmla="*/ 226432 w 884450"/>
                <a:gd name="connsiteY26" fmla="*/ 315430 h 1703096"/>
                <a:gd name="connsiteX27" fmla="*/ 234725 w 884450"/>
                <a:gd name="connsiteY27" fmla="*/ 439823 h 1703096"/>
                <a:gd name="connsiteX28" fmla="*/ 212010 w 884450"/>
                <a:gd name="connsiteY28" fmla="*/ 516261 h 1703096"/>
                <a:gd name="connsiteX29" fmla="*/ 133768 w 884450"/>
                <a:gd name="connsiteY29" fmla="*/ 890522 h 1703096"/>
                <a:gd name="connsiteX30" fmla="*/ 89059 w 884450"/>
                <a:gd name="connsiteY30" fmla="*/ 1175724 h 1703096"/>
                <a:gd name="connsiteX31" fmla="*/ 99876 w 884450"/>
                <a:gd name="connsiteY31" fmla="*/ 1442177 h 1703096"/>
                <a:gd name="connsiteX32" fmla="*/ 212009 w 884450"/>
                <a:gd name="connsiteY32" fmla="*/ 1696370 h 1703096"/>
                <a:gd name="connsiteX33" fmla="*/ 127999 w 884450"/>
                <a:gd name="connsiteY33" fmla="*/ 1695649 h 1703096"/>
                <a:gd name="connsiteX34" fmla="*/ 93746 w 884450"/>
                <a:gd name="connsiteY34" fmla="*/ 1637960 h 1703096"/>
                <a:gd name="connsiteX35" fmla="*/ 33893 w 884450"/>
                <a:gd name="connsiteY35" fmla="*/ 1449748 h 1703096"/>
                <a:gd name="connsiteX36" fmla="*/ 22715 w 884450"/>
                <a:gd name="connsiteY36" fmla="*/ 1174282 h 1703096"/>
                <a:gd name="connsiteX37" fmla="*/ 80766 w 884450"/>
                <a:gd name="connsiteY37" fmla="*/ 825260 h 1703096"/>
                <a:gd name="connsiteX38" fmla="*/ 146747 w 884450"/>
                <a:gd name="connsiteY38" fmla="*/ 509771 h 1703096"/>
                <a:gd name="connsiteX39" fmla="*/ 137735 w 884450"/>
                <a:gd name="connsiteY39" fmla="*/ 435136 h 1703096"/>
                <a:gd name="connsiteX40" fmla="*/ 96270 w 884450"/>
                <a:gd name="connsiteY40" fmla="*/ 281177 h 1703096"/>
                <a:gd name="connsiteX41" fmla="*/ 0 w 884450"/>
                <a:gd name="connsiteY41" fmla="*/ 326968 h 1703096"/>
                <a:gd name="connsiteX42" fmla="*/ 2793 w 884450"/>
                <a:gd name="connsiteY42" fmla="*/ 5502 h 1703096"/>
                <a:gd name="connsiteX0" fmla="*/ 696599 w 884450"/>
                <a:gd name="connsiteY0" fmla="*/ 0 h 1703096"/>
                <a:gd name="connsiteX1" fmla="*/ 884450 w 884450"/>
                <a:gd name="connsiteY1" fmla="*/ 781 h 1703096"/>
                <a:gd name="connsiteX2" fmla="*/ 883728 w 884450"/>
                <a:gd name="connsiteY2" fmla="*/ 131546 h 1703096"/>
                <a:gd name="connsiteX3" fmla="*/ 883007 w 884450"/>
                <a:gd name="connsiteY3" fmla="*/ 135512 h 1703096"/>
                <a:gd name="connsiteX4" fmla="*/ 864980 w 884450"/>
                <a:gd name="connsiteY4" fmla="*/ 152819 h 1703096"/>
                <a:gd name="connsiteX5" fmla="*/ 833250 w 884450"/>
                <a:gd name="connsiteY5" fmla="*/ 152819 h 1703096"/>
                <a:gd name="connsiteX6" fmla="*/ 815943 w 884450"/>
                <a:gd name="connsiteY6" fmla="*/ 169404 h 1703096"/>
                <a:gd name="connsiteX7" fmla="*/ 805848 w 884450"/>
                <a:gd name="connsiteY7" fmla="*/ 336704 h 1703096"/>
                <a:gd name="connsiteX8" fmla="*/ 830366 w 884450"/>
                <a:gd name="connsiteY8" fmla="*/ 1013832 h 1703096"/>
                <a:gd name="connsiteX9" fmla="*/ 835774 w 884450"/>
                <a:gd name="connsiteY9" fmla="*/ 1206010 h 1703096"/>
                <a:gd name="connsiteX10" fmla="*/ 802242 w 884450"/>
                <a:gd name="connsiteY10" fmla="*/ 1459843 h 1703096"/>
                <a:gd name="connsiteX11" fmla="*/ 673162 w 884450"/>
                <a:gd name="connsiteY11" fmla="*/ 1702499 h 1703096"/>
                <a:gd name="connsiteX12" fmla="*/ 591676 w 884450"/>
                <a:gd name="connsiteY12" fmla="*/ 1702860 h 1703096"/>
                <a:gd name="connsiteX13" fmla="*/ 749961 w 884450"/>
                <a:gd name="connsiteY13" fmla="*/ 1369343 h 1703096"/>
                <a:gd name="connsiteX14" fmla="*/ 763662 w 884450"/>
                <a:gd name="connsiteY14" fmla="*/ 1200241 h 1703096"/>
                <a:gd name="connsiteX15" fmla="*/ 751764 w 884450"/>
                <a:gd name="connsiteY15" fmla="*/ 909270 h 1703096"/>
                <a:gd name="connsiteX16" fmla="*/ 731933 w 884450"/>
                <a:gd name="connsiteY16" fmla="*/ 408455 h 1703096"/>
                <a:gd name="connsiteX17" fmla="*/ 744913 w 884450"/>
                <a:gd name="connsiteY17" fmla="*/ 167962 h 1703096"/>
                <a:gd name="connsiteX18" fmla="*/ 727246 w 884450"/>
                <a:gd name="connsiteY18" fmla="*/ 148492 h 1703096"/>
                <a:gd name="connsiteX19" fmla="*/ 709579 w 884450"/>
                <a:gd name="connsiteY19" fmla="*/ 148853 h 1703096"/>
                <a:gd name="connsiteX20" fmla="*/ 697680 w 884450"/>
                <a:gd name="connsiteY20" fmla="*/ 137315 h 1703096"/>
                <a:gd name="connsiteX21" fmla="*/ 696599 w 884450"/>
                <a:gd name="connsiteY21" fmla="*/ 0 h 1703096"/>
                <a:gd name="connsiteX22" fmla="*/ 2793 w 884450"/>
                <a:gd name="connsiteY22" fmla="*/ 5502 h 1703096"/>
                <a:gd name="connsiteX23" fmla="*/ 203717 w 884450"/>
                <a:gd name="connsiteY23" fmla="*/ 4268 h 1703096"/>
                <a:gd name="connsiteX24" fmla="*/ 202275 w 884450"/>
                <a:gd name="connsiteY24" fmla="*/ 86115 h 1703096"/>
                <a:gd name="connsiteX25" fmla="*/ 174977 w 884450"/>
                <a:gd name="connsiteY25" fmla="*/ 194085 h 1703096"/>
                <a:gd name="connsiteX26" fmla="*/ 226432 w 884450"/>
                <a:gd name="connsiteY26" fmla="*/ 315430 h 1703096"/>
                <a:gd name="connsiteX27" fmla="*/ 234725 w 884450"/>
                <a:gd name="connsiteY27" fmla="*/ 439823 h 1703096"/>
                <a:gd name="connsiteX28" fmla="*/ 212010 w 884450"/>
                <a:gd name="connsiteY28" fmla="*/ 516261 h 1703096"/>
                <a:gd name="connsiteX29" fmla="*/ 133768 w 884450"/>
                <a:gd name="connsiteY29" fmla="*/ 890522 h 1703096"/>
                <a:gd name="connsiteX30" fmla="*/ 89059 w 884450"/>
                <a:gd name="connsiteY30" fmla="*/ 1175724 h 1703096"/>
                <a:gd name="connsiteX31" fmla="*/ 99876 w 884450"/>
                <a:gd name="connsiteY31" fmla="*/ 1442177 h 1703096"/>
                <a:gd name="connsiteX32" fmla="*/ 212009 w 884450"/>
                <a:gd name="connsiteY32" fmla="*/ 1696370 h 1703096"/>
                <a:gd name="connsiteX33" fmla="*/ 127999 w 884450"/>
                <a:gd name="connsiteY33" fmla="*/ 1695649 h 1703096"/>
                <a:gd name="connsiteX34" fmla="*/ 93746 w 884450"/>
                <a:gd name="connsiteY34" fmla="*/ 1637960 h 1703096"/>
                <a:gd name="connsiteX35" fmla="*/ 33893 w 884450"/>
                <a:gd name="connsiteY35" fmla="*/ 1449748 h 1703096"/>
                <a:gd name="connsiteX36" fmla="*/ 22715 w 884450"/>
                <a:gd name="connsiteY36" fmla="*/ 1174282 h 1703096"/>
                <a:gd name="connsiteX37" fmla="*/ 80766 w 884450"/>
                <a:gd name="connsiteY37" fmla="*/ 825260 h 1703096"/>
                <a:gd name="connsiteX38" fmla="*/ 146747 w 884450"/>
                <a:gd name="connsiteY38" fmla="*/ 509771 h 1703096"/>
                <a:gd name="connsiteX39" fmla="*/ 137735 w 884450"/>
                <a:gd name="connsiteY39" fmla="*/ 435136 h 1703096"/>
                <a:gd name="connsiteX40" fmla="*/ 96270 w 884450"/>
                <a:gd name="connsiteY40" fmla="*/ 281177 h 1703096"/>
                <a:gd name="connsiteX41" fmla="*/ 0 w 884450"/>
                <a:gd name="connsiteY41" fmla="*/ 326968 h 1703096"/>
                <a:gd name="connsiteX42" fmla="*/ 2793 w 884450"/>
                <a:gd name="connsiteY42" fmla="*/ 5502 h 1703096"/>
                <a:gd name="connsiteX0" fmla="*/ 696599 w 884450"/>
                <a:gd name="connsiteY0" fmla="*/ 0 h 1703096"/>
                <a:gd name="connsiteX1" fmla="*/ 884450 w 884450"/>
                <a:gd name="connsiteY1" fmla="*/ 781 h 1703096"/>
                <a:gd name="connsiteX2" fmla="*/ 883728 w 884450"/>
                <a:gd name="connsiteY2" fmla="*/ 131546 h 1703096"/>
                <a:gd name="connsiteX3" fmla="*/ 883007 w 884450"/>
                <a:gd name="connsiteY3" fmla="*/ 135512 h 1703096"/>
                <a:gd name="connsiteX4" fmla="*/ 864980 w 884450"/>
                <a:gd name="connsiteY4" fmla="*/ 152819 h 1703096"/>
                <a:gd name="connsiteX5" fmla="*/ 833250 w 884450"/>
                <a:gd name="connsiteY5" fmla="*/ 152819 h 1703096"/>
                <a:gd name="connsiteX6" fmla="*/ 815943 w 884450"/>
                <a:gd name="connsiteY6" fmla="*/ 169404 h 1703096"/>
                <a:gd name="connsiteX7" fmla="*/ 805848 w 884450"/>
                <a:gd name="connsiteY7" fmla="*/ 336704 h 1703096"/>
                <a:gd name="connsiteX8" fmla="*/ 830366 w 884450"/>
                <a:gd name="connsiteY8" fmla="*/ 1013832 h 1703096"/>
                <a:gd name="connsiteX9" fmla="*/ 835774 w 884450"/>
                <a:gd name="connsiteY9" fmla="*/ 1206010 h 1703096"/>
                <a:gd name="connsiteX10" fmla="*/ 802242 w 884450"/>
                <a:gd name="connsiteY10" fmla="*/ 1459843 h 1703096"/>
                <a:gd name="connsiteX11" fmla="*/ 673162 w 884450"/>
                <a:gd name="connsiteY11" fmla="*/ 1702499 h 1703096"/>
                <a:gd name="connsiteX12" fmla="*/ 591676 w 884450"/>
                <a:gd name="connsiteY12" fmla="*/ 1702860 h 1703096"/>
                <a:gd name="connsiteX13" fmla="*/ 749961 w 884450"/>
                <a:gd name="connsiteY13" fmla="*/ 1369343 h 1703096"/>
                <a:gd name="connsiteX14" fmla="*/ 763662 w 884450"/>
                <a:gd name="connsiteY14" fmla="*/ 1200241 h 1703096"/>
                <a:gd name="connsiteX15" fmla="*/ 751764 w 884450"/>
                <a:gd name="connsiteY15" fmla="*/ 909270 h 1703096"/>
                <a:gd name="connsiteX16" fmla="*/ 731933 w 884450"/>
                <a:gd name="connsiteY16" fmla="*/ 408455 h 1703096"/>
                <a:gd name="connsiteX17" fmla="*/ 744913 w 884450"/>
                <a:gd name="connsiteY17" fmla="*/ 167962 h 1703096"/>
                <a:gd name="connsiteX18" fmla="*/ 727246 w 884450"/>
                <a:gd name="connsiteY18" fmla="*/ 148492 h 1703096"/>
                <a:gd name="connsiteX19" fmla="*/ 709579 w 884450"/>
                <a:gd name="connsiteY19" fmla="*/ 148853 h 1703096"/>
                <a:gd name="connsiteX20" fmla="*/ 697680 w 884450"/>
                <a:gd name="connsiteY20" fmla="*/ 137315 h 1703096"/>
                <a:gd name="connsiteX21" fmla="*/ 696599 w 884450"/>
                <a:gd name="connsiteY21" fmla="*/ 0 h 1703096"/>
                <a:gd name="connsiteX22" fmla="*/ 2793 w 884450"/>
                <a:gd name="connsiteY22" fmla="*/ 5502 h 1703096"/>
                <a:gd name="connsiteX23" fmla="*/ 203717 w 884450"/>
                <a:gd name="connsiteY23" fmla="*/ 4268 h 1703096"/>
                <a:gd name="connsiteX24" fmla="*/ 202275 w 884450"/>
                <a:gd name="connsiteY24" fmla="*/ 86115 h 1703096"/>
                <a:gd name="connsiteX25" fmla="*/ 174977 w 884450"/>
                <a:gd name="connsiteY25" fmla="*/ 194085 h 1703096"/>
                <a:gd name="connsiteX26" fmla="*/ 226432 w 884450"/>
                <a:gd name="connsiteY26" fmla="*/ 315430 h 1703096"/>
                <a:gd name="connsiteX27" fmla="*/ 234725 w 884450"/>
                <a:gd name="connsiteY27" fmla="*/ 439823 h 1703096"/>
                <a:gd name="connsiteX28" fmla="*/ 212010 w 884450"/>
                <a:gd name="connsiteY28" fmla="*/ 516261 h 1703096"/>
                <a:gd name="connsiteX29" fmla="*/ 133768 w 884450"/>
                <a:gd name="connsiteY29" fmla="*/ 890522 h 1703096"/>
                <a:gd name="connsiteX30" fmla="*/ 89059 w 884450"/>
                <a:gd name="connsiteY30" fmla="*/ 1175724 h 1703096"/>
                <a:gd name="connsiteX31" fmla="*/ 99876 w 884450"/>
                <a:gd name="connsiteY31" fmla="*/ 1442177 h 1703096"/>
                <a:gd name="connsiteX32" fmla="*/ 212009 w 884450"/>
                <a:gd name="connsiteY32" fmla="*/ 1696370 h 1703096"/>
                <a:gd name="connsiteX33" fmla="*/ 127999 w 884450"/>
                <a:gd name="connsiteY33" fmla="*/ 1695649 h 1703096"/>
                <a:gd name="connsiteX34" fmla="*/ 93746 w 884450"/>
                <a:gd name="connsiteY34" fmla="*/ 1637960 h 1703096"/>
                <a:gd name="connsiteX35" fmla="*/ 33893 w 884450"/>
                <a:gd name="connsiteY35" fmla="*/ 1449748 h 1703096"/>
                <a:gd name="connsiteX36" fmla="*/ 22715 w 884450"/>
                <a:gd name="connsiteY36" fmla="*/ 1174282 h 1703096"/>
                <a:gd name="connsiteX37" fmla="*/ 80766 w 884450"/>
                <a:gd name="connsiteY37" fmla="*/ 825260 h 1703096"/>
                <a:gd name="connsiteX38" fmla="*/ 146747 w 884450"/>
                <a:gd name="connsiteY38" fmla="*/ 509771 h 1703096"/>
                <a:gd name="connsiteX39" fmla="*/ 137735 w 884450"/>
                <a:gd name="connsiteY39" fmla="*/ 435136 h 1703096"/>
                <a:gd name="connsiteX40" fmla="*/ 96270 w 884450"/>
                <a:gd name="connsiteY40" fmla="*/ 281177 h 1703096"/>
                <a:gd name="connsiteX41" fmla="*/ 0 w 884450"/>
                <a:gd name="connsiteY41" fmla="*/ 326968 h 1703096"/>
                <a:gd name="connsiteX42" fmla="*/ 2793 w 884450"/>
                <a:gd name="connsiteY42" fmla="*/ 5502 h 1703096"/>
                <a:gd name="connsiteX0" fmla="*/ 696599 w 898609"/>
                <a:gd name="connsiteY0" fmla="*/ 0 h 1703096"/>
                <a:gd name="connsiteX1" fmla="*/ 884450 w 898609"/>
                <a:gd name="connsiteY1" fmla="*/ 781 h 1703096"/>
                <a:gd name="connsiteX2" fmla="*/ 883007 w 898609"/>
                <a:gd name="connsiteY2" fmla="*/ 135512 h 1703096"/>
                <a:gd name="connsiteX3" fmla="*/ 864980 w 898609"/>
                <a:gd name="connsiteY3" fmla="*/ 152819 h 1703096"/>
                <a:gd name="connsiteX4" fmla="*/ 833250 w 898609"/>
                <a:gd name="connsiteY4" fmla="*/ 152819 h 1703096"/>
                <a:gd name="connsiteX5" fmla="*/ 815943 w 898609"/>
                <a:gd name="connsiteY5" fmla="*/ 169404 h 1703096"/>
                <a:gd name="connsiteX6" fmla="*/ 805848 w 898609"/>
                <a:gd name="connsiteY6" fmla="*/ 336704 h 1703096"/>
                <a:gd name="connsiteX7" fmla="*/ 830366 w 898609"/>
                <a:gd name="connsiteY7" fmla="*/ 1013832 h 1703096"/>
                <a:gd name="connsiteX8" fmla="*/ 835774 w 898609"/>
                <a:gd name="connsiteY8" fmla="*/ 1206010 h 1703096"/>
                <a:gd name="connsiteX9" fmla="*/ 802242 w 898609"/>
                <a:gd name="connsiteY9" fmla="*/ 1459843 h 1703096"/>
                <a:gd name="connsiteX10" fmla="*/ 673162 w 898609"/>
                <a:gd name="connsiteY10" fmla="*/ 1702499 h 1703096"/>
                <a:gd name="connsiteX11" fmla="*/ 591676 w 898609"/>
                <a:gd name="connsiteY11" fmla="*/ 1702860 h 1703096"/>
                <a:gd name="connsiteX12" fmla="*/ 749961 w 898609"/>
                <a:gd name="connsiteY12" fmla="*/ 1369343 h 1703096"/>
                <a:gd name="connsiteX13" fmla="*/ 763662 w 898609"/>
                <a:gd name="connsiteY13" fmla="*/ 1200241 h 1703096"/>
                <a:gd name="connsiteX14" fmla="*/ 751764 w 898609"/>
                <a:gd name="connsiteY14" fmla="*/ 909270 h 1703096"/>
                <a:gd name="connsiteX15" fmla="*/ 731933 w 898609"/>
                <a:gd name="connsiteY15" fmla="*/ 408455 h 1703096"/>
                <a:gd name="connsiteX16" fmla="*/ 744913 w 898609"/>
                <a:gd name="connsiteY16" fmla="*/ 167962 h 1703096"/>
                <a:gd name="connsiteX17" fmla="*/ 727246 w 898609"/>
                <a:gd name="connsiteY17" fmla="*/ 148492 h 1703096"/>
                <a:gd name="connsiteX18" fmla="*/ 709579 w 898609"/>
                <a:gd name="connsiteY18" fmla="*/ 148853 h 1703096"/>
                <a:gd name="connsiteX19" fmla="*/ 697680 w 898609"/>
                <a:gd name="connsiteY19" fmla="*/ 137315 h 1703096"/>
                <a:gd name="connsiteX20" fmla="*/ 696599 w 898609"/>
                <a:gd name="connsiteY20" fmla="*/ 0 h 1703096"/>
                <a:gd name="connsiteX21" fmla="*/ 2793 w 898609"/>
                <a:gd name="connsiteY21" fmla="*/ 5502 h 1703096"/>
                <a:gd name="connsiteX22" fmla="*/ 203717 w 898609"/>
                <a:gd name="connsiteY22" fmla="*/ 4268 h 1703096"/>
                <a:gd name="connsiteX23" fmla="*/ 202275 w 898609"/>
                <a:gd name="connsiteY23" fmla="*/ 86115 h 1703096"/>
                <a:gd name="connsiteX24" fmla="*/ 174977 w 898609"/>
                <a:gd name="connsiteY24" fmla="*/ 194085 h 1703096"/>
                <a:gd name="connsiteX25" fmla="*/ 226432 w 898609"/>
                <a:gd name="connsiteY25" fmla="*/ 315430 h 1703096"/>
                <a:gd name="connsiteX26" fmla="*/ 234725 w 898609"/>
                <a:gd name="connsiteY26" fmla="*/ 439823 h 1703096"/>
                <a:gd name="connsiteX27" fmla="*/ 212010 w 898609"/>
                <a:gd name="connsiteY27" fmla="*/ 516261 h 1703096"/>
                <a:gd name="connsiteX28" fmla="*/ 133768 w 898609"/>
                <a:gd name="connsiteY28" fmla="*/ 890522 h 1703096"/>
                <a:gd name="connsiteX29" fmla="*/ 89059 w 898609"/>
                <a:gd name="connsiteY29" fmla="*/ 1175724 h 1703096"/>
                <a:gd name="connsiteX30" fmla="*/ 99876 w 898609"/>
                <a:gd name="connsiteY30" fmla="*/ 1442177 h 1703096"/>
                <a:gd name="connsiteX31" fmla="*/ 212009 w 898609"/>
                <a:gd name="connsiteY31" fmla="*/ 1696370 h 1703096"/>
                <a:gd name="connsiteX32" fmla="*/ 127999 w 898609"/>
                <a:gd name="connsiteY32" fmla="*/ 1695649 h 1703096"/>
                <a:gd name="connsiteX33" fmla="*/ 93746 w 898609"/>
                <a:gd name="connsiteY33" fmla="*/ 1637960 h 1703096"/>
                <a:gd name="connsiteX34" fmla="*/ 33893 w 898609"/>
                <a:gd name="connsiteY34" fmla="*/ 1449748 h 1703096"/>
                <a:gd name="connsiteX35" fmla="*/ 22715 w 898609"/>
                <a:gd name="connsiteY35" fmla="*/ 1174282 h 1703096"/>
                <a:gd name="connsiteX36" fmla="*/ 80766 w 898609"/>
                <a:gd name="connsiteY36" fmla="*/ 825260 h 1703096"/>
                <a:gd name="connsiteX37" fmla="*/ 146747 w 898609"/>
                <a:gd name="connsiteY37" fmla="*/ 509771 h 1703096"/>
                <a:gd name="connsiteX38" fmla="*/ 137735 w 898609"/>
                <a:gd name="connsiteY38" fmla="*/ 435136 h 1703096"/>
                <a:gd name="connsiteX39" fmla="*/ 96270 w 898609"/>
                <a:gd name="connsiteY39" fmla="*/ 281177 h 1703096"/>
                <a:gd name="connsiteX40" fmla="*/ 0 w 898609"/>
                <a:gd name="connsiteY40" fmla="*/ 326968 h 1703096"/>
                <a:gd name="connsiteX41" fmla="*/ 2793 w 898609"/>
                <a:gd name="connsiteY41" fmla="*/ 5502 h 1703096"/>
                <a:gd name="connsiteX0" fmla="*/ 696599 w 886808"/>
                <a:gd name="connsiteY0" fmla="*/ 0 h 1703096"/>
                <a:gd name="connsiteX1" fmla="*/ 884450 w 886808"/>
                <a:gd name="connsiteY1" fmla="*/ 781 h 1703096"/>
                <a:gd name="connsiteX2" fmla="*/ 883007 w 886808"/>
                <a:gd name="connsiteY2" fmla="*/ 135512 h 1703096"/>
                <a:gd name="connsiteX3" fmla="*/ 864980 w 886808"/>
                <a:gd name="connsiteY3" fmla="*/ 152819 h 1703096"/>
                <a:gd name="connsiteX4" fmla="*/ 833250 w 886808"/>
                <a:gd name="connsiteY4" fmla="*/ 152819 h 1703096"/>
                <a:gd name="connsiteX5" fmla="*/ 815943 w 886808"/>
                <a:gd name="connsiteY5" fmla="*/ 169404 h 1703096"/>
                <a:gd name="connsiteX6" fmla="*/ 805848 w 886808"/>
                <a:gd name="connsiteY6" fmla="*/ 336704 h 1703096"/>
                <a:gd name="connsiteX7" fmla="*/ 830366 w 886808"/>
                <a:gd name="connsiteY7" fmla="*/ 1013832 h 1703096"/>
                <a:gd name="connsiteX8" fmla="*/ 835774 w 886808"/>
                <a:gd name="connsiteY8" fmla="*/ 1206010 h 1703096"/>
                <a:gd name="connsiteX9" fmla="*/ 802242 w 886808"/>
                <a:gd name="connsiteY9" fmla="*/ 1459843 h 1703096"/>
                <a:gd name="connsiteX10" fmla="*/ 673162 w 886808"/>
                <a:gd name="connsiteY10" fmla="*/ 1702499 h 1703096"/>
                <a:gd name="connsiteX11" fmla="*/ 591676 w 886808"/>
                <a:gd name="connsiteY11" fmla="*/ 1702860 h 1703096"/>
                <a:gd name="connsiteX12" fmla="*/ 749961 w 886808"/>
                <a:gd name="connsiteY12" fmla="*/ 1369343 h 1703096"/>
                <a:gd name="connsiteX13" fmla="*/ 763662 w 886808"/>
                <a:gd name="connsiteY13" fmla="*/ 1200241 h 1703096"/>
                <a:gd name="connsiteX14" fmla="*/ 751764 w 886808"/>
                <a:gd name="connsiteY14" fmla="*/ 909270 h 1703096"/>
                <a:gd name="connsiteX15" fmla="*/ 731933 w 886808"/>
                <a:gd name="connsiteY15" fmla="*/ 408455 h 1703096"/>
                <a:gd name="connsiteX16" fmla="*/ 744913 w 886808"/>
                <a:gd name="connsiteY16" fmla="*/ 167962 h 1703096"/>
                <a:gd name="connsiteX17" fmla="*/ 727246 w 886808"/>
                <a:gd name="connsiteY17" fmla="*/ 148492 h 1703096"/>
                <a:gd name="connsiteX18" fmla="*/ 709579 w 886808"/>
                <a:gd name="connsiteY18" fmla="*/ 148853 h 1703096"/>
                <a:gd name="connsiteX19" fmla="*/ 697680 w 886808"/>
                <a:gd name="connsiteY19" fmla="*/ 137315 h 1703096"/>
                <a:gd name="connsiteX20" fmla="*/ 696599 w 886808"/>
                <a:gd name="connsiteY20" fmla="*/ 0 h 1703096"/>
                <a:gd name="connsiteX21" fmla="*/ 2793 w 886808"/>
                <a:gd name="connsiteY21" fmla="*/ 5502 h 1703096"/>
                <a:gd name="connsiteX22" fmla="*/ 203717 w 886808"/>
                <a:gd name="connsiteY22" fmla="*/ 4268 h 1703096"/>
                <a:gd name="connsiteX23" fmla="*/ 202275 w 886808"/>
                <a:gd name="connsiteY23" fmla="*/ 86115 h 1703096"/>
                <a:gd name="connsiteX24" fmla="*/ 174977 w 886808"/>
                <a:gd name="connsiteY24" fmla="*/ 194085 h 1703096"/>
                <a:gd name="connsiteX25" fmla="*/ 226432 w 886808"/>
                <a:gd name="connsiteY25" fmla="*/ 315430 h 1703096"/>
                <a:gd name="connsiteX26" fmla="*/ 234725 w 886808"/>
                <a:gd name="connsiteY26" fmla="*/ 439823 h 1703096"/>
                <a:gd name="connsiteX27" fmla="*/ 212010 w 886808"/>
                <a:gd name="connsiteY27" fmla="*/ 516261 h 1703096"/>
                <a:gd name="connsiteX28" fmla="*/ 133768 w 886808"/>
                <a:gd name="connsiteY28" fmla="*/ 890522 h 1703096"/>
                <a:gd name="connsiteX29" fmla="*/ 89059 w 886808"/>
                <a:gd name="connsiteY29" fmla="*/ 1175724 h 1703096"/>
                <a:gd name="connsiteX30" fmla="*/ 99876 w 886808"/>
                <a:gd name="connsiteY30" fmla="*/ 1442177 h 1703096"/>
                <a:gd name="connsiteX31" fmla="*/ 212009 w 886808"/>
                <a:gd name="connsiteY31" fmla="*/ 1696370 h 1703096"/>
                <a:gd name="connsiteX32" fmla="*/ 127999 w 886808"/>
                <a:gd name="connsiteY32" fmla="*/ 1695649 h 1703096"/>
                <a:gd name="connsiteX33" fmla="*/ 93746 w 886808"/>
                <a:gd name="connsiteY33" fmla="*/ 1637960 h 1703096"/>
                <a:gd name="connsiteX34" fmla="*/ 33893 w 886808"/>
                <a:gd name="connsiteY34" fmla="*/ 1449748 h 1703096"/>
                <a:gd name="connsiteX35" fmla="*/ 22715 w 886808"/>
                <a:gd name="connsiteY35" fmla="*/ 1174282 h 1703096"/>
                <a:gd name="connsiteX36" fmla="*/ 80766 w 886808"/>
                <a:gd name="connsiteY36" fmla="*/ 825260 h 1703096"/>
                <a:gd name="connsiteX37" fmla="*/ 146747 w 886808"/>
                <a:gd name="connsiteY37" fmla="*/ 509771 h 1703096"/>
                <a:gd name="connsiteX38" fmla="*/ 137735 w 886808"/>
                <a:gd name="connsiteY38" fmla="*/ 435136 h 1703096"/>
                <a:gd name="connsiteX39" fmla="*/ 96270 w 886808"/>
                <a:gd name="connsiteY39" fmla="*/ 281177 h 1703096"/>
                <a:gd name="connsiteX40" fmla="*/ 0 w 886808"/>
                <a:gd name="connsiteY40" fmla="*/ 326968 h 1703096"/>
                <a:gd name="connsiteX41" fmla="*/ 2793 w 886808"/>
                <a:gd name="connsiteY41"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64980 w 886260"/>
                <a:gd name="connsiteY3" fmla="*/ 152819 h 1703096"/>
                <a:gd name="connsiteX4" fmla="*/ 833250 w 886260"/>
                <a:gd name="connsiteY4" fmla="*/ 152819 h 1703096"/>
                <a:gd name="connsiteX5" fmla="*/ 815943 w 886260"/>
                <a:gd name="connsiteY5" fmla="*/ 169404 h 1703096"/>
                <a:gd name="connsiteX6" fmla="*/ 805848 w 886260"/>
                <a:gd name="connsiteY6" fmla="*/ 336704 h 1703096"/>
                <a:gd name="connsiteX7" fmla="*/ 830366 w 886260"/>
                <a:gd name="connsiteY7" fmla="*/ 1013832 h 1703096"/>
                <a:gd name="connsiteX8" fmla="*/ 835774 w 886260"/>
                <a:gd name="connsiteY8" fmla="*/ 1206010 h 1703096"/>
                <a:gd name="connsiteX9" fmla="*/ 802242 w 886260"/>
                <a:gd name="connsiteY9" fmla="*/ 1459843 h 1703096"/>
                <a:gd name="connsiteX10" fmla="*/ 673162 w 886260"/>
                <a:gd name="connsiteY10" fmla="*/ 1702499 h 1703096"/>
                <a:gd name="connsiteX11" fmla="*/ 591676 w 886260"/>
                <a:gd name="connsiteY11" fmla="*/ 1702860 h 1703096"/>
                <a:gd name="connsiteX12" fmla="*/ 749961 w 886260"/>
                <a:gd name="connsiteY12" fmla="*/ 1369343 h 1703096"/>
                <a:gd name="connsiteX13" fmla="*/ 763662 w 886260"/>
                <a:gd name="connsiteY13" fmla="*/ 1200241 h 1703096"/>
                <a:gd name="connsiteX14" fmla="*/ 751764 w 886260"/>
                <a:gd name="connsiteY14" fmla="*/ 909270 h 1703096"/>
                <a:gd name="connsiteX15" fmla="*/ 731933 w 886260"/>
                <a:gd name="connsiteY15" fmla="*/ 408455 h 1703096"/>
                <a:gd name="connsiteX16" fmla="*/ 744913 w 886260"/>
                <a:gd name="connsiteY16" fmla="*/ 167962 h 1703096"/>
                <a:gd name="connsiteX17" fmla="*/ 727246 w 886260"/>
                <a:gd name="connsiteY17" fmla="*/ 148492 h 1703096"/>
                <a:gd name="connsiteX18" fmla="*/ 709579 w 886260"/>
                <a:gd name="connsiteY18" fmla="*/ 148853 h 1703096"/>
                <a:gd name="connsiteX19" fmla="*/ 697680 w 886260"/>
                <a:gd name="connsiteY19" fmla="*/ 137315 h 1703096"/>
                <a:gd name="connsiteX20" fmla="*/ 696599 w 886260"/>
                <a:gd name="connsiteY20" fmla="*/ 0 h 1703096"/>
                <a:gd name="connsiteX21" fmla="*/ 2793 w 886260"/>
                <a:gd name="connsiteY21" fmla="*/ 5502 h 1703096"/>
                <a:gd name="connsiteX22" fmla="*/ 203717 w 886260"/>
                <a:gd name="connsiteY22" fmla="*/ 4268 h 1703096"/>
                <a:gd name="connsiteX23" fmla="*/ 202275 w 886260"/>
                <a:gd name="connsiteY23" fmla="*/ 86115 h 1703096"/>
                <a:gd name="connsiteX24" fmla="*/ 174977 w 886260"/>
                <a:gd name="connsiteY24" fmla="*/ 194085 h 1703096"/>
                <a:gd name="connsiteX25" fmla="*/ 226432 w 886260"/>
                <a:gd name="connsiteY25" fmla="*/ 315430 h 1703096"/>
                <a:gd name="connsiteX26" fmla="*/ 234725 w 886260"/>
                <a:gd name="connsiteY26" fmla="*/ 439823 h 1703096"/>
                <a:gd name="connsiteX27" fmla="*/ 212010 w 886260"/>
                <a:gd name="connsiteY27" fmla="*/ 516261 h 1703096"/>
                <a:gd name="connsiteX28" fmla="*/ 133768 w 886260"/>
                <a:gd name="connsiteY28" fmla="*/ 890522 h 1703096"/>
                <a:gd name="connsiteX29" fmla="*/ 89059 w 886260"/>
                <a:gd name="connsiteY29" fmla="*/ 1175724 h 1703096"/>
                <a:gd name="connsiteX30" fmla="*/ 99876 w 886260"/>
                <a:gd name="connsiteY30" fmla="*/ 1442177 h 1703096"/>
                <a:gd name="connsiteX31" fmla="*/ 212009 w 886260"/>
                <a:gd name="connsiteY31" fmla="*/ 1696370 h 1703096"/>
                <a:gd name="connsiteX32" fmla="*/ 127999 w 886260"/>
                <a:gd name="connsiteY32" fmla="*/ 1695649 h 1703096"/>
                <a:gd name="connsiteX33" fmla="*/ 93746 w 886260"/>
                <a:gd name="connsiteY33" fmla="*/ 1637960 h 1703096"/>
                <a:gd name="connsiteX34" fmla="*/ 33893 w 886260"/>
                <a:gd name="connsiteY34" fmla="*/ 1449748 h 1703096"/>
                <a:gd name="connsiteX35" fmla="*/ 22715 w 886260"/>
                <a:gd name="connsiteY35" fmla="*/ 1174282 h 1703096"/>
                <a:gd name="connsiteX36" fmla="*/ 80766 w 886260"/>
                <a:gd name="connsiteY36" fmla="*/ 825260 h 1703096"/>
                <a:gd name="connsiteX37" fmla="*/ 146747 w 886260"/>
                <a:gd name="connsiteY37" fmla="*/ 509771 h 1703096"/>
                <a:gd name="connsiteX38" fmla="*/ 137735 w 886260"/>
                <a:gd name="connsiteY38" fmla="*/ 435136 h 1703096"/>
                <a:gd name="connsiteX39" fmla="*/ 96270 w 886260"/>
                <a:gd name="connsiteY39" fmla="*/ 281177 h 1703096"/>
                <a:gd name="connsiteX40" fmla="*/ 0 w 886260"/>
                <a:gd name="connsiteY40" fmla="*/ 326968 h 1703096"/>
                <a:gd name="connsiteX41" fmla="*/ 2793 w 886260"/>
                <a:gd name="connsiteY41"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64980 w 886260"/>
                <a:gd name="connsiteY3" fmla="*/ 152819 h 1703096"/>
                <a:gd name="connsiteX4" fmla="*/ 833250 w 886260"/>
                <a:gd name="connsiteY4" fmla="*/ 152819 h 1703096"/>
                <a:gd name="connsiteX5" fmla="*/ 815943 w 886260"/>
                <a:gd name="connsiteY5" fmla="*/ 169404 h 1703096"/>
                <a:gd name="connsiteX6" fmla="*/ 805848 w 886260"/>
                <a:gd name="connsiteY6" fmla="*/ 336704 h 1703096"/>
                <a:gd name="connsiteX7" fmla="*/ 830366 w 886260"/>
                <a:gd name="connsiteY7" fmla="*/ 1013832 h 1703096"/>
                <a:gd name="connsiteX8" fmla="*/ 835774 w 886260"/>
                <a:gd name="connsiteY8" fmla="*/ 1206010 h 1703096"/>
                <a:gd name="connsiteX9" fmla="*/ 802242 w 886260"/>
                <a:gd name="connsiteY9" fmla="*/ 1459843 h 1703096"/>
                <a:gd name="connsiteX10" fmla="*/ 673162 w 886260"/>
                <a:gd name="connsiteY10" fmla="*/ 1702499 h 1703096"/>
                <a:gd name="connsiteX11" fmla="*/ 591676 w 886260"/>
                <a:gd name="connsiteY11" fmla="*/ 1702860 h 1703096"/>
                <a:gd name="connsiteX12" fmla="*/ 749961 w 886260"/>
                <a:gd name="connsiteY12" fmla="*/ 1369343 h 1703096"/>
                <a:gd name="connsiteX13" fmla="*/ 763662 w 886260"/>
                <a:gd name="connsiteY13" fmla="*/ 1200241 h 1703096"/>
                <a:gd name="connsiteX14" fmla="*/ 751764 w 886260"/>
                <a:gd name="connsiteY14" fmla="*/ 909270 h 1703096"/>
                <a:gd name="connsiteX15" fmla="*/ 731933 w 886260"/>
                <a:gd name="connsiteY15" fmla="*/ 408455 h 1703096"/>
                <a:gd name="connsiteX16" fmla="*/ 744913 w 886260"/>
                <a:gd name="connsiteY16" fmla="*/ 167962 h 1703096"/>
                <a:gd name="connsiteX17" fmla="*/ 709579 w 886260"/>
                <a:gd name="connsiteY17" fmla="*/ 148853 h 1703096"/>
                <a:gd name="connsiteX18" fmla="*/ 697680 w 886260"/>
                <a:gd name="connsiteY18" fmla="*/ 137315 h 1703096"/>
                <a:gd name="connsiteX19" fmla="*/ 696599 w 886260"/>
                <a:gd name="connsiteY19" fmla="*/ 0 h 1703096"/>
                <a:gd name="connsiteX20" fmla="*/ 2793 w 886260"/>
                <a:gd name="connsiteY20" fmla="*/ 5502 h 1703096"/>
                <a:gd name="connsiteX21" fmla="*/ 203717 w 886260"/>
                <a:gd name="connsiteY21" fmla="*/ 4268 h 1703096"/>
                <a:gd name="connsiteX22" fmla="*/ 202275 w 886260"/>
                <a:gd name="connsiteY22" fmla="*/ 86115 h 1703096"/>
                <a:gd name="connsiteX23" fmla="*/ 174977 w 886260"/>
                <a:gd name="connsiteY23" fmla="*/ 194085 h 1703096"/>
                <a:gd name="connsiteX24" fmla="*/ 226432 w 886260"/>
                <a:gd name="connsiteY24" fmla="*/ 315430 h 1703096"/>
                <a:gd name="connsiteX25" fmla="*/ 234725 w 886260"/>
                <a:gd name="connsiteY25" fmla="*/ 439823 h 1703096"/>
                <a:gd name="connsiteX26" fmla="*/ 212010 w 886260"/>
                <a:gd name="connsiteY26" fmla="*/ 516261 h 1703096"/>
                <a:gd name="connsiteX27" fmla="*/ 133768 w 886260"/>
                <a:gd name="connsiteY27" fmla="*/ 890522 h 1703096"/>
                <a:gd name="connsiteX28" fmla="*/ 89059 w 886260"/>
                <a:gd name="connsiteY28" fmla="*/ 1175724 h 1703096"/>
                <a:gd name="connsiteX29" fmla="*/ 99876 w 886260"/>
                <a:gd name="connsiteY29" fmla="*/ 1442177 h 1703096"/>
                <a:gd name="connsiteX30" fmla="*/ 212009 w 886260"/>
                <a:gd name="connsiteY30" fmla="*/ 1696370 h 1703096"/>
                <a:gd name="connsiteX31" fmla="*/ 127999 w 886260"/>
                <a:gd name="connsiteY31" fmla="*/ 1695649 h 1703096"/>
                <a:gd name="connsiteX32" fmla="*/ 93746 w 886260"/>
                <a:gd name="connsiteY32" fmla="*/ 1637960 h 1703096"/>
                <a:gd name="connsiteX33" fmla="*/ 33893 w 886260"/>
                <a:gd name="connsiteY33" fmla="*/ 1449748 h 1703096"/>
                <a:gd name="connsiteX34" fmla="*/ 22715 w 886260"/>
                <a:gd name="connsiteY34" fmla="*/ 1174282 h 1703096"/>
                <a:gd name="connsiteX35" fmla="*/ 80766 w 886260"/>
                <a:gd name="connsiteY35" fmla="*/ 825260 h 1703096"/>
                <a:gd name="connsiteX36" fmla="*/ 146747 w 886260"/>
                <a:gd name="connsiteY36" fmla="*/ 509771 h 1703096"/>
                <a:gd name="connsiteX37" fmla="*/ 137735 w 886260"/>
                <a:gd name="connsiteY37" fmla="*/ 435136 h 1703096"/>
                <a:gd name="connsiteX38" fmla="*/ 96270 w 886260"/>
                <a:gd name="connsiteY38" fmla="*/ 281177 h 1703096"/>
                <a:gd name="connsiteX39" fmla="*/ 0 w 886260"/>
                <a:gd name="connsiteY39" fmla="*/ 326968 h 1703096"/>
                <a:gd name="connsiteX40" fmla="*/ 2793 w 886260"/>
                <a:gd name="connsiteY40"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64980 w 886260"/>
                <a:gd name="connsiteY3" fmla="*/ 152819 h 1703096"/>
                <a:gd name="connsiteX4" fmla="*/ 833250 w 886260"/>
                <a:gd name="connsiteY4" fmla="*/ 152819 h 1703096"/>
                <a:gd name="connsiteX5" fmla="*/ 815943 w 886260"/>
                <a:gd name="connsiteY5" fmla="*/ 169404 h 1703096"/>
                <a:gd name="connsiteX6" fmla="*/ 805848 w 886260"/>
                <a:gd name="connsiteY6" fmla="*/ 336704 h 1703096"/>
                <a:gd name="connsiteX7" fmla="*/ 830366 w 886260"/>
                <a:gd name="connsiteY7" fmla="*/ 1013832 h 1703096"/>
                <a:gd name="connsiteX8" fmla="*/ 835774 w 886260"/>
                <a:gd name="connsiteY8" fmla="*/ 1206010 h 1703096"/>
                <a:gd name="connsiteX9" fmla="*/ 802242 w 886260"/>
                <a:gd name="connsiteY9" fmla="*/ 1459843 h 1703096"/>
                <a:gd name="connsiteX10" fmla="*/ 673162 w 886260"/>
                <a:gd name="connsiteY10" fmla="*/ 1702499 h 1703096"/>
                <a:gd name="connsiteX11" fmla="*/ 591676 w 886260"/>
                <a:gd name="connsiteY11" fmla="*/ 1702860 h 1703096"/>
                <a:gd name="connsiteX12" fmla="*/ 749961 w 886260"/>
                <a:gd name="connsiteY12" fmla="*/ 1369343 h 1703096"/>
                <a:gd name="connsiteX13" fmla="*/ 763662 w 886260"/>
                <a:gd name="connsiteY13" fmla="*/ 1200241 h 1703096"/>
                <a:gd name="connsiteX14" fmla="*/ 751764 w 886260"/>
                <a:gd name="connsiteY14" fmla="*/ 909270 h 1703096"/>
                <a:gd name="connsiteX15" fmla="*/ 731933 w 886260"/>
                <a:gd name="connsiteY15" fmla="*/ 408455 h 1703096"/>
                <a:gd name="connsiteX16" fmla="*/ 744913 w 886260"/>
                <a:gd name="connsiteY16" fmla="*/ 167962 h 1703096"/>
                <a:gd name="connsiteX17" fmla="*/ 697680 w 886260"/>
                <a:gd name="connsiteY17" fmla="*/ 137315 h 1703096"/>
                <a:gd name="connsiteX18" fmla="*/ 696599 w 886260"/>
                <a:gd name="connsiteY18" fmla="*/ 0 h 1703096"/>
                <a:gd name="connsiteX19" fmla="*/ 2793 w 886260"/>
                <a:gd name="connsiteY19" fmla="*/ 5502 h 1703096"/>
                <a:gd name="connsiteX20" fmla="*/ 203717 w 886260"/>
                <a:gd name="connsiteY20" fmla="*/ 4268 h 1703096"/>
                <a:gd name="connsiteX21" fmla="*/ 202275 w 886260"/>
                <a:gd name="connsiteY21" fmla="*/ 86115 h 1703096"/>
                <a:gd name="connsiteX22" fmla="*/ 174977 w 886260"/>
                <a:gd name="connsiteY22" fmla="*/ 194085 h 1703096"/>
                <a:gd name="connsiteX23" fmla="*/ 226432 w 886260"/>
                <a:gd name="connsiteY23" fmla="*/ 315430 h 1703096"/>
                <a:gd name="connsiteX24" fmla="*/ 234725 w 886260"/>
                <a:gd name="connsiteY24" fmla="*/ 439823 h 1703096"/>
                <a:gd name="connsiteX25" fmla="*/ 212010 w 886260"/>
                <a:gd name="connsiteY25" fmla="*/ 516261 h 1703096"/>
                <a:gd name="connsiteX26" fmla="*/ 133768 w 886260"/>
                <a:gd name="connsiteY26" fmla="*/ 890522 h 1703096"/>
                <a:gd name="connsiteX27" fmla="*/ 89059 w 886260"/>
                <a:gd name="connsiteY27" fmla="*/ 1175724 h 1703096"/>
                <a:gd name="connsiteX28" fmla="*/ 99876 w 886260"/>
                <a:gd name="connsiteY28" fmla="*/ 1442177 h 1703096"/>
                <a:gd name="connsiteX29" fmla="*/ 212009 w 886260"/>
                <a:gd name="connsiteY29" fmla="*/ 1696370 h 1703096"/>
                <a:gd name="connsiteX30" fmla="*/ 127999 w 886260"/>
                <a:gd name="connsiteY30" fmla="*/ 1695649 h 1703096"/>
                <a:gd name="connsiteX31" fmla="*/ 93746 w 886260"/>
                <a:gd name="connsiteY31" fmla="*/ 1637960 h 1703096"/>
                <a:gd name="connsiteX32" fmla="*/ 33893 w 886260"/>
                <a:gd name="connsiteY32" fmla="*/ 1449748 h 1703096"/>
                <a:gd name="connsiteX33" fmla="*/ 22715 w 886260"/>
                <a:gd name="connsiteY33" fmla="*/ 1174282 h 1703096"/>
                <a:gd name="connsiteX34" fmla="*/ 80766 w 886260"/>
                <a:gd name="connsiteY34" fmla="*/ 825260 h 1703096"/>
                <a:gd name="connsiteX35" fmla="*/ 146747 w 886260"/>
                <a:gd name="connsiteY35" fmla="*/ 509771 h 1703096"/>
                <a:gd name="connsiteX36" fmla="*/ 137735 w 886260"/>
                <a:gd name="connsiteY36" fmla="*/ 435136 h 1703096"/>
                <a:gd name="connsiteX37" fmla="*/ 96270 w 886260"/>
                <a:gd name="connsiteY37" fmla="*/ 281177 h 1703096"/>
                <a:gd name="connsiteX38" fmla="*/ 0 w 886260"/>
                <a:gd name="connsiteY38" fmla="*/ 326968 h 1703096"/>
                <a:gd name="connsiteX39" fmla="*/ 2793 w 886260"/>
                <a:gd name="connsiteY39"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64980 w 886260"/>
                <a:gd name="connsiteY3" fmla="*/ 152819 h 1703096"/>
                <a:gd name="connsiteX4" fmla="*/ 815943 w 886260"/>
                <a:gd name="connsiteY4" fmla="*/ 169404 h 1703096"/>
                <a:gd name="connsiteX5" fmla="*/ 805848 w 886260"/>
                <a:gd name="connsiteY5" fmla="*/ 336704 h 1703096"/>
                <a:gd name="connsiteX6" fmla="*/ 830366 w 886260"/>
                <a:gd name="connsiteY6" fmla="*/ 1013832 h 1703096"/>
                <a:gd name="connsiteX7" fmla="*/ 835774 w 886260"/>
                <a:gd name="connsiteY7" fmla="*/ 1206010 h 1703096"/>
                <a:gd name="connsiteX8" fmla="*/ 802242 w 886260"/>
                <a:gd name="connsiteY8" fmla="*/ 1459843 h 1703096"/>
                <a:gd name="connsiteX9" fmla="*/ 673162 w 886260"/>
                <a:gd name="connsiteY9" fmla="*/ 1702499 h 1703096"/>
                <a:gd name="connsiteX10" fmla="*/ 591676 w 886260"/>
                <a:gd name="connsiteY10" fmla="*/ 1702860 h 1703096"/>
                <a:gd name="connsiteX11" fmla="*/ 749961 w 886260"/>
                <a:gd name="connsiteY11" fmla="*/ 1369343 h 1703096"/>
                <a:gd name="connsiteX12" fmla="*/ 763662 w 886260"/>
                <a:gd name="connsiteY12" fmla="*/ 1200241 h 1703096"/>
                <a:gd name="connsiteX13" fmla="*/ 751764 w 886260"/>
                <a:gd name="connsiteY13" fmla="*/ 909270 h 1703096"/>
                <a:gd name="connsiteX14" fmla="*/ 731933 w 886260"/>
                <a:gd name="connsiteY14" fmla="*/ 408455 h 1703096"/>
                <a:gd name="connsiteX15" fmla="*/ 744913 w 886260"/>
                <a:gd name="connsiteY15" fmla="*/ 167962 h 1703096"/>
                <a:gd name="connsiteX16" fmla="*/ 697680 w 886260"/>
                <a:gd name="connsiteY16" fmla="*/ 137315 h 1703096"/>
                <a:gd name="connsiteX17" fmla="*/ 696599 w 886260"/>
                <a:gd name="connsiteY17" fmla="*/ 0 h 1703096"/>
                <a:gd name="connsiteX18" fmla="*/ 2793 w 886260"/>
                <a:gd name="connsiteY18" fmla="*/ 5502 h 1703096"/>
                <a:gd name="connsiteX19" fmla="*/ 203717 w 886260"/>
                <a:gd name="connsiteY19" fmla="*/ 4268 h 1703096"/>
                <a:gd name="connsiteX20" fmla="*/ 202275 w 886260"/>
                <a:gd name="connsiteY20" fmla="*/ 86115 h 1703096"/>
                <a:gd name="connsiteX21" fmla="*/ 174977 w 886260"/>
                <a:gd name="connsiteY21" fmla="*/ 194085 h 1703096"/>
                <a:gd name="connsiteX22" fmla="*/ 226432 w 886260"/>
                <a:gd name="connsiteY22" fmla="*/ 315430 h 1703096"/>
                <a:gd name="connsiteX23" fmla="*/ 234725 w 886260"/>
                <a:gd name="connsiteY23" fmla="*/ 439823 h 1703096"/>
                <a:gd name="connsiteX24" fmla="*/ 212010 w 886260"/>
                <a:gd name="connsiteY24" fmla="*/ 516261 h 1703096"/>
                <a:gd name="connsiteX25" fmla="*/ 133768 w 886260"/>
                <a:gd name="connsiteY25" fmla="*/ 890522 h 1703096"/>
                <a:gd name="connsiteX26" fmla="*/ 89059 w 886260"/>
                <a:gd name="connsiteY26" fmla="*/ 1175724 h 1703096"/>
                <a:gd name="connsiteX27" fmla="*/ 99876 w 886260"/>
                <a:gd name="connsiteY27" fmla="*/ 1442177 h 1703096"/>
                <a:gd name="connsiteX28" fmla="*/ 212009 w 886260"/>
                <a:gd name="connsiteY28" fmla="*/ 1696370 h 1703096"/>
                <a:gd name="connsiteX29" fmla="*/ 127999 w 886260"/>
                <a:gd name="connsiteY29" fmla="*/ 1695649 h 1703096"/>
                <a:gd name="connsiteX30" fmla="*/ 93746 w 886260"/>
                <a:gd name="connsiteY30" fmla="*/ 1637960 h 1703096"/>
                <a:gd name="connsiteX31" fmla="*/ 33893 w 886260"/>
                <a:gd name="connsiteY31" fmla="*/ 1449748 h 1703096"/>
                <a:gd name="connsiteX32" fmla="*/ 22715 w 886260"/>
                <a:gd name="connsiteY32" fmla="*/ 1174282 h 1703096"/>
                <a:gd name="connsiteX33" fmla="*/ 80766 w 886260"/>
                <a:gd name="connsiteY33" fmla="*/ 825260 h 1703096"/>
                <a:gd name="connsiteX34" fmla="*/ 146747 w 886260"/>
                <a:gd name="connsiteY34" fmla="*/ 509771 h 1703096"/>
                <a:gd name="connsiteX35" fmla="*/ 137735 w 886260"/>
                <a:gd name="connsiteY35" fmla="*/ 435136 h 1703096"/>
                <a:gd name="connsiteX36" fmla="*/ 96270 w 886260"/>
                <a:gd name="connsiteY36" fmla="*/ 281177 h 1703096"/>
                <a:gd name="connsiteX37" fmla="*/ 0 w 886260"/>
                <a:gd name="connsiteY37" fmla="*/ 326968 h 1703096"/>
                <a:gd name="connsiteX38" fmla="*/ 2793 w 886260"/>
                <a:gd name="connsiteY38"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15943 w 886260"/>
                <a:gd name="connsiteY3" fmla="*/ 169404 h 1703096"/>
                <a:gd name="connsiteX4" fmla="*/ 805848 w 886260"/>
                <a:gd name="connsiteY4" fmla="*/ 336704 h 1703096"/>
                <a:gd name="connsiteX5" fmla="*/ 830366 w 886260"/>
                <a:gd name="connsiteY5" fmla="*/ 1013832 h 1703096"/>
                <a:gd name="connsiteX6" fmla="*/ 835774 w 886260"/>
                <a:gd name="connsiteY6" fmla="*/ 1206010 h 1703096"/>
                <a:gd name="connsiteX7" fmla="*/ 802242 w 886260"/>
                <a:gd name="connsiteY7" fmla="*/ 1459843 h 1703096"/>
                <a:gd name="connsiteX8" fmla="*/ 673162 w 886260"/>
                <a:gd name="connsiteY8" fmla="*/ 1702499 h 1703096"/>
                <a:gd name="connsiteX9" fmla="*/ 591676 w 886260"/>
                <a:gd name="connsiteY9" fmla="*/ 1702860 h 1703096"/>
                <a:gd name="connsiteX10" fmla="*/ 749961 w 886260"/>
                <a:gd name="connsiteY10" fmla="*/ 1369343 h 1703096"/>
                <a:gd name="connsiteX11" fmla="*/ 763662 w 886260"/>
                <a:gd name="connsiteY11" fmla="*/ 1200241 h 1703096"/>
                <a:gd name="connsiteX12" fmla="*/ 751764 w 886260"/>
                <a:gd name="connsiteY12" fmla="*/ 909270 h 1703096"/>
                <a:gd name="connsiteX13" fmla="*/ 731933 w 886260"/>
                <a:gd name="connsiteY13" fmla="*/ 408455 h 1703096"/>
                <a:gd name="connsiteX14" fmla="*/ 744913 w 886260"/>
                <a:gd name="connsiteY14" fmla="*/ 167962 h 1703096"/>
                <a:gd name="connsiteX15" fmla="*/ 697680 w 886260"/>
                <a:gd name="connsiteY15" fmla="*/ 137315 h 1703096"/>
                <a:gd name="connsiteX16" fmla="*/ 696599 w 886260"/>
                <a:gd name="connsiteY16" fmla="*/ 0 h 1703096"/>
                <a:gd name="connsiteX17" fmla="*/ 2793 w 886260"/>
                <a:gd name="connsiteY17" fmla="*/ 5502 h 1703096"/>
                <a:gd name="connsiteX18" fmla="*/ 203717 w 886260"/>
                <a:gd name="connsiteY18" fmla="*/ 4268 h 1703096"/>
                <a:gd name="connsiteX19" fmla="*/ 202275 w 886260"/>
                <a:gd name="connsiteY19" fmla="*/ 86115 h 1703096"/>
                <a:gd name="connsiteX20" fmla="*/ 174977 w 886260"/>
                <a:gd name="connsiteY20" fmla="*/ 194085 h 1703096"/>
                <a:gd name="connsiteX21" fmla="*/ 226432 w 886260"/>
                <a:gd name="connsiteY21" fmla="*/ 315430 h 1703096"/>
                <a:gd name="connsiteX22" fmla="*/ 234725 w 886260"/>
                <a:gd name="connsiteY22" fmla="*/ 439823 h 1703096"/>
                <a:gd name="connsiteX23" fmla="*/ 212010 w 886260"/>
                <a:gd name="connsiteY23" fmla="*/ 516261 h 1703096"/>
                <a:gd name="connsiteX24" fmla="*/ 133768 w 886260"/>
                <a:gd name="connsiteY24" fmla="*/ 890522 h 1703096"/>
                <a:gd name="connsiteX25" fmla="*/ 89059 w 886260"/>
                <a:gd name="connsiteY25" fmla="*/ 1175724 h 1703096"/>
                <a:gd name="connsiteX26" fmla="*/ 99876 w 886260"/>
                <a:gd name="connsiteY26" fmla="*/ 1442177 h 1703096"/>
                <a:gd name="connsiteX27" fmla="*/ 212009 w 886260"/>
                <a:gd name="connsiteY27" fmla="*/ 1696370 h 1703096"/>
                <a:gd name="connsiteX28" fmla="*/ 127999 w 886260"/>
                <a:gd name="connsiteY28" fmla="*/ 1695649 h 1703096"/>
                <a:gd name="connsiteX29" fmla="*/ 93746 w 886260"/>
                <a:gd name="connsiteY29" fmla="*/ 1637960 h 1703096"/>
                <a:gd name="connsiteX30" fmla="*/ 33893 w 886260"/>
                <a:gd name="connsiteY30" fmla="*/ 1449748 h 1703096"/>
                <a:gd name="connsiteX31" fmla="*/ 22715 w 886260"/>
                <a:gd name="connsiteY31" fmla="*/ 1174282 h 1703096"/>
                <a:gd name="connsiteX32" fmla="*/ 80766 w 886260"/>
                <a:gd name="connsiteY32" fmla="*/ 825260 h 1703096"/>
                <a:gd name="connsiteX33" fmla="*/ 146747 w 886260"/>
                <a:gd name="connsiteY33" fmla="*/ 509771 h 1703096"/>
                <a:gd name="connsiteX34" fmla="*/ 137735 w 886260"/>
                <a:gd name="connsiteY34" fmla="*/ 435136 h 1703096"/>
                <a:gd name="connsiteX35" fmla="*/ 96270 w 886260"/>
                <a:gd name="connsiteY35" fmla="*/ 281177 h 1703096"/>
                <a:gd name="connsiteX36" fmla="*/ 0 w 886260"/>
                <a:gd name="connsiteY36" fmla="*/ 326968 h 1703096"/>
                <a:gd name="connsiteX37" fmla="*/ 2793 w 886260"/>
                <a:gd name="connsiteY37"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15943 w 886260"/>
                <a:gd name="connsiteY3" fmla="*/ 169404 h 1703096"/>
                <a:gd name="connsiteX4" fmla="*/ 805848 w 886260"/>
                <a:gd name="connsiteY4" fmla="*/ 336704 h 1703096"/>
                <a:gd name="connsiteX5" fmla="*/ 830366 w 886260"/>
                <a:gd name="connsiteY5" fmla="*/ 1013832 h 1703096"/>
                <a:gd name="connsiteX6" fmla="*/ 835774 w 886260"/>
                <a:gd name="connsiteY6" fmla="*/ 1206010 h 1703096"/>
                <a:gd name="connsiteX7" fmla="*/ 802242 w 886260"/>
                <a:gd name="connsiteY7" fmla="*/ 1459843 h 1703096"/>
                <a:gd name="connsiteX8" fmla="*/ 673162 w 886260"/>
                <a:gd name="connsiteY8" fmla="*/ 1702499 h 1703096"/>
                <a:gd name="connsiteX9" fmla="*/ 591676 w 886260"/>
                <a:gd name="connsiteY9" fmla="*/ 1702860 h 1703096"/>
                <a:gd name="connsiteX10" fmla="*/ 749961 w 886260"/>
                <a:gd name="connsiteY10" fmla="*/ 1369343 h 1703096"/>
                <a:gd name="connsiteX11" fmla="*/ 763662 w 886260"/>
                <a:gd name="connsiteY11" fmla="*/ 1200241 h 1703096"/>
                <a:gd name="connsiteX12" fmla="*/ 751764 w 886260"/>
                <a:gd name="connsiteY12" fmla="*/ 909270 h 1703096"/>
                <a:gd name="connsiteX13" fmla="*/ 731933 w 886260"/>
                <a:gd name="connsiteY13" fmla="*/ 408455 h 1703096"/>
                <a:gd name="connsiteX14" fmla="*/ 744913 w 886260"/>
                <a:gd name="connsiteY14" fmla="*/ 167962 h 1703096"/>
                <a:gd name="connsiteX15" fmla="*/ 697680 w 886260"/>
                <a:gd name="connsiteY15" fmla="*/ 137315 h 1703096"/>
                <a:gd name="connsiteX16" fmla="*/ 696599 w 886260"/>
                <a:gd name="connsiteY16" fmla="*/ 0 h 1703096"/>
                <a:gd name="connsiteX17" fmla="*/ 2793 w 886260"/>
                <a:gd name="connsiteY17" fmla="*/ 5502 h 1703096"/>
                <a:gd name="connsiteX18" fmla="*/ 203717 w 886260"/>
                <a:gd name="connsiteY18" fmla="*/ 4268 h 1703096"/>
                <a:gd name="connsiteX19" fmla="*/ 202275 w 886260"/>
                <a:gd name="connsiteY19" fmla="*/ 86115 h 1703096"/>
                <a:gd name="connsiteX20" fmla="*/ 174977 w 886260"/>
                <a:gd name="connsiteY20" fmla="*/ 194085 h 1703096"/>
                <a:gd name="connsiteX21" fmla="*/ 226432 w 886260"/>
                <a:gd name="connsiteY21" fmla="*/ 315430 h 1703096"/>
                <a:gd name="connsiteX22" fmla="*/ 234725 w 886260"/>
                <a:gd name="connsiteY22" fmla="*/ 439823 h 1703096"/>
                <a:gd name="connsiteX23" fmla="*/ 212010 w 886260"/>
                <a:gd name="connsiteY23" fmla="*/ 516261 h 1703096"/>
                <a:gd name="connsiteX24" fmla="*/ 133768 w 886260"/>
                <a:gd name="connsiteY24" fmla="*/ 890522 h 1703096"/>
                <a:gd name="connsiteX25" fmla="*/ 89059 w 886260"/>
                <a:gd name="connsiteY25" fmla="*/ 1175724 h 1703096"/>
                <a:gd name="connsiteX26" fmla="*/ 99876 w 886260"/>
                <a:gd name="connsiteY26" fmla="*/ 1442177 h 1703096"/>
                <a:gd name="connsiteX27" fmla="*/ 212009 w 886260"/>
                <a:gd name="connsiteY27" fmla="*/ 1696370 h 1703096"/>
                <a:gd name="connsiteX28" fmla="*/ 127999 w 886260"/>
                <a:gd name="connsiteY28" fmla="*/ 1695649 h 1703096"/>
                <a:gd name="connsiteX29" fmla="*/ 93746 w 886260"/>
                <a:gd name="connsiteY29" fmla="*/ 1637960 h 1703096"/>
                <a:gd name="connsiteX30" fmla="*/ 33893 w 886260"/>
                <a:gd name="connsiteY30" fmla="*/ 1449748 h 1703096"/>
                <a:gd name="connsiteX31" fmla="*/ 22715 w 886260"/>
                <a:gd name="connsiteY31" fmla="*/ 1174282 h 1703096"/>
                <a:gd name="connsiteX32" fmla="*/ 80766 w 886260"/>
                <a:gd name="connsiteY32" fmla="*/ 825260 h 1703096"/>
                <a:gd name="connsiteX33" fmla="*/ 146747 w 886260"/>
                <a:gd name="connsiteY33" fmla="*/ 509771 h 1703096"/>
                <a:gd name="connsiteX34" fmla="*/ 137735 w 886260"/>
                <a:gd name="connsiteY34" fmla="*/ 435136 h 1703096"/>
                <a:gd name="connsiteX35" fmla="*/ 96270 w 886260"/>
                <a:gd name="connsiteY35" fmla="*/ 281177 h 1703096"/>
                <a:gd name="connsiteX36" fmla="*/ 0 w 886260"/>
                <a:gd name="connsiteY36" fmla="*/ 326968 h 1703096"/>
                <a:gd name="connsiteX37" fmla="*/ 2793 w 886260"/>
                <a:gd name="connsiteY37" fmla="*/ 5502 h 1703096"/>
                <a:gd name="connsiteX0" fmla="*/ 696599 w 886260"/>
                <a:gd name="connsiteY0" fmla="*/ 0 h 1703096"/>
                <a:gd name="connsiteX1" fmla="*/ 884450 w 886260"/>
                <a:gd name="connsiteY1" fmla="*/ 781 h 1703096"/>
                <a:gd name="connsiteX2" fmla="*/ 883007 w 886260"/>
                <a:gd name="connsiteY2" fmla="*/ 135512 h 1703096"/>
                <a:gd name="connsiteX3" fmla="*/ 815943 w 886260"/>
                <a:gd name="connsiteY3" fmla="*/ 169404 h 1703096"/>
                <a:gd name="connsiteX4" fmla="*/ 805848 w 886260"/>
                <a:gd name="connsiteY4" fmla="*/ 336704 h 1703096"/>
                <a:gd name="connsiteX5" fmla="*/ 830366 w 886260"/>
                <a:gd name="connsiteY5" fmla="*/ 1013832 h 1703096"/>
                <a:gd name="connsiteX6" fmla="*/ 835774 w 886260"/>
                <a:gd name="connsiteY6" fmla="*/ 1206010 h 1703096"/>
                <a:gd name="connsiteX7" fmla="*/ 802242 w 886260"/>
                <a:gd name="connsiteY7" fmla="*/ 1459843 h 1703096"/>
                <a:gd name="connsiteX8" fmla="*/ 673162 w 886260"/>
                <a:gd name="connsiteY8" fmla="*/ 1702499 h 1703096"/>
                <a:gd name="connsiteX9" fmla="*/ 591676 w 886260"/>
                <a:gd name="connsiteY9" fmla="*/ 1702860 h 1703096"/>
                <a:gd name="connsiteX10" fmla="*/ 749961 w 886260"/>
                <a:gd name="connsiteY10" fmla="*/ 1369343 h 1703096"/>
                <a:gd name="connsiteX11" fmla="*/ 763662 w 886260"/>
                <a:gd name="connsiteY11" fmla="*/ 1200241 h 1703096"/>
                <a:gd name="connsiteX12" fmla="*/ 751764 w 886260"/>
                <a:gd name="connsiteY12" fmla="*/ 909270 h 1703096"/>
                <a:gd name="connsiteX13" fmla="*/ 731933 w 886260"/>
                <a:gd name="connsiteY13" fmla="*/ 408455 h 1703096"/>
                <a:gd name="connsiteX14" fmla="*/ 744913 w 886260"/>
                <a:gd name="connsiteY14" fmla="*/ 167962 h 1703096"/>
                <a:gd name="connsiteX15" fmla="*/ 697680 w 886260"/>
                <a:gd name="connsiteY15" fmla="*/ 137315 h 1703096"/>
                <a:gd name="connsiteX16" fmla="*/ 696599 w 886260"/>
                <a:gd name="connsiteY16" fmla="*/ 0 h 1703096"/>
                <a:gd name="connsiteX17" fmla="*/ 2793 w 886260"/>
                <a:gd name="connsiteY17" fmla="*/ 5502 h 1703096"/>
                <a:gd name="connsiteX18" fmla="*/ 203717 w 886260"/>
                <a:gd name="connsiteY18" fmla="*/ 4268 h 1703096"/>
                <a:gd name="connsiteX19" fmla="*/ 202275 w 886260"/>
                <a:gd name="connsiteY19" fmla="*/ 86115 h 1703096"/>
                <a:gd name="connsiteX20" fmla="*/ 174977 w 886260"/>
                <a:gd name="connsiteY20" fmla="*/ 194085 h 1703096"/>
                <a:gd name="connsiteX21" fmla="*/ 226432 w 886260"/>
                <a:gd name="connsiteY21" fmla="*/ 315430 h 1703096"/>
                <a:gd name="connsiteX22" fmla="*/ 234725 w 886260"/>
                <a:gd name="connsiteY22" fmla="*/ 439823 h 1703096"/>
                <a:gd name="connsiteX23" fmla="*/ 212010 w 886260"/>
                <a:gd name="connsiteY23" fmla="*/ 489652 h 1703096"/>
                <a:gd name="connsiteX24" fmla="*/ 133768 w 886260"/>
                <a:gd name="connsiteY24" fmla="*/ 890522 h 1703096"/>
                <a:gd name="connsiteX25" fmla="*/ 89059 w 886260"/>
                <a:gd name="connsiteY25" fmla="*/ 1175724 h 1703096"/>
                <a:gd name="connsiteX26" fmla="*/ 99876 w 886260"/>
                <a:gd name="connsiteY26" fmla="*/ 1442177 h 1703096"/>
                <a:gd name="connsiteX27" fmla="*/ 212009 w 886260"/>
                <a:gd name="connsiteY27" fmla="*/ 1696370 h 1703096"/>
                <a:gd name="connsiteX28" fmla="*/ 127999 w 886260"/>
                <a:gd name="connsiteY28" fmla="*/ 1695649 h 1703096"/>
                <a:gd name="connsiteX29" fmla="*/ 93746 w 886260"/>
                <a:gd name="connsiteY29" fmla="*/ 1637960 h 1703096"/>
                <a:gd name="connsiteX30" fmla="*/ 33893 w 886260"/>
                <a:gd name="connsiteY30" fmla="*/ 1449748 h 1703096"/>
                <a:gd name="connsiteX31" fmla="*/ 22715 w 886260"/>
                <a:gd name="connsiteY31" fmla="*/ 1174282 h 1703096"/>
                <a:gd name="connsiteX32" fmla="*/ 80766 w 886260"/>
                <a:gd name="connsiteY32" fmla="*/ 825260 h 1703096"/>
                <a:gd name="connsiteX33" fmla="*/ 146747 w 886260"/>
                <a:gd name="connsiteY33" fmla="*/ 509771 h 1703096"/>
                <a:gd name="connsiteX34" fmla="*/ 137735 w 886260"/>
                <a:gd name="connsiteY34" fmla="*/ 435136 h 1703096"/>
                <a:gd name="connsiteX35" fmla="*/ 96270 w 886260"/>
                <a:gd name="connsiteY35" fmla="*/ 281177 h 1703096"/>
                <a:gd name="connsiteX36" fmla="*/ 0 w 886260"/>
                <a:gd name="connsiteY36" fmla="*/ 326968 h 1703096"/>
                <a:gd name="connsiteX37" fmla="*/ 2793 w 886260"/>
                <a:gd name="connsiteY37" fmla="*/ 5502 h 170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86260" h="1703096">
                  <a:moveTo>
                    <a:pt x="696599" y="0"/>
                  </a:moveTo>
                  <a:lnTo>
                    <a:pt x="884450" y="781"/>
                  </a:lnTo>
                  <a:cubicBezTo>
                    <a:pt x="888908" y="45138"/>
                    <a:pt x="883833" y="100496"/>
                    <a:pt x="883007" y="135512"/>
                  </a:cubicBezTo>
                  <a:cubicBezTo>
                    <a:pt x="871589" y="163616"/>
                    <a:pt x="828803" y="135872"/>
                    <a:pt x="815943" y="169404"/>
                  </a:cubicBezTo>
                  <a:cubicBezTo>
                    <a:pt x="811617" y="225291"/>
                    <a:pt x="807651" y="280817"/>
                    <a:pt x="805848" y="336704"/>
                  </a:cubicBezTo>
                  <a:cubicBezTo>
                    <a:pt x="803414" y="702413"/>
                    <a:pt x="813283" y="813310"/>
                    <a:pt x="830366" y="1013832"/>
                  </a:cubicBezTo>
                  <a:cubicBezTo>
                    <a:pt x="833611" y="1078012"/>
                    <a:pt x="837216" y="1141831"/>
                    <a:pt x="835774" y="1206010"/>
                  </a:cubicBezTo>
                  <a:cubicBezTo>
                    <a:pt x="833611" y="1291823"/>
                    <a:pt x="829344" y="1377095"/>
                    <a:pt x="802242" y="1459843"/>
                  </a:cubicBezTo>
                  <a:cubicBezTo>
                    <a:pt x="775140" y="1542591"/>
                    <a:pt x="708256" y="1661996"/>
                    <a:pt x="673162" y="1702499"/>
                  </a:cubicBezTo>
                  <a:cubicBezTo>
                    <a:pt x="645039" y="1703220"/>
                    <a:pt x="618357" y="1703220"/>
                    <a:pt x="591676" y="1702860"/>
                  </a:cubicBezTo>
                  <a:cubicBezTo>
                    <a:pt x="661372" y="1591688"/>
                    <a:pt x="714133" y="1531315"/>
                    <a:pt x="749961" y="1369343"/>
                  </a:cubicBezTo>
                  <a:cubicBezTo>
                    <a:pt x="759696" y="1313457"/>
                    <a:pt x="762941" y="1256849"/>
                    <a:pt x="763662" y="1200241"/>
                  </a:cubicBezTo>
                  <a:cubicBezTo>
                    <a:pt x="764744" y="1103251"/>
                    <a:pt x="758975" y="1006261"/>
                    <a:pt x="751764" y="909270"/>
                  </a:cubicBezTo>
                  <a:cubicBezTo>
                    <a:pt x="739866" y="742693"/>
                    <a:pt x="727246" y="575754"/>
                    <a:pt x="731933" y="408455"/>
                  </a:cubicBezTo>
                  <a:cubicBezTo>
                    <a:pt x="734097" y="328050"/>
                    <a:pt x="738063" y="248006"/>
                    <a:pt x="744913" y="167962"/>
                  </a:cubicBezTo>
                  <a:cubicBezTo>
                    <a:pt x="739204" y="122772"/>
                    <a:pt x="705732" y="165309"/>
                    <a:pt x="697680" y="137315"/>
                  </a:cubicBezTo>
                  <a:cubicBezTo>
                    <a:pt x="695517" y="114119"/>
                    <a:pt x="692935" y="47702"/>
                    <a:pt x="696599" y="0"/>
                  </a:cubicBezTo>
                  <a:close/>
                  <a:moveTo>
                    <a:pt x="2793" y="5502"/>
                  </a:moveTo>
                  <a:lnTo>
                    <a:pt x="203717" y="4268"/>
                  </a:lnTo>
                  <a:cubicBezTo>
                    <a:pt x="203356" y="31671"/>
                    <a:pt x="204798" y="58713"/>
                    <a:pt x="202275" y="86115"/>
                  </a:cubicBezTo>
                  <a:cubicBezTo>
                    <a:pt x="197888" y="119767"/>
                    <a:pt x="190304" y="153447"/>
                    <a:pt x="174977" y="194085"/>
                  </a:cubicBezTo>
                  <a:cubicBezTo>
                    <a:pt x="195168" y="228699"/>
                    <a:pt x="215976" y="276490"/>
                    <a:pt x="226432" y="315430"/>
                  </a:cubicBezTo>
                  <a:cubicBezTo>
                    <a:pt x="237609" y="356173"/>
                    <a:pt x="238691" y="397998"/>
                    <a:pt x="234725" y="439823"/>
                  </a:cubicBezTo>
                  <a:cubicBezTo>
                    <a:pt x="212969" y="468457"/>
                    <a:pt x="216053" y="476809"/>
                    <a:pt x="212010" y="489652"/>
                  </a:cubicBezTo>
                  <a:lnTo>
                    <a:pt x="133768" y="890522"/>
                  </a:lnTo>
                  <a:cubicBezTo>
                    <a:pt x="112495" y="984628"/>
                    <a:pt x="95549" y="1079455"/>
                    <a:pt x="89059" y="1175724"/>
                  </a:cubicBezTo>
                  <a:cubicBezTo>
                    <a:pt x="82930" y="1265142"/>
                    <a:pt x="85814" y="1353840"/>
                    <a:pt x="99876" y="1442177"/>
                  </a:cubicBezTo>
                  <a:cubicBezTo>
                    <a:pt x="120368" y="1528951"/>
                    <a:pt x="138026" y="1615361"/>
                    <a:pt x="212009" y="1696370"/>
                  </a:cubicBezTo>
                  <a:cubicBezTo>
                    <a:pt x="173153" y="1704748"/>
                    <a:pt x="147710" y="1705384"/>
                    <a:pt x="127999" y="1695649"/>
                  </a:cubicBezTo>
                  <a:cubicBezTo>
                    <a:pt x="116822" y="1676179"/>
                    <a:pt x="104203" y="1657791"/>
                    <a:pt x="93746" y="1637960"/>
                  </a:cubicBezTo>
                  <a:cubicBezTo>
                    <a:pt x="62377" y="1578828"/>
                    <a:pt x="44709" y="1515370"/>
                    <a:pt x="33893" y="1449748"/>
                  </a:cubicBezTo>
                  <a:cubicBezTo>
                    <a:pt x="19470" y="1358527"/>
                    <a:pt x="16586" y="1266585"/>
                    <a:pt x="22715" y="1174282"/>
                  </a:cubicBezTo>
                  <a:cubicBezTo>
                    <a:pt x="30648" y="1056018"/>
                    <a:pt x="53723" y="940279"/>
                    <a:pt x="80766" y="825260"/>
                  </a:cubicBezTo>
                  <a:cubicBezTo>
                    <a:pt x="101438" y="714508"/>
                    <a:pt x="137252" y="574792"/>
                    <a:pt x="146747" y="509771"/>
                  </a:cubicBezTo>
                  <a:cubicBezTo>
                    <a:pt x="156242" y="444750"/>
                    <a:pt x="146148" y="473235"/>
                    <a:pt x="137735" y="435136"/>
                  </a:cubicBezTo>
                  <a:cubicBezTo>
                    <a:pt x="129322" y="397037"/>
                    <a:pt x="155512" y="320977"/>
                    <a:pt x="96270" y="281177"/>
                  </a:cubicBezTo>
                  <a:cubicBezTo>
                    <a:pt x="77941" y="288268"/>
                    <a:pt x="54285" y="305181"/>
                    <a:pt x="0" y="326968"/>
                  </a:cubicBezTo>
                  <a:cubicBezTo>
                    <a:pt x="6191" y="266508"/>
                    <a:pt x="903" y="83776"/>
                    <a:pt x="2793" y="5502"/>
                  </a:cubicBezTo>
                  <a:close/>
                </a:path>
              </a:pathLst>
            </a:custGeom>
            <a:solidFill>
              <a:schemeClr val="accent4"/>
            </a:solidFill>
            <a:ln w="36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4321B6A-DD5E-B46A-CF39-1A845995B6CA}"/>
                </a:ext>
              </a:extLst>
            </p:cNvPr>
            <p:cNvSpPr/>
            <p:nvPr/>
          </p:nvSpPr>
          <p:spPr>
            <a:xfrm>
              <a:off x="7499942" y="4401154"/>
              <a:ext cx="75304" cy="71751"/>
            </a:xfrm>
            <a:custGeom>
              <a:avLst/>
              <a:gdLst>
                <a:gd name="connsiteX0" fmla="*/ 60784 w 72111"/>
                <a:gd name="connsiteY0" fmla="*/ 71751 h 68506"/>
                <a:gd name="connsiteX1" fmla="*/ 1652 w 72111"/>
                <a:gd name="connsiteY1" fmla="*/ 57329 h 68506"/>
                <a:gd name="connsiteX2" fmla="*/ 2734 w 72111"/>
                <a:gd name="connsiteY2" fmla="*/ 34614 h 68506"/>
                <a:gd name="connsiteX3" fmla="*/ 7782 w 72111"/>
                <a:gd name="connsiteY3" fmla="*/ 0 h 68506"/>
                <a:gd name="connsiteX4" fmla="*/ 66553 w 72111"/>
                <a:gd name="connsiteY4" fmla="*/ 7932 h 68506"/>
                <a:gd name="connsiteX5" fmla="*/ 73043 w 72111"/>
                <a:gd name="connsiteY5" fmla="*/ 6851 h 68506"/>
                <a:gd name="connsiteX6" fmla="*/ 60784 w 72111"/>
                <a:gd name="connsiteY6" fmla="*/ 71751 h 68506"/>
                <a:gd name="connsiteX0" fmla="*/ 60784 w 73043"/>
                <a:gd name="connsiteY0" fmla="*/ 71751 h 71751"/>
                <a:gd name="connsiteX1" fmla="*/ 1652 w 73043"/>
                <a:gd name="connsiteY1" fmla="*/ 57329 h 71751"/>
                <a:gd name="connsiteX2" fmla="*/ 2734 w 73043"/>
                <a:gd name="connsiteY2" fmla="*/ 34614 h 71751"/>
                <a:gd name="connsiteX3" fmla="*/ 7782 w 73043"/>
                <a:gd name="connsiteY3" fmla="*/ 0 h 71751"/>
                <a:gd name="connsiteX4" fmla="*/ 66553 w 73043"/>
                <a:gd name="connsiteY4" fmla="*/ 7932 h 71751"/>
                <a:gd name="connsiteX5" fmla="*/ 73043 w 73043"/>
                <a:gd name="connsiteY5" fmla="*/ 6851 h 71751"/>
                <a:gd name="connsiteX6" fmla="*/ 60784 w 73043"/>
                <a:gd name="connsiteY6" fmla="*/ 71751 h 71751"/>
                <a:gd name="connsiteX0" fmla="*/ 60784 w 66553"/>
                <a:gd name="connsiteY0" fmla="*/ 71751 h 71751"/>
                <a:gd name="connsiteX1" fmla="*/ 1652 w 66553"/>
                <a:gd name="connsiteY1" fmla="*/ 57329 h 71751"/>
                <a:gd name="connsiteX2" fmla="*/ 2734 w 66553"/>
                <a:gd name="connsiteY2" fmla="*/ 34614 h 71751"/>
                <a:gd name="connsiteX3" fmla="*/ 7782 w 66553"/>
                <a:gd name="connsiteY3" fmla="*/ 0 h 71751"/>
                <a:gd name="connsiteX4" fmla="*/ 66553 w 66553"/>
                <a:gd name="connsiteY4" fmla="*/ 7932 h 71751"/>
                <a:gd name="connsiteX5" fmla="*/ 60784 w 66553"/>
                <a:gd name="connsiteY5" fmla="*/ 71751 h 71751"/>
                <a:gd name="connsiteX0" fmla="*/ 63926 w 69695"/>
                <a:gd name="connsiteY0" fmla="*/ 71751 h 71751"/>
                <a:gd name="connsiteX1" fmla="*/ 4794 w 69695"/>
                <a:gd name="connsiteY1" fmla="*/ 57329 h 71751"/>
                <a:gd name="connsiteX2" fmla="*/ 10924 w 69695"/>
                <a:gd name="connsiteY2" fmla="*/ 0 h 71751"/>
                <a:gd name="connsiteX3" fmla="*/ 69695 w 69695"/>
                <a:gd name="connsiteY3" fmla="*/ 7932 h 71751"/>
                <a:gd name="connsiteX4" fmla="*/ 63926 w 69695"/>
                <a:gd name="connsiteY4" fmla="*/ 71751 h 71751"/>
                <a:gd name="connsiteX0" fmla="*/ 63926 w 76839"/>
                <a:gd name="connsiteY0" fmla="*/ 71751 h 71751"/>
                <a:gd name="connsiteX1" fmla="*/ 4794 w 76839"/>
                <a:gd name="connsiteY1" fmla="*/ 57329 h 71751"/>
                <a:gd name="connsiteX2" fmla="*/ 10924 w 76839"/>
                <a:gd name="connsiteY2" fmla="*/ 0 h 71751"/>
                <a:gd name="connsiteX3" fmla="*/ 76839 w 76839"/>
                <a:gd name="connsiteY3" fmla="*/ 10313 h 71751"/>
                <a:gd name="connsiteX4" fmla="*/ 63926 w 76839"/>
                <a:gd name="connsiteY4" fmla="*/ 71751 h 71751"/>
                <a:gd name="connsiteX0" fmla="*/ 67490 w 80403"/>
                <a:gd name="connsiteY0" fmla="*/ 71751 h 71751"/>
                <a:gd name="connsiteX1" fmla="*/ 3596 w 80403"/>
                <a:gd name="connsiteY1" fmla="*/ 66854 h 71751"/>
                <a:gd name="connsiteX2" fmla="*/ 14488 w 80403"/>
                <a:gd name="connsiteY2" fmla="*/ 0 h 71751"/>
                <a:gd name="connsiteX3" fmla="*/ 80403 w 80403"/>
                <a:gd name="connsiteY3" fmla="*/ 10313 h 71751"/>
                <a:gd name="connsiteX4" fmla="*/ 67490 w 80403"/>
                <a:gd name="connsiteY4" fmla="*/ 71751 h 71751"/>
                <a:gd name="connsiteX0" fmla="*/ 62390 w 75303"/>
                <a:gd name="connsiteY0" fmla="*/ 71751 h 71751"/>
                <a:gd name="connsiteX1" fmla="*/ 5640 w 75303"/>
                <a:gd name="connsiteY1" fmla="*/ 52567 h 71751"/>
                <a:gd name="connsiteX2" fmla="*/ 9388 w 75303"/>
                <a:gd name="connsiteY2" fmla="*/ 0 h 71751"/>
                <a:gd name="connsiteX3" fmla="*/ 75303 w 75303"/>
                <a:gd name="connsiteY3" fmla="*/ 10313 h 71751"/>
                <a:gd name="connsiteX4" fmla="*/ 62390 w 75303"/>
                <a:gd name="connsiteY4" fmla="*/ 71751 h 71751"/>
                <a:gd name="connsiteX0" fmla="*/ 62390 w 75303"/>
                <a:gd name="connsiteY0" fmla="*/ 71751 h 71751"/>
                <a:gd name="connsiteX1" fmla="*/ 5640 w 75303"/>
                <a:gd name="connsiteY1" fmla="*/ 62092 h 71751"/>
                <a:gd name="connsiteX2" fmla="*/ 9388 w 75303"/>
                <a:gd name="connsiteY2" fmla="*/ 0 h 71751"/>
                <a:gd name="connsiteX3" fmla="*/ 75303 w 75303"/>
                <a:gd name="connsiteY3" fmla="*/ 10313 h 71751"/>
                <a:gd name="connsiteX4" fmla="*/ 62390 w 75303"/>
                <a:gd name="connsiteY4" fmla="*/ 71751 h 71751"/>
                <a:gd name="connsiteX0" fmla="*/ 59940 w 72853"/>
                <a:gd name="connsiteY0" fmla="*/ 71751 h 71751"/>
                <a:gd name="connsiteX1" fmla="*/ 7952 w 72853"/>
                <a:gd name="connsiteY1" fmla="*/ 45423 h 71751"/>
                <a:gd name="connsiteX2" fmla="*/ 6938 w 72853"/>
                <a:gd name="connsiteY2" fmla="*/ 0 h 71751"/>
                <a:gd name="connsiteX3" fmla="*/ 72853 w 72853"/>
                <a:gd name="connsiteY3" fmla="*/ 10313 h 71751"/>
                <a:gd name="connsiteX4" fmla="*/ 59940 w 72853"/>
                <a:gd name="connsiteY4" fmla="*/ 71751 h 71751"/>
                <a:gd name="connsiteX0" fmla="*/ 62390 w 75303"/>
                <a:gd name="connsiteY0" fmla="*/ 71751 h 71751"/>
                <a:gd name="connsiteX1" fmla="*/ 5639 w 75303"/>
                <a:gd name="connsiteY1" fmla="*/ 62092 h 71751"/>
                <a:gd name="connsiteX2" fmla="*/ 9388 w 75303"/>
                <a:gd name="connsiteY2" fmla="*/ 0 h 71751"/>
                <a:gd name="connsiteX3" fmla="*/ 75303 w 75303"/>
                <a:gd name="connsiteY3" fmla="*/ 10313 h 71751"/>
                <a:gd name="connsiteX4" fmla="*/ 62390 w 75303"/>
                <a:gd name="connsiteY4" fmla="*/ 71751 h 71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 h="71751">
                  <a:moveTo>
                    <a:pt x="62390" y="71751"/>
                  </a:moveTo>
                  <a:lnTo>
                    <a:pt x="5639" y="62092"/>
                  </a:lnTo>
                  <a:cubicBezTo>
                    <a:pt x="-3195" y="50134"/>
                    <a:pt x="-1429" y="8233"/>
                    <a:pt x="9388" y="0"/>
                  </a:cubicBezTo>
                  <a:lnTo>
                    <a:pt x="75303" y="10313"/>
                  </a:lnTo>
                  <a:lnTo>
                    <a:pt x="62390" y="71751"/>
                  </a:lnTo>
                  <a:close/>
                </a:path>
              </a:pathLst>
            </a:custGeom>
            <a:solidFill>
              <a:srgbClr val="F7F7F7"/>
            </a:solidFill>
            <a:ln w="3604" cap="flat">
              <a:no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5900C5A0-3BB1-02B1-660A-394F6357210C}"/>
              </a:ext>
            </a:extLst>
          </p:cNvPr>
          <p:cNvGrpSpPr/>
          <p:nvPr/>
        </p:nvGrpSpPr>
        <p:grpSpPr>
          <a:xfrm>
            <a:off x="608527" y="5025929"/>
            <a:ext cx="1995289" cy="1195375"/>
            <a:chOff x="902227" y="6139209"/>
            <a:chExt cx="1645920" cy="1359626"/>
          </a:xfrm>
        </p:grpSpPr>
        <p:sp>
          <p:nvSpPr>
            <p:cNvPr id="48" name="TextBox 47">
              <a:extLst>
                <a:ext uri="{FF2B5EF4-FFF2-40B4-BE49-F238E27FC236}">
                  <a16:creationId xmlns:a16="http://schemas.microsoft.com/office/drawing/2014/main" id="{DD89E074-3396-52AF-8B94-6B28D0D6B70B}"/>
                </a:ext>
              </a:extLst>
            </p:cNvPr>
            <p:cNvSpPr txBox="1"/>
            <p:nvPr/>
          </p:nvSpPr>
          <p:spPr>
            <a:xfrm>
              <a:off x="902227" y="6763694"/>
              <a:ext cx="1645920" cy="735141"/>
            </a:xfrm>
            <a:prstGeom prst="rect">
              <a:avLst/>
            </a:prstGeom>
            <a:noFill/>
          </p:spPr>
          <p:txBody>
            <a:bodyPr wrap="square" rtlCol="0">
              <a:spAutoFit/>
            </a:bodyPr>
            <a:lstStyle/>
            <a:p>
              <a:pPr algn="ctr"/>
              <a:r>
                <a:rPr lang="en-US" altLang="ko-KR" b="1" dirty="0">
                  <a:solidFill>
                    <a:schemeClr val="bg1"/>
                  </a:solidFill>
                  <a:cs typeface="Arial" pitchFamily="34" charset="0"/>
                </a:rPr>
                <a:t>Cars</a:t>
              </a:r>
            </a:p>
            <a:p>
              <a:pPr algn="ctr"/>
              <a:r>
                <a:rPr lang="en-US" altLang="ko-KR" b="1" dirty="0">
                  <a:solidFill>
                    <a:schemeClr val="bg1"/>
                  </a:solidFill>
                  <a:cs typeface="Arial" pitchFamily="34" charset="0"/>
                </a:rPr>
                <a:t>Sold*</a:t>
              </a:r>
              <a:endParaRPr lang="ko-KR" altLang="en-US" b="1" dirty="0">
                <a:solidFill>
                  <a:schemeClr val="bg1"/>
                </a:solidFill>
                <a:cs typeface="Arial" pitchFamily="34" charset="0"/>
              </a:endParaRPr>
            </a:p>
          </p:txBody>
        </p:sp>
        <p:sp>
          <p:nvSpPr>
            <p:cNvPr id="49" name="Rectangle 48">
              <a:extLst>
                <a:ext uri="{FF2B5EF4-FFF2-40B4-BE49-F238E27FC236}">
                  <a16:creationId xmlns:a16="http://schemas.microsoft.com/office/drawing/2014/main" id="{20366543-B9DF-A09E-0BB6-254FCB422ADF}"/>
                </a:ext>
              </a:extLst>
            </p:cNvPr>
            <p:cNvSpPr/>
            <p:nvPr/>
          </p:nvSpPr>
          <p:spPr>
            <a:xfrm>
              <a:off x="1057334" y="6139209"/>
              <a:ext cx="1294977" cy="735140"/>
            </a:xfrm>
            <a:prstGeom prst="rect">
              <a:avLst/>
            </a:prstGeom>
          </p:spPr>
          <p:txBody>
            <a:bodyPr wrap="none">
              <a:spAutoFit/>
            </a:bodyPr>
            <a:lstStyle/>
            <a:p>
              <a:pPr algn="ctr" latinLnBrk="1"/>
              <a:r>
                <a:rPr lang="en-US" altLang="ko-KR" sz="3600" b="1" dirty="0">
                  <a:solidFill>
                    <a:schemeClr val="bg1"/>
                  </a:solidFill>
                  <a:cs typeface="Arial" pitchFamily="34" charset="0"/>
                </a:rPr>
                <a:t>11,469</a:t>
              </a:r>
            </a:p>
          </p:txBody>
        </p:sp>
      </p:grpSp>
      <p:grpSp>
        <p:nvGrpSpPr>
          <p:cNvPr id="50" name="Group 49">
            <a:extLst>
              <a:ext uri="{FF2B5EF4-FFF2-40B4-BE49-F238E27FC236}">
                <a16:creationId xmlns:a16="http://schemas.microsoft.com/office/drawing/2014/main" id="{B6BADB6C-AED4-8E23-8462-DE8DBE99F9C8}"/>
              </a:ext>
            </a:extLst>
          </p:cNvPr>
          <p:cNvGrpSpPr/>
          <p:nvPr/>
        </p:nvGrpSpPr>
        <p:grpSpPr>
          <a:xfrm>
            <a:off x="3120551" y="5067912"/>
            <a:ext cx="1645920" cy="1201723"/>
            <a:chOff x="881863" y="6139209"/>
            <a:chExt cx="1645920" cy="1201723"/>
          </a:xfrm>
        </p:grpSpPr>
        <p:sp>
          <p:nvSpPr>
            <p:cNvPr id="51" name="TextBox 50">
              <a:extLst>
                <a:ext uri="{FF2B5EF4-FFF2-40B4-BE49-F238E27FC236}">
                  <a16:creationId xmlns:a16="http://schemas.microsoft.com/office/drawing/2014/main" id="{A3220544-138B-3F84-80A4-407224F46533}"/>
                </a:ext>
              </a:extLst>
            </p:cNvPr>
            <p:cNvSpPr txBox="1"/>
            <p:nvPr/>
          </p:nvSpPr>
          <p:spPr>
            <a:xfrm>
              <a:off x="881863" y="6694601"/>
              <a:ext cx="1645920" cy="646331"/>
            </a:xfrm>
            <a:prstGeom prst="rect">
              <a:avLst/>
            </a:prstGeom>
            <a:noFill/>
          </p:spPr>
          <p:txBody>
            <a:bodyPr wrap="square" rtlCol="0">
              <a:spAutoFit/>
            </a:bodyPr>
            <a:lstStyle/>
            <a:p>
              <a:pPr algn="ctr"/>
              <a:r>
                <a:rPr lang="en-US" altLang="ko-KR" b="1" dirty="0">
                  <a:solidFill>
                    <a:schemeClr val="bg1"/>
                  </a:solidFill>
                  <a:cs typeface="Arial" pitchFamily="34" charset="0"/>
                </a:rPr>
                <a:t>Yearly Sales</a:t>
              </a:r>
            </a:p>
            <a:p>
              <a:pPr algn="ctr"/>
              <a:r>
                <a:rPr lang="en-US" altLang="ko-KR" b="1" dirty="0">
                  <a:solidFill>
                    <a:schemeClr val="bg1"/>
                  </a:solidFill>
                  <a:cs typeface="Arial" pitchFamily="34" charset="0"/>
                </a:rPr>
                <a:t>Growth*</a:t>
              </a:r>
              <a:endParaRPr lang="ko-KR" altLang="en-US" b="1" dirty="0">
                <a:solidFill>
                  <a:schemeClr val="bg1"/>
                </a:solidFill>
                <a:cs typeface="Arial" pitchFamily="34" charset="0"/>
              </a:endParaRPr>
            </a:p>
          </p:txBody>
        </p:sp>
        <p:sp>
          <p:nvSpPr>
            <p:cNvPr id="52" name="Rectangle 51">
              <a:extLst>
                <a:ext uri="{FF2B5EF4-FFF2-40B4-BE49-F238E27FC236}">
                  <a16:creationId xmlns:a16="http://schemas.microsoft.com/office/drawing/2014/main" id="{88465C62-5E49-172E-D5AA-D163F87C8A1B}"/>
                </a:ext>
              </a:extLst>
            </p:cNvPr>
            <p:cNvSpPr/>
            <p:nvPr/>
          </p:nvSpPr>
          <p:spPr>
            <a:xfrm>
              <a:off x="1150826" y="6139209"/>
              <a:ext cx="1107996" cy="646331"/>
            </a:xfrm>
            <a:prstGeom prst="rect">
              <a:avLst/>
            </a:prstGeom>
          </p:spPr>
          <p:txBody>
            <a:bodyPr wrap="none">
              <a:spAutoFit/>
            </a:bodyPr>
            <a:lstStyle/>
            <a:p>
              <a:pPr algn="ctr" latinLnBrk="1"/>
              <a:r>
                <a:rPr lang="en-US" altLang="ko-KR" sz="3600" b="1" dirty="0">
                  <a:solidFill>
                    <a:schemeClr val="bg1"/>
                  </a:solidFill>
                  <a:cs typeface="Arial" pitchFamily="34" charset="0"/>
                </a:rPr>
                <a:t>28%</a:t>
              </a:r>
            </a:p>
          </p:txBody>
        </p:sp>
      </p:grpSp>
      <p:sp>
        <p:nvSpPr>
          <p:cNvPr id="25" name="TextBox 24">
            <a:extLst>
              <a:ext uri="{FF2B5EF4-FFF2-40B4-BE49-F238E27FC236}">
                <a16:creationId xmlns:a16="http://schemas.microsoft.com/office/drawing/2014/main" id="{19A24318-9DF7-FA79-0FEE-2B827F803949}"/>
              </a:ext>
            </a:extLst>
          </p:cNvPr>
          <p:cNvSpPr txBox="1"/>
          <p:nvPr/>
        </p:nvSpPr>
        <p:spPr>
          <a:xfrm>
            <a:off x="2893720" y="6454184"/>
            <a:ext cx="2604363" cy="307777"/>
          </a:xfrm>
          <a:prstGeom prst="rect">
            <a:avLst/>
          </a:prstGeom>
          <a:noFill/>
        </p:spPr>
        <p:txBody>
          <a:bodyPr wrap="square" rtlCol="0">
            <a:spAutoFit/>
          </a:bodyPr>
          <a:lstStyle/>
          <a:p>
            <a:r>
              <a:rPr lang="en-US" altLang="ko-KR" sz="1400" dirty="0">
                <a:solidFill>
                  <a:schemeClr val="bg1"/>
                </a:solidFill>
                <a:cs typeface="Arial" pitchFamily="34" charset="0"/>
              </a:rPr>
              <a:t>** Based on 2021 statistics</a:t>
            </a:r>
          </a:p>
        </p:txBody>
      </p:sp>
      <p:grpSp>
        <p:nvGrpSpPr>
          <p:cNvPr id="26" name="Group 25">
            <a:extLst>
              <a:ext uri="{FF2B5EF4-FFF2-40B4-BE49-F238E27FC236}">
                <a16:creationId xmlns:a16="http://schemas.microsoft.com/office/drawing/2014/main" id="{7532EE73-6C79-82D7-45E4-EFCE555554C2}"/>
              </a:ext>
            </a:extLst>
          </p:cNvPr>
          <p:cNvGrpSpPr/>
          <p:nvPr/>
        </p:nvGrpSpPr>
        <p:grpSpPr>
          <a:xfrm>
            <a:off x="5333018" y="5067912"/>
            <a:ext cx="1645920" cy="1478722"/>
            <a:chOff x="881863" y="6139209"/>
            <a:chExt cx="1645920" cy="1478722"/>
          </a:xfrm>
        </p:grpSpPr>
        <p:sp>
          <p:nvSpPr>
            <p:cNvPr id="27" name="TextBox 26">
              <a:extLst>
                <a:ext uri="{FF2B5EF4-FFF2-40B4-BE49-F238E27FC236}">
                  <a16:creationId xmlns:a16="http://schemas.microsoft.com/office/drawing/2014/main" id="{AB90F8B0-CC18-2093-18CC-1BA3AFD5AE77}"/>
                </a:ext>
              </a:extLst>
            </p:cNvPr>
            <p:cNvSpPr txBox="1"/>
            <p:nvPr/>
          </p:nvSpPr>
          <p:spPr>
            <a:xfrm>
              <a:off x="881863" y="6694601"/>
              <a:ext cx="1645920" cy="923330"/>
            </a:xfrm>
            <a:prstGeom prst="rect">
              <a:avLst/>
            </a:prstGeom>
            <a:noFill/>
          </p:spPr>
          <p:txBody>
            <a:bodyPr wrap="square" rtlCol="0">
              <a:spAutoFit/>
            </a:bodyPr>
            <a:lstStyle/>
            <a:p>
              <a:pPr algn="ctr"/>
              <a:r>
                <a:rPr lang="en-IN" altLang="ko-KR" b="1" dirty="0">
                  <a:solidFill>
                    <a:schemeClr val="bg1"/>
                  </a:solidFill>
                  <a:cs typeface="Arial" pitchFamily="34" charset="0"/>
                </a:rPr>
                <a:t>Annual Production</a:t>
              </a:r>
            </a:p>
            <a:p>
              <a:pPr algn="ctr"/>
              <a:r>
                <a:rPr lang="en-IN" altLang="ko-KR" b="1" dirty="0">
                  <a:solidFill>
                    <a:schemeClr val="bg1"/>
                  </a:solidFill>
                  <a:cs typeface="Arial" pitchFamily="34" charset="0"/>
                </a:rPr>
                <a:t>Capacity</a:t>
              </a:r>
              <a:endParaRPr lang="ko-KR" altLang="en-US" b="1" dirty="0">
                <a:solidFill>
                  <a:schemeClr val="bg1"/>
                </a:solidFill>
                <a:cs typeface="Arial" pitchFamily="34" charset="0"/>
              </a:endParaRPr>
            </a:p>
          </p:txBody>
        </p:sp>
        <p:sp>
          <p:nvSpPr>
            <p:cNvPr id="28" name="Rectangle 27">
              <a:extLst>
                <a:ext uri="{FF2B5EF4-FFF2-40B4-BE49-F238E27FC236}">
                  <a16:creationId xmlns:a16="http://schemas.microsoft.com/office/drawing/2014/main" id="{586A1BBE-770D-E416-173F-C7155CEB00C9}"/>
                </a:ext>
              </a:extLst>
            </p:cNvPr>
            <p:cNvSpPr/>
            <p:nvPr/>
          </p:nvSpPr>
          <p:spPr>
            <a:xfrm>
              <a:off x="907169" y="6139209"/>
              <a:ext cx="1595309" cy="646331"/>
            </a:xfrm>
            <a:prstGeom prst="rect">
              <a:avLst/>
            </a:prstGeom>
          </p:spPr>
          <p:txBody>
            <a:bodyPr wrap="none">
              <a:spAutoFit/>
            </a:bodyPr>
            <a:lstStyle/>
            <a:p>
              <a:pPr algn="ctr" latinLnBrk="1"/>
              <a:r>
                <a:rPr lang="en-US" altLang="ko-KR" sz="3600" b="1" dirty="0">
                  <a:solidFill>
                    <a:schemeClr val="bg1"/>
                  </a:solidFill>
                  <a:cs typeface="Arial" pitchFamily="34" charset="0"/>
                </a:rPr>
                <a:t>20,000</a:t>
              </a:r>
            </a:p>
          </p:txBody>
        </p:sp>
      </p:grpSp>
    </p:spTree>
    <p:extLst>
      <p:ext uri="{BB962C8B-B14F-4D97-AF65-F5344CB8AC3E}">
        <p14:creationId xmlns:p14="http://schemas.microsoft.com/office/powerpoint/2010/main" val="408739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AA15B-0586-64CF-0F48-26FFE842A3EB}"/>
              </a:ext>
            </a:extLst>
          </p:cNvPr>
          <p:cNvSpPr txBox="1"/>
          <p:nvPr/>
        </p:nvSpPr>
        <p:spPr>
          <a:xfrm>
            <a:off x="182880" y="12680"/>
            <a:ext cx="6024880" cy="341632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effectLst/>
                <a:highlight>
                  <a:srgbClr val="000000"/>
                </a:highlight>
              </a:rPr>
              <a:t>Macroeconomic and Microeconomic Analysis</a:t>
            </a:r>
            <a:endParaRPr lang="ko-KR" altLang="en-US" dirty="0">
              <a:effectLst/>
              <a:highlight>
                <a:srgbClr val="000000"/>
              </a:highlight>
            </a:endParaRPr>
          </a:p>
        </p:txBody>
      </p:sp>
      <p:sp>
        <p:nvSpPr>
          <p:cNvPr id="3" name="TextBox 2">
            <a:extLst>
              <a:ext uri="{FF2B5EF4-FFF2-40B4-BE49-F238E27FC236}">
                <a16:creationId xmlns:a16="http://schemas.microsoft.com/office/drawing/2014/main" id="{302EA4E6-A60F-5246-F280-7A76F3EE5C8F}"/>
              </a:ext>
            </a:extLst>
          </p:cNvPr>
          <p:cNvSpPr txBox="1"/>
          <p:nvPr/>
        </p:nvSpPr>
        <p:spPr>
          <a:xfrm>
            <a:off x="182880" y="3788470"/>
            <a:ext cx="4460240" cy="1477328"/>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marL="342900" indent="-342900">
              <a:buFont typeface="+mj-lt"/>
              <a:buAutoNum type="arabicPeriod"/>
            </a:pPr>
            <a:r>
              <a:rPr lang="en-US" altLang="ko-KR" sz="1800" dirty="0">
                <a:effectLst/>
                <a:latin typeface="+mn-lt"/>
              </a:rPr>
              <a:t>PESTLE Framework of Automobile Industry</a:t>
            </a:r>
          </a:p>
          <a:p>
            <a:pPr marL="342900" indent="-342900">
              <a:buFont typeface="+mj-lt"/>
              <a:buAutoNum type="arabicPeriod"/>
            </a:pPr>
            <a:endParaRPr lang="en-US" altLang="ko-KR" sz="1800" dirty="0">
              <a:effectLst/>
              <a:latin typeface="+mn-lt"/>
            </a:endParaRPr>
          </a:p>
          <a:p>
            <a:pPr marL="342900" indent="-342900">
              <a:buFont typeface="+mj-lt"/>
              <a:buAutoNum type="arabicPeriod"/>
            </a:pPr>
            <a:r>
              <a:rPr lang="en-US" altLang="ko-KR" sz="1800" dirty="0">
                <a:effectLst/>
                <a:latin typeface="+mn-lt"/>
              </a:rPr>
              <a:t>Porter’s Diamond Framework of Automobile Industry</a:t>
            </a:r>
            <a:endParaRPr lang="ko-KR" altLang="en-US" sz="1800" dirty="0">
              <a:effectLst/>
              <a:latin typeface="+mn-lt"/>
            </a:endParaRPr>
          </a:p>
        </p:txBody>
      </p:sp>
    </p:spTree>
    <p:extLst>
      <p:ext uri="{BB962C8B-B14F-4D97-AF65-F5344CB8AC3E}">
        <p14:creationId xmlns:p14="http://schemas.microsoft.com/office/powerpoint/2010/main" val="26885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189924"/>
            <a:ext cx="11573197" cy="840230"/>
          </a:xfrm>
          <a:prstGeom prst="rect">
            <a:avLst/>
          </a:prstGeom>
        </p:spPr>
        <p:txBody>
          <a:bodyPr/>
          <a:lstStyle/>
          <a:p>
            <a:r>
              <a:rPr lang="en-US" dirty="0"/>
              <a:t>Porter’s Diamond Framework</a:t>
            </a:r>
          </a:p>
        </p:txBody>
      </p:sp>
      <p:grpSp>
        <p:nvGrpSpPr>
          <p:cNvPr id="7" name="Group 6">
            <a:extLst>
              <a:ext uri="{FF2B5EF4-FFF2-40B4-BE49-F238E27FC236}">
                <a16:creationId xmlns:a16="http://schemas.microsoft.com/office/drawing/2014/main" id="{1805AC31-D810-48A2-A758-3CD31B452628}"/>
              </a:ext>
            </a:extLst>
          </p:cNvPr>
          <p:cNvGrpSpPr/>
          <p:nvPr/>
        </p:nvGrpSpPr>
        <p:grpSpPr>
          <a:xfrm>
            <a:off x="7667664" y="2418895"/>
            <a:ext cx="3492134" cy="1477328"/>
            <a:chOff x="2551706" y="4283314"/>
            <a:chExt cx="1403938" cy="1477328"/>
          </a:xfrm>
        </p:grpSpPr>
        <p:sp>
          <p:nvSpPr>
            <p:cNvPr id="8" name="TextBox 7">
              <a:extLst>
                <a:ext uri="{FF2B5EF4-FFF2-40B4-BE49-F238E27FC236}">
                  <a16:creationId xmlns:a16="http://schemas.microsoft.com/office/drawing/2014/main" id="{72FB3D85-B09F-43EB-9DB2-4EF8AADEFD26}"/>
                </a:ext>
              </a:extLst>
            </p:cNvPr>
            <p:cNvSpPr txBox="1"/>
            <p:nvPr/>
          </p:nvSpPr>
          <p:spPr>
            <a:xfrm>
              <a:off x="2551706" y="4560313"/>
              <a:ext cx="1403938" cy="120032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High Degree of Competition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High Investment Cost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Advantage of Economies of Scale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Segmented Market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Differentiated Oligopolistic Market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Price Rigidity</a:t>
              </a: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82D325CA-1790-49B6-BC65-A0C3F8D3FAA2}"/>
                </a:ext>
              </a:extLst>
            </p:cNvPr>
            <p:cNvSpPr txBox="1"/>
            <p:nvPr/>
          </p:nvSpPr>
          <p:spPr>
            <a:xfrm>
              <a:off x="2551706" y="4283314"/>
              <a:ext cx="140393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Barriers to Entry</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0A310099-D3E4-40A9-BD54-61D8AC4C95CB}"/>
              </a:ext>
            </a:extLst>
          </p:cNvPr>
          <p:cNvGrpSpPr/>
          <p:nvPr/>
        </p:nvGrpSpPr>
        <p:grpSpPr>
          <a:xfrm>
            <a:off x="229715" y="3801206"/>
            <a:ext cx="4365476" cy="1846659"/>
            <a:chOff x="2551706" y="4283314"/>
            <a:chExt cx="1441039" cy="1846659"/>
          </a:xfrm>
        </p:grpSpPr>
        <p:sp>
          <p:nvSpPr>
            <p:cNvPr id="11" name="TextBox 10">
              <a:extLst>
                <a:ext uri="{FF2B5EF4-FFF2-40B4-BE49-F238E27FC236}">
                  <a16:creationId xmlns:a16="http://schemas.microsoft.com/office/drawing/2014/main" id="{D63B8E92-E7DD-4CBB-A96D-F42322F776E2}"/>
                </a:ext>
              </a:extLst>
            </p:cNvPr>
            <p:cNvSpPr txBox="1"/>
            <p:nvPr/>
          </p:nvSpPr>
          <p:spPr>
            <a:xfrm>
              <a:off x="2551706" y="4560313"/>
              <a:ext cx="1441039" cy="1569660"/>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High Competition</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High Barriers to Entry</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Customer Loyalty is High</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Fewer Firms occupy major market share</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Competition in terms of Design, Quality, Technology, and Customer Safety</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Mostly non-price competition</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High investment in research and innovation</a:t>
              </a:r>
            </a:p>
          </p:txBody>
        </p:sp>
        <p:sp>
          <p:nvSpPr>
            <p:cNvPr id="12" name="TextBox 11">
              <a:extLst>
                <a:ext uri="{FF2B5EF4-FFF2-40B4-BE49-F238E27FC236}">
                  <a16:creationId xmlns:a16="http://schemas.microsoft.com/office/drawing/2014/main" id="{A9523FCD-D39E-4C06-988B-043DCF76F301}"/>
                </a:ext>
              </a:extLst>
            </p:cNvPr>
            <p:cNvSpPr txBox="1"/>
            <p:nvPr/>
          </p:nvSpPr>
          <p:spPr>
            <a:xfrm>
              <a:off x="2551706" y="4283314"/>
              <a:ext cx="140393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Market Rivalry</a:t>
              </a:r>
              <a:endParaRPr lang="ko-KR" altLang="en-US" sz="14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739956AC-F708-4B5A-948A-2FB18608285E}"/>
              </a:ext>
            </a:extLst>
          </p:cNvPr>
          <p:cNvGrpSpPr/>
          <p:nvPr/>
        </p:nvGrpSpPr>
        <p:grpSpPr>
          <a:xfrm>
            <a:off x="7480417" y="4243841"/>
            <a:ext cx="4416309" cy="1138774"/>
            <a:chOff x="2551706" y="4252536"/>
            <a:chExt cx="1420286" cy="1138774"/>
          </a:xfrm>
        </p:grpSpPr>
        <p:sp>
          <p:nvSpPr>
            <p:cNvPr id="14" name="TextBox 13">
              <a:extLst>
                <a:ext uri="{FF2B5EF4-FFF2-40B4-BE49-F238E27FC236}">
                  <a16:creationId xmlns:a16="http://schemas.microsoft.com/office/drawing/2014/main" id="{2F07AE93-036C-4B9B-9869-E5CF829C02E7}"/>
                </a:ext>
              </a:extLst>
            </p:cNvPr>
            <p:cNvSpPr txBox="1"/>
            <p:nvPr/>
          </p:nvSpPr>
          <p:spPr>
            <a:xfrm>
              <a:off x="2551706" y="4560313"/>
              <a:ext cx="1403938" cy="83099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Public mode of transport are the best substitutes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However, that doesn’t impose a great threat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Overshadowed by behavioral and psychological patterns</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ADBDD5DC-B970-4E8A-B94A-109DB104DB71}"/>
                </a:ext>
              </a:extLst>
            </p:cNvPr>
            <p:cNvSpPr txBox="1"/>
            <p:nvPr/>
          </p:nvSpPr>
          <p:spPr>
            <a:xfrm>
              <a:off x="2568054" y="4252536"/>
              <a:ext cx="140393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Availability of Substitutes</a:t>
              </a:r>
              <a:endParaRPr lang="ko-KR" altLang="en-US" sz="14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5305A1D7-1402-4A3D-B573-6D667C934A3A}"/>
              </a:ext>
            </a:extLst>
          </p:cNvPr>
          <p:cNvGrpSpPr/>
          <p:nvPr/>
        </p:nvGrpSpPr>
        <p:grpSpPr>
          <a:xfrm>
            <a:off x="1186713" y="2394210"/>
            <a:ext cx="3420000" cy="923330"/>
            <a:chOff x="2551706" y="4283314"/>
            <a:chExt cx="1403938" cy="923330"/>
          </a:xfrm>
        </p:grpSpPr>
        <p:sp>
          <p:nvSpPr>
            <p:cNvPr id="17" name="TextBox 16">
              <a:extLst>
                <a:ext uri="{FF2B5EF4-FFF2-40B4-BE49-F238E27FC236}">
                  <a16:creationId xmlns:a16="http://schemas.microsoft.com/office/drawing/2014/main" id="{C09A1CC8-91A6-4FAE-B66E-003E573FD614}"/>
                </a:ext>
              </a:extLst>
            </p:cNvPr>
            <p:cNvSpPr txBox="1"/>
            <p:nvPr/>
          </p:nvSpPr>
          <p:spPr>
            <a:xfrm>
              <a:off x="2551706" y="4560313"/>
              <a:ext cx="1403938" cy="646331"/>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High price sensitivity</a:t>
              </a:r>
            </a:p>
            <a:p>
              <a:pPr marL="171450" indent="-171450" algn="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Changing customer trends</a:t>
              </a:r>
            </a:p>
            <a:p>
              <a:pPr marL="171450" indent="-171450" algn="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Easy to switch between brands.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35C09F3D-3E5D-4767-95A5-B94EF70D0E13}"/>
                </a:ext>
              </a:extLst>
            </p:cNvPr>
            <p:cNvSpPr txBox="1"/>
            <p:nvPr/>
          </p:nvSpPr>
          <p:spPr>
            <a:xfrm>
              <a:off x="2551706" y="4283314"/>
              <a:ext cx="140393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Buyer’s Power</a:t>
              </a:r>
              <a:endParaRPr lang="ko-KR" altLang="en-US" sz="14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C8288B77-331D-40E7-BBF6-A8947978E257}"/>
              </a:ext>
            </a:extLst>
          </p:cNvPr>
          <p:cNvGrpSpPr/>
          <p:nvPr/>
        </p:nvGrpSpPr>
        <p:grpSpPr>
          <a:xfrm>
            <a:off x="4267998" y="1205461"/>
            <a:ext cx="3813955" cy="882906"/>
            <a:chOff x="2570710" y="4367133"/>
            <a:chExt cx="1433688" cy="908274"/>
          </a:xfrm>
        </p:grpSpPr>
        <p:sp>
          <p:nvSpPr>
            <p:cNvPr id="20" name="TextBox 19">
              <a:extLst>
                <a:ext uri="{FF2B5EF4-FFF2-40B4-BE49-F238E27FC236}">
                  <a16:creationId xmlns:a16="http://schemas.microsoft.com/office/drawing/2014/main" id="{2C8FE4B8-FAF6-4FF0-BD22-A09EA96494D7}"/>
                </a:ext>
              </a:extLst>
            </p:cNvPr>
            <p:cNvSpPr txBox="1"/>
            <p:nvPr/>
          </p:nvSpPr>
          <p:spPr>
            <a:xfrm>
              <a:off x="2570710" y="4610505"/>
              <a:ext cx="1403938" cy="664902"/>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Small suppliers</a:t>
              </a:r>
            </a:p>
            <a:p>
              <a:pPr marL="171450" indent="-171450" algn="ct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Easy to switch suppliers</a:t>
              </a:r>
            </a:p>
            <a:p>
              <a:pPr marL="171450" indent="-171450" algn="ct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No threat of forward integration from suppliers.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7D3296C4-D29C-4F0A-91F8-273F3BD02349}"/>
                </a:ext>
              </a:extLst>
            </p:cNvPr>
            <p:cNvSpPr txBox="1"/>
            <p:nvPr/>
          </p:nvSpPr>
          <p:spPr>
            <a:xfrm>
              <a:off x="2600460" y="4367133"/>
              <a:ext cx="1403938" cy="3166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Supplier’s Power</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A38D54FE-95F9-45F0-BE80-5F091151C824}"/>
              </a:ext>
            </a:extLst>
          </p:cNvPr>
          <p:cNvGrpSpPr/>
          <p:nvPr/>
        </p:nvGrpSpPr>
        <p:grpSpPr>
          <a:xfrm>
            <a:off x="4391135" y="5428456"/>
            <a:ext cx="3428991" cy="671529"/>
            <a:chOff x="2548015" y="4318902"/>
            <a:chExt cx="1407629" cy="671529"/>
          </a:xfrm>
        </p:grpSpPr>
        <p:sp>
          <p:nvSpPr>
            <p:cNvPr id="23" name="TextBox 22">
              <a:extLst>
                <a:ext uri="{FF2B5EF4-FFF2-40B4-BE49-F238E27FC236}">
                  <a16:creationId xmlns:a16="http://schemas.microsoft.com/office/drawing/2014/main" id="{BA313C3C-78A5-48EB-BA0C-B79C130DD2C4}"/>
                </a:ext>
              </a:extLst>
            </p:cNvPr>
            <p:cNvSpPr txBox="1"/>
            <p:nvPr/>
          </p:nvSpPr>
          <p:spPr>
            <a:xfrm>
              <a:off x="2551706" y="4528766"/>
              <a:ext cx="1403938" cy="461665"/>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tx1">
                      <a:lumMod val="75000"/>
                      <a:lumOff val="25000"/>
                    </a:schemeClr>
                  </a:solidFill>
                  <a:ea typeface="FZShuTi" pitchFamily="2" charset="-122"/>
                  <a:cs typeface="Arial" pitchFamily="34" charset="0"/>
                </a:rPr>
                <a:t>Oil Prices impacts the behavioral pattern in the market</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FB07AA3-F1FD-42C3-AFD7-912BAFEDDDE4}"/>
                </a:ext>
              </a:extLst>
            </p:cNvPr>
            <p:cNvSpPr txBox="1"/>
            <p:nvPr/>
          </p:nvSpPr>
          <p:spPr>
            <a:xfrm>
              <a:off x="2548015" y="4318902"/>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Compliments</a:t>
              </a:r>
              <a:endParaRPr lang="ko-KR" altLang="en-US" sz="1200" b="1" dirty="0">
                <a:solidFill>
                  <a:schemeClr val="tx1">
                    <a:lumMod val="75000"/>
                    <a:lumOff val="25000"/>
                  </a:schemeClr>
                </a:solidFill>
                <a:cs typeface="Arial" pitchFamily="34" charset="0"/>
              </a:endParaRPr>
            </a:p>
          </p:txBody>
        </p:sp>
      </p:grpSp>
      <p:grpSp>
        <p:nvGrpSpPr>
          <p:cNvPr id="25" name="그룹 3">
            <a:extLst>
              <a:ext uri="{FF2B5EF4-FFF2-40B4-BE49-F238E27FC236}">
                <a16:creationId xmlns:a16="http://schemas.microsoft.com/office/drawing/2014/main" id="{FA0BD998-6556-4D8C-B673-35A92670D95B}"/>
              </a:ext>
            </a:extLst>
          </p:cNvPr>
          <p:cNvGrpSpPr/>
          <p:nvPr/>
        </p:nvGrpSpPr>
        <p:grpSpPr>
          <a:xfrm>
            <a:off x="4586497" y="2114400"/>
            <a:ext cx="2977467" cy="3310535"/>
            <a:chOff x="4733387" y="2304040"/>
            <a:chExt cx="2734502" cy="3040391"/>
          </a:xfrm>
        </p:grpSpPr>
        <p:sp>
          <p:nvSpPr>
            <p:cNvPr id="26" name="Oval 25">
              <a:extLst>
                <a:ext uri="{FF2B5EF4-FFF2-40B4-BE49-F238E27FC236}">
                  <a16:creationId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4" name="Rounded Rectangle 4">
            <a:extLst>
              <a:ext uri="{FF2B5EF4-FFF2-40B4-BE49-F238E27FC236}">
                <a16:creationId xmlns:a16="http://schemas.microsoft.com/office/drawing/2014/main" id="{805A8DEC-86E9-F641-B9CF-12797E8A7BF5}"/>
              </a:ext>
            </a:extLst>
          </p:cNvPr>
          <p:cNvSpPr/>
          <p:nvPr/>
        </p:nvSpPr>
        <p:spPr>
          <a:xfrm>
            <a:off x="1073958" y="6112506"/>
            <a:ext cx="10319394" cy="530495"/>
          </a:xfrm>
          <a:prstGeom prst="roundRect">
            <a:avLst/>
          </a:prstGeom>
          <a:solidFill>
            <a:schemeClr val="bg1"/>
          </a:solidFill>
          <a:ln w="508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ounded Rectangle 25">
            <a:extLst>
              <a:ext uri="{FF2B5EF4-FFF2-40B4-BE49-F238E27FC236}">
                <a16:creationId xmlns:a16="http://schemas.microsoft.com/office/drawing/2014/main" id="{99661381-5F2E-46F9-0012-3A893886DB56}"/>
              </a:ext>
            </a:extLst>
          </p:cNvPr>
          <p:cNvSpPr/>
          <p:nvPr/>
        </p:nvSpPr>
        <p:spPr>
          <a:xfrm>
            <a:off x="5176712" y="2911243"/>
            <a:ext cx="1836359" cy="1608035"/>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8DC77BF1-85D3-FB83-9053-71BB370D3B38}"/>
              </a:ext>
            </a:extLst>
          </p:cNvPr>
          <p:cNvSpPr txBox="1"/>
          <p:nvPr/>
        </p:nvSpPr>
        <p:spPr>
          <a:xfrm>
            <a:off x="1305174" y="6193087"/>
            <a:ext cx="9991272" cy="369332"/>
          </a:xfrm>
          <a:prstGeom prst="rect">
            <a:avLst/>
          </a:prstGeom>
          <a:noFill/>
        </p:spPr>
        <p:txBody>
          <a:bodyPr wrap="square" rtlCol="0">
            <a:spAutoFit/>
          </a:bodyPr>
          <a:lstStyle/>
          <a:p>
            <a:r>
              <a:rPr lang="en-US" dirty="0"/>
              <a:t>High degree of competition in the industry implying tough entry and a need for high investments. </a:t>
            </a:r>
            <a:endParaRPr lang="en-IN" dirty="0"/>
          </a:p>
        </p:txBody>
      </p:sp>
    </p:spTree>
    <p:extLst>
      <p:ext uri="{BB962C8B-B14F-4D97-AF65-F5344CB8AC3E}">
        <p14:creationId xmlns:p14="http://schemas.microsoft.com/office/powerpoint/2010/main" val="318219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599464" y="3013503"/>
            <a:ext cx="4685513" cy="830997"/>
          </a:xfrm>
          <a:prstGeom prst="rect">
            <a:avLst/>
          </a:prstGeom>
          <a:noFill/>
        </p:spPr>
        <p:txBody>
          <a:bodyPr wrap="none" rtlCol="0">
            <a:spAutoFit/>
          </a:bodyPr>
          <a:lstStyle/>
          <a:p>
            <a:r>
              <a:rPr lang="en-US" altLang="ko-KR" sz="4800" b="1" dirty="0">
                <a:solidFill>
                  <a:schemeClr val="bg1"/>
                </a:solidFill>
                <a:latin typeface="Arial" pitchFamily="34" charset="0"/>
                <a:cs typeface="Arial" pitchFamily="34" charset="0"/>
              </a:rPr>
              <a:t>Pestel Analysis</a:t>
            </a:r>
          </a:p>
        </p:txBody>
      </p:sp>
      <p:sp>
        <p:nvSpPr>
          <p:cNvPr id="41" name="Rectangle 12">
            <a:extLst>
              <a:ext uri="{FF2B5EF4-FFF2-40B4-BE49-F238E27FC236}">
                <a16:creationId xmlns:a16="http://schemas.microsoft.com/office/drawing/2014/main" id="{9287099C-5872-4EBE-B8C6-AC6C44C95399}"/>
              </a:ext>
            </a:extLst>
          </p:cNvPr>
          <p:cNvSpPr/>
          <p:nvPr/>
        </p:nvSpPr>
        <p:spPr>
          <a:xfrm>
            <a:off x="5375920" y="571903"/>
            <a:ext cx="592056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42" name="Rectangle 13">
            <a:extLst>
              <a:ext uri="{FF2B5EF4-FFF2-40B4-BE49-F238E27FC236}">
                <a16:creationId xmlns:a16="http://schemas.microsoft.com/office/drawing/2014/main" id="{118A4AC8-C68A-42EF-9875-9688024B5701}"/>
              </a:ext>
            </a:extLst>
          </p:cNvPr>
          <p:cNvSpPr/>
          <p:nvPr/>
        </p:nvSpPr>
        <p:spPr>
          <a:xfrm>
            <a:off x="5375919" y="2880008"/>
            <a:ext cx="5920561" cy="3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14">
            <a:extLst>
              <a:ext uri="{FF2B5EF4-FFF2-40B4-BE49-F238E27FC236}">
                <a16:creationId xmlns:a16="http://schemas.microsoft.com/office/drawing/2014/main" id="{1F457674-F9CB-4E0D-9326-BCCFEEA3624C}"/>
              </a:ext>
            </a:extLst>
          </p:cNvPr>
          <p:cNvSpPr/>
          <p:nvPr/>
        </p:nvSpPr>
        <p:spPr>
          <a:xfrm>
            <a:off x="5375920" y="4939866"/>
            <a:ext cx="5920561"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 Placeholder 15">
            <a:extLst>
              <a:ext uri="{FF2B5EF4-FFF2-40B4-BE49-F238E27FC236}">
                <a16:creationId xmlns:a16="http://schemas.microsoft.com/office/drawing/2014/main" id="{98793EA4-A764-46E5-902D-E608B4010477}"/>
              </a:ext>
            </a:extLst>
          </p:cNvPr>
          <p:cNvSpPr txBox="1">
            <a:spLocks/>
          </p:cNvSpPr>
          <p:nvPr/>
        </p:nvSpPr>
        <p:spPr>
          <a:xfrm>
            <a:off x="5499745" y="607887"/>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1. Political Factors</a:t>
            </a:r>
          </a:p>
        </p:txBody>
      </p:sp>
      <p:sp>
        <p:nvSpPr>
          <p:cNvPr id="61" name="Text Placeholder 15">
            <a:extLst>
              <a:ext uri="{FF2B5EF4-FFF2-40B4-BE49-F238E27FC236}">
                <a16:creationId xmlns:a16="http://schemas.microsoft.com/office/drawing/2014/main" id="{549D0D55-170F-4A6A-B81C-A60AF8B25AAA}"/>
              </a:ext>
            </a:extLst>
          </p:cNvPr>
          <p:cNvSpPr txBox="1">
            <a:spLocks/>
          </p:cNvSpPr>
          <p:nvPr/>
        </p:nvSpPr>
        <p:spPr>
          <a:xfrm>
            <a:off x="5499745" y="2906071"/>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2. Economic Factors</a:t>
            </a:r>
          </a:p>
        </p:txBody>
      </p:sp>
      <p:sp>
        <p:nvSpPr>
          <p:cNvPr id="62" name="Text Placeholder 15">
            <a:extLst>
              <a:ext uri="{FF2B5EF4-FFF2-40B4-BE49-F238E27FC236}">
                <a16:creationId xmlns:a16="http://schemas.microsoft.com/office/drawing/2014/main" id="{4CC8FFC1-F641-49B1-948F-ED207961F305}"/>
              </a:ext>
            </a:extLst>
          </p:cNvPr>
          <p:cNvSpPr txBox="1">
            <a:spLocks/>
          </p:cNvSpPr>
          <p:nvPr/>
        </p:nvSpPr>
        <p:spPr>
          <a:xfrm>
            <a:off x="5375920" y="4995668"/>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3. Sociological Factors</a:t>
            </a:r>
          </a:p>
        </p:txBody>
      </p:sp>
      <p:sp>
        <p:nvSpPr>
          <p:cNvPr id="63" name="TextBox 62">
            <a:extLst>
              <a:ext uri="{FF2B5EF4-FFF2-40B4-BE49-F238E27FC236}">
                <a16:creationId xmlns:a16="http://schemas.microsoft.com/office/drawing/2014/main" id="{8A3982F8-35F1-406C-BCE8-1751087AB0C6}"/>
              </a:ext>
            </a:extLst>
          </p:cNvPr>
          <p:cNvSpPr txBox="1"/>
          <p:nvPr/>
        </p:nvSpPr>
        <p:spPr>
          <a:xfrm>
            <a:off x="5664996" y="989356"/>
            <a:ext cx="5742077" cy="307777"/>
          </a:xfrm>
          <a:prstGeom prst="rect">
            <a:avLst/>
          </a:prstGeom>
          <a:noFill/>
        </p:spPr>
        <p:txBody>
          <a:bodyPr wrap="square" rtlCol="0">
            <a:spAutoFit/>
          </a:bodyPr>
          <a:lstStyle/>
          <a:p>
            <a:r>
              <a:rPr lang="en-US" altLang="ko-KR" sz="1400" dirty="0">
                <a:cs typeface="Arial" pitchFamily="34" charset="0"/>
              </a:rPr>
              <a:t>Low Emission Policy</a:t>
            </a:r>
          </a:p>
        </p:txBody>
      </p:sp>
      <p:sp>
        <p:nvSpPr>
          <p:cNvPr id="64" name="TextBox 63">
            <a:extLst>
              <a:ext uri="{FF2B5EF4-FFF2-40B4-BE49-F238E27FC236}">
                <a16:creationId xmlns:a16="http://schemas.microsoft.com/office/drawing/2014/main" id="{96FE18F4-EF0A-4710-87A1-91BC9BF701D3}"/>
              </a:ext>
            </a:extLst>
          </p:cNvPr>
          <p:cNvSpPr txBox="1"/>
          <p:nvPr/>
        </p:nvSpPr>
        <p:spPr>
          <a:xfrm>
            <a:off x="5664996" y="1354948"/>
            <a:ext cx="5739379" cy="307777"/>
          </a:xfrm>
          <a:prstGeom prst="rect">
            <a:avLst/>
          </a:prstGeom>
          <a:noFill/>
        </p:spPr>
        <p:txBody>
          <a:bodyPr wrap="square" rtlCol="0">
            <a:spAutoFit/>
          </a:bodyPr>
          <a:lstStyle/>
          <a:p>
            <a:r>
              <a:rPr lang="en-US" altLang="ko-KR" sz="1400" dirty="0">
                <a:cs typeface="Arial" pitchFamily="34" charset="0"/>
              </a:rPr>
              <a:t>Higher import duties on import of foreign cars</a:t>
            </a:r>
          </a:p>
        </p:txBody>
      </p:sp>
      <p:sp>
        <p:nvSpPr>
          <p:cNvPr id="65" name="TextBox 64">
            <a:extLst>
              <a:ext uri="{FF2B5EF4-FFF2-40B4-BE49-F238E27FC236}">
                <a16:creationId xmlns:a16="http://schemas.microsoft.com/office/drawing/2014/main" id="{682A89ED-C573-4B0B-BBDE-3A29287FBE0B}"/>
              </a:ext>
            </a:extLst>
          </p:cNvPr>
          <p:cNvSpPr txBox="1"/>
          <p:nvPr/>
        </p:nvSpPr>
        <p:spPr>
          <a:xfrm>
            <a:off x="5664996" y="1720542"/>
            <a:ext cx="5739379" cy="307777"/>
          </a:xfrm>
          <a:prstGeom prst="rect">
            <a:avLst/>
          </a:prstGeom>
          <a:noFill/>
        </p:spPr>
        <p:txBody>
          <a:bodyPr wrap="square" rtlCol="0">
            <a:spAutoFit/>
          </a:bodyPr>
          <a:lstStyle/>
          <a:p>
            <a:r>
              <a:rPr lang="en-US" altLang="ko-KR" sz="1400" dirty="0">
                <a:cs typeface="Arial" pitchFamily="34" charset="0"/>
              </a:rPr>
              <a:t>Make in India and Made in India policies</a:t>
            </a:r>
          </a:p>
        </p:txBody>
      </p:sp>
      <p:sp>
        <p:nvSpPr>
          <p:cNvPr id="66" name="Oval 20">
            <a:extLst>
              <a:ext uri="{FF2B5EF4-FFF2-40B4-BE49-F238E27FC236}">
                <a16:creationId xmlns:a16="http://schemas.microsoft.com/office/drawing/2014/main" id="{4274AFEF-EA3B-4183-AFB9-8E6575FB3FF6}"/>
              </a:ext>
            </a:extLst>
          </p:cNvPr>
          <p:cNvSpPr/>
          <p:nvPr/>
        </p:nvSpPr>
        <p:spPr>
          <a:xfrm>
            <a:off x="5475154" y="106465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7" name="Oval 21">
            <a:extLst>
              <a:ext uri="{FF2B5EF4-FFF2-40B4-BE49-F238E27FC236}">
                <a16:creationId xmlns:a16="http://schemas.microsoft.com/office/drawing/2014/main" id="{281E0BB2-0320-4DC6-AF93-89A000BBFA9A}"/>
              </a:ext>
            </a:extLst>
          </p:cNvPr>
          <p:cNvSpPr/>
          <p:nvPr/>
        </p:nvSpPr>
        <p:spPr>
          <a:xfrm>
            <a:off x="5475154" y="1430247"/>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8" name="Oval 22">
            <a:extLst>
              <a:ext uri="{FF2B5EF4-FFF2-40B4-BE49-F238E27FC236}">
                <a16:creationId xmlns:a16="http://schemas.microsoft.com/office/drawing/2014/main" id="{46AAAC93-EEB7-4BE9-AB9F-FC0C8D893DEE}"/>
              </a:ext>
            </a:extLst>
          </p:cNvPr>
          <p:cNvSpPr/>
          <p:nvPr/>
        </p:nvSpPr>
        <p:spPr>
          <a:xfrm>
            <a:off x="5475154" y="179584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9" name="TextBox 68">
            <a:extLst>
              <a:ext uri="{FF2B5EF4-FFF2-40B4-BE49-F238E27FC236}">
                <a16:creationId xmlns:a16="http://schemas.microsoft.com/office/drawing/2014/main" id="{7EF69759-D296-4CAE-B224-5BA388796D6F}"/>
              </a:ext>
            </a:extLst>
          </p:cNvPr>
          <p:cNvSpPr txBox="1"/>
          <p:nvPr/>
        </p:nvSpPr>
        <p:spPr>
          <a:xfrm>
            <a:off x="5664996" y="2086135"/>
            <a:ext cx="5742077" cy="307777"/>
          </a:xfrm>
          <a:prstGeom prst="rect">
            <a:avLst/>
          </a:prstGeom>
          <a:noFill/>
        </p:spPr>
        <p:txBody>
          <a:bodyPr wrap="square" rtlCol="0">
            <a:spAutoFit/>
          </a:bodyPr>
          <a:lstStyle/>
          <a:p>
            <a:r>
              <a:rPr lang="en-US" altLang="ko-KR" sz="1400" dirty="0">
                <a:cs typeface="Arial" pitchFamily="34" charset="0"/>
              </a:rPr>
              <a:t>Emphasis on road safety measures</a:t>
            </a:r>
          </a:p>
        </p:txBody>
      </p:sp>
      <p:sp>
        <p:nvSpPr>
          <p:cNvPr id="70" name="Oval 39">
            <a:extLst>
              <a:ext uri="{FF2B5EF4-FFF2-40B4-BE49-F238E27FC236}">
                <a16:creationId xmlns:a16="http://schemas.microsoft.com/office/drawing/2014/main" id="{9B979A8C-9158-414D-A98C-043414F3F84B}"/>
              </a:ext>
            </a:extLst>
          </p:cNvPr>
          <p:cNvSpPr/>
          <p:nvPr/>
        </p:nvSpPr>
        <p:spPr>
          <a:xfrm>
            <a:off x="5475154" y="2161433"/>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1" name="TextBox 70">
            <a:extLst>
              <a:ext uri="{FF2B5EF4-FFF2-40B4-BE49-F238E27FC236}">
                <a16:creationId xmlns:a16="http://schemas.microsoft.com/office/drawing/2014/main" id="{9559C161-2D56-41F0-AE6B-C955AF137C02}"/>
              </a:ext>
            </a:extLst>
          </p:cNvPr>
          <p:cNvSpPr txBox="1"/>
          <p:nvPr/>
        </p:nvSpPr>
        <p:spPr>
          <a:xfrm>
            <a:off x="5619154" y="3336950"/>
            <a:ext cx="5739379" cy="307777"/>
          </a:xfrm>
          <a:prstGeom prst="rect">
            <a:avLst/>
          </a:prstGeom>
          <a:noFill/>
        </p:spPr>
        <p:txBody>
          <a:bodyPr wrap="square" rtlCol="0">
            <a:spAutoFit/>
          </a:bodyPr>
          <a:lstStyle/>
          <a:p>
            <a:r>
              <a:rPr lang="en-US" altLang="ko-KR" sz="1400" dirty="0">
                <a:cs typeface="Arial" pitchFamily="34" charset="0"/>
              </a:rPr>
              <a:t>Good economic position amidst tough times all across the world</a:t>
            </a:r>
          </a:p>
        </p:txBody>
      </p:sp>
      <p:sp>
        <p:nvSpPr>
          <p:cNvPr id="73" name="TextBox 72">
            <a:extLst>
              <a:ext uri="{FF2B5EF4-FFF2-40B4-BE49-F238E27FC236}">
                <a16:creationId xmlns:a16="http://schemas.microsoft.com/office/drawing/2014/main" id="{9CA5A8C7-986F-446D-BDAF-AD4AED75BCEB}"/>
              </a:ext>
            </a:extLst>
          </p:cNvPr>
          <p:cNvSpPr txBox="1"/>
          <p:nvPr/>
        </p:nvSpPr>
        <p:spPr>
          <a:xfrm>
            <a:off x="5619154" y="4004238"/>
            <a:ext cx="5739379" cy="307777"/>
          </a:xfrm>
          <a:prstGeom prst="rect">
            <a:avLst/>
          </a:prstGeom>
          <a:noFill/>
        </p:spPr>
        <p:txBody>
          <a:bodyPr wrap="square" rtlCol="0">
            <a:spAutoFit/>
          </a:bodyPr>
          <a:lstStyle/>
          <a:p>
            <a:r>
              <a:rPr lang="en-US" altLang="ko-KR" sz="1400" dirty="0">
                <a:cs typeface="Arial" pitchFamily="34" charset="0"/>
              </a:rPr>
              <a:t>Indian automotive industry became 4th largest in the world in 2021</a:t>
            </a:r>
          </a:p>
        </p:txBody>
      </p:sp>
      <p:sp>
        <p:nvSpPr>
          <p:cNvPr id="74" name="Oval 45">
            <a:extLst>
              <a:ext uri="{FF2B5EF4-FFF2-40B4-BE49-F238E27FC236}">
                <a16:creationId xmlns:a16="http://schemas.microsoft.com/office/drawing/2014/main" id="{D6CE6720-15C5-4069-ABD0-A4BB58416E36}"/>
              </a:ext>
            </a:extLst>
          </p:cNvPr>
          <p:cNvSpPr/>
          <p:nvPr/>
        </p:nvSpPr>
        <p:spPr>
          <a:xfrm>
            <a:off x="5475154" y="4095432"/>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5" name="Oval 46">
            <a:extLst>
              <a:ext uri="{FF2B5EF4-FFF2-40B4-BE49-F238E27FC236}">
                <a16:creationId xmlns:a16="http://schemas.microsoft.com/office/drawing/2014/main" id="{F80C60C4-0599-4334-81E2-B1684F900171}"/>
              </a:ext>
            </a:extLst>
          </p:cNvPr>
          <p:cNvSpPr/>
          <p:nvPr/>
        </p:nvSpPr>
        <p:spPr>
          <a:xfrm>
            <a:off x="5475154" y="3406341"/>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47">
            <a:extLst>
              <a:ext uri="{FF2B5EF4-FFF2-40B4-BE49-F238E27FC236}">
                <a16:creationId xmlns:a16="http://schemas.microsoft.com/office/drawing/2014/main" id="{86EF37B6-CC1C-4C86-88F7-1D74059E6E1D}"/>
              </a:ext>
            </a:extLst>
          </p:cNvPr>
          <p:cNvSpPr/>
          <p:nvPr/>
        </p:nvSpPr>
        <p:spPr>
          <a:xfrm>
            <a:off x="5475154" y="3750537"/>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9" name="TextBox 78">
            <a:extLst>
              <a:ext uri="{FF2B5EF4-FFF2-40B4-BE49-F238E27FC236}">
                <a16:creationId xmlns:a16="http://schemas.microsoft.com/office/drawing/2014/main" id="{A26FC33E-7873-4B88-B3F0-AF00A2B465BA}"/>
              </a:ext>
            </a:extLst>
          </p:cNvPr>
          <p:cNvSpPr txBox="1"/>
          <p:nvPr/>
        </p:nvSpPr>
        <p:spPr>
          <a:xfrm>
            <a:off x="5664994" y="5403571"/>
            <a:ext cx="5739379" cy="307777"/>
          </a:xfrm>
          <a:prstGeom prst="rect">
            <a:avLst/>
          </a:prstGeom>
          <a:noFill/>
        </p:spPr>
        <p:txBody>
          <a:bodyPr wrap="square" rtlCol="0">
            <a:spAutoFit/>
          </a:bodyPr>
          <a:lstStyle/>
          <a:p>
            <a:r>
              <a:rPr lang="en-US" altLang="ko-KR" sz="1400" dirty="0">
                <a:cs typeface="Arial" pitchFamily="34" charset="0"/>
              </a:rPr>
              <a:t>Cars treated as a status symbol</a:t>
            </a:r>
          </a:p>
        </p:txBody>
      </p:sp>
      <p:sp>
        <p:nvSpPr>
          <p:cNvPr id="80" name="TextBox 79">
            <a:extLst>
              <a:ext uri="{FF2B5EF4-FFF2-40B4-BE49-F238E27FC236}">
                <a16:creationId xmlns:a16="http://schemas.microsoft.com/office/drawing/2014/main" id="{616A6E9B-A1C5-4C5A-8204-2C48BBF7CE36}"/>
              </a:ext>
            </a:extLst>
          </p:cNvPr>
          <p:cNvSpPr txBox="1"/>
          <p:nvPr/>
        </p:nvSpPr>
        <p:spPr>
          <a:xfrm>
            <a:off x="5664994" y="5779592"/>
            <a:ext cx="5739379" cy="307777"/>
          </a:xfrm>
          <a:prstGeom prst="rect">
            <a:avLst/>
          </a:prstGeom>
          <a:noFill/>
        </p:spPr>
        <p:txBody>
          <a:bodyPr wrap="square" rtlCol="0">
            <a:spAutoFit/>
          </a:bodyPr>
          <a:lstStyle/>
          <a:p>
            <a:r>
              <a:rPr lang="en-US" altLang="ko-KR" sz="1400" dirty="0">
                <a:cs typeface="Arial" pitchFamily="34" charset="0"/>
              </a:rPr>
              <a:t>Good proportion of joint families in India</a:t>
            </a:r>
          </a:p>
        </p:txBody>
      </p:sp>
      <p:sp>
        <p:nvSpPr>
          <p:cNvPr id="82" name="Oval 54">
            <a:extLst>
              <a:ext uri="{FF2B5EF4-FFF2-40B4-BE49-F238E27FC236}">
                <a16:creationId xmlns:a16="http://schemas.microsoft.com/office/drawing/2014/main" id="{56B8FBF9-2C8E-46F8-824A-CD94527AD36E}"/>
              </a:ext>
            </a:extLst>
          </p:cNvPr>
          <p:cNvSpPr/>
          <p:nvPr/>
        </p:nvSpPr>
        <p:spPr>
          <a:xfrm>
            <a:off x="5464788" y="5861480"/>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3" name="Oval 55">
            <a:extLst>
              <a:ext uri="{FF2B5EF4-FFF2-40B4-BE49-F238E27FC236}">
                <a16:creationId xmlns:a16="http://schemas.microsoft.com/office/drawing/2014/main" id="{6BA69DEE-82EC-4111-AA7D-C1CA1420C6E5}"/>
              </a:ext>
            </a:extLst>
          </p:cNvPr>
          <p:cNvSpPr/>
          <p:nvPr/>
        </p:nvSpPr>
        <p:spPr>
          <a:xfrm>
            <a:off x="5464788" y="5485459"/>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 name="TextBox 1">
            <a:extLst>
              <a:ext uri="{FF2B5EF4-FFF2-40B4-BE49-F238E27FC236}">
                <a16:creationId xmlns:a16="http://schemas.microsoft.com/office/drawing/2014/main" id="{4BDBEF0D-2F96-B8ED-26EA-B02AB497511C}"/>
              </a:ext>
            </a:extLst>
          </p:cNvPr>
          <p:cNvSpPr txBox="1"/>
          <p:nvPr/>
        </p:nvSpPr>
        <p:spPr>
          <a:xfrm>
            <a:off x="1588989" y="714883"/>
            <a:ext cx="3616365" cy="1446550"/>
          </a:xfrm>
          <a:prstGeom prst="rect">
            <a:avLst/>
          </a:prstGeom>
          <a:solidFill>
            <a:schemeClr val="accent1">
              <a:lumMod val="60000"/>
              <a:lumOff val="40000"/>
            </a:schemeClr>
          </a:solidFill>
        </p:spPr>
        <p:txBody>
          <a:bodyPr wrap="square" rtlCol="0">
            <a:spAutoFit/>
          </a:bodyPr>
          <a:lstStyle/>
          <a:p>
            <a:pPr algn="ctr"/>
            <a:r>
              <a:rPr lang="en-US" sz="4400" b="1" dirty="0">
                <a:solidFill>
                  <a:schemeClr val="bg1"/>
                </a:solidFill>
              </a:rPr>
              <a:t>Political Factors</a:t>
            </a:r>
            <a:endParaRPr lang="en-IN" sz="4400" b="1" dirty="0">
              <a:solidFill>
                <a:schemeClr val="bg1"/>
              </a:solidFill>
            </a:endParaRPr>
          </a:p>
        </p:txBody>
      </p:sp>
      <p:sp>
        <p:nvSpPr>
          <p:cNvPr id="4" name="TextBox 3">
            <a:extLst>
              <a:ext uri="{FF2B5EF4-FFF2-40B4-BE49-F238E27FC236}">
                <a16:creationId xmlns:a16="http://schemas.microsoft.com/office/drawing/2014/main" id="{2B2ABAD2-C2CD-7DF6-8327-B432C9CE3AA5}"/>
              </a:ext>
            </a:extLst>
          </p:cNvPr>
          <p:cNvSpPr txBox="1"/>
          <p:nvPr/>
        </p:nvSpPr>
        <p:spPr>
          <a:xfrm>
            <a:off x="1588989" y="2941721"/>
            <a:ext cx="3616365" cy="1446550"/>
          </a:xfrm>
          <a:prstGeom prst="rect">
            <a:avLst/>
          </a:prstGeom>
          <a:solidFill>
            <a:schemeClr val="accent5">
              <a:lumMod val="75000"/>
            </a:schemeClr>
          </a:solidFill>
        </p:spPr>
        <p:txBody>
          <a:bodyPr wrap="square" rtlCol="0">
            <a:spAutoFit/>
          </a:bodyPr>
          <a:lstStyle/>
          <a:p>
            <a:pPr algn="ctr"/>
            <a:r>
              <a:rPr lang="en-US" sz="4400" b="1" dirty="0">
                <a:solidFill>
                  <a:schemeClr val="bg1"/>
                </a:solidFill>
              </a:rPr>
              <a:t>Economic Factors</a:t>
            </a:r>
            <a:endParaRPr lang="en-IN" sz="4400" b="1" dirty="0">
              <a:solidFill>
                <a:schemeClr val="bg1"/>
              </a:solidFill>
            </a:endParaRPr>
          </a:p>
        </p:txBody>
      </p:sp>
      <p:sp>
        <p:nvSpPr>
          <p:cNvPr id="6" name="TextBox 5">
            <a:extLst>
              <a:ext uri="{FF2B5EF4-FFF2-40B4-BE49-F238E27FC236}">
                <a16:creationId xmlns:a16="http://schemas.microsoft.com/office/drawing/2014/main" id="{F7833B65-FD84-0DBD-772A-9A27FA4BDDC9}"/>
              </a:ext>
            </a:extLst>
          </p:cNvPr>
          <p:cNvSpPr txBox="1"/>
          <p:nvPr/>
        </p:nvSpPr>
        <p:spPr>
          <a:xfrm>
            <a:off x="1566937" y="4967739"/>
            <a:ext cx="3638417" cy="1323439"/>
          </a:xfrm>
          <a:prstGeom prst="rect">
            <a:avLst/>
          </a:prstGeom>
          <a:solidFill>
            <a:schemeClr val="accent3">
              <a:lumMod val="75000"/>
            </a:schemeClr>
          </a:solidFill>
        </p:spPr>
        <p:txBody>
          <a:bodyPr wrap="square" rtlCol="0">
            <a:spAutoFit/>
          </a:bodyPr>
          <a:lstStyle/>
          <a:p>
            <a:pPr algn="ctr"/>
            <a:r>
              <a:rPr lang="en-US" sz="4000" b="1" dirty="0">
                <a:solidFill>
                  <a:schemeClr val="bg1"/>
                </a:solidFill>
              </a:rPr>
              <a:t>Sociological Factors</a:t>
            </a:r>
            <a:endParaRPr lang="en-IN" sz="4000" b="1" dirty="0">
              <a:solidFill>
                <a:schemeClr val="bg1"/>
              </a:solidFill>
            </a:endParaRPr>
          </a:p>
        </p:txBody>
      </p:sp>
      <p:sp>
        <p:nvSpPr>
          <p:cNvPr id="3" name="TextBox 2">
            <a:extLst>
              <a:ext uri="{FF2B5EF4-FFF2-40B4-BE49-F238E27FC236}">
                <a16:creationId xmlns:a16="http://schemas.microsoft.com/office/drawing/2014/main" id="{AD6B1B9C-4045-DD62-A64F-1B1F4D12F2E8}"/>
              </a:ext>
            </a:extLst>
          </p:cNvPr>
          <p:cNvSpPr txBox="1"/>
          <p:nvPr/>
        </p:nvSpPr>
        <p:spPr>
          <a:xfrm>
            <a:off x="5619154" y="4329519"/>
            <a:ext cx="5739379" cy="307777"/>
          </a:xfrm>
          <a:prstGeom prst="rect">
            <a:avLst/>
          </a:prstGeom>
          <a:noFill/>
        </p:spPr>
        <p:txBody>
          <a:bodyPr wrap="square" rtlCol="0">
            <a:spAutoFit/>
          </a:bodyPr>
          <a:lstStyle/>
          <a:p>
            <a:r>
              <a:rPr lang="en-US" sz="1400" dirty="0">
                <a:latin typeface="Arial" panose="020B0604020202020204" pitchFamily="34" charset="0"/>
              </a:rPr>
              <a:t>C</a:t>
            </a:r>
            <a:r>
              <a:rPr lang="en-US" sz="1400" b="0" i="0" dirty="0">
                <a:effectLst/>
                <a:latin typeface="Arial" panose="020B0604020202020204" pitchFamily="34" charset="0"/>
              </a:rPr>
              <a:t>ontributes 8% to total export and accounts for 2.3% of India's GDP</a:t>
            </a:r>
            <a:endParaRPr lang="en-US" altLang="ko-KR" sz="1400" dirty="0">
              <a:cs typeface="Arial" pitchFamily="34" charset="0"/>
            </a:endParaRPr>
          </a:p>
        </p:txBody>
      </p:sp>
      <p:sp>
        <p:nvSpPr>
          <p:cNvPr id="5" name="Oval 45">
            <a:extLst>
              <a:ext uri="{FF2B5EF4-FFF2-40B4-BE49-F238E27FC236}">
                <a16:creationId xmlns:a16="http://schemas.microsoft.com/office/drawing/2014/main" id="{44C29291-8120-7F42-B18D-A8C16002B550}"/>
              </a:ext>
            </a:extLst>
          </p:cNvPr>
          <p:cNvSpPr/>
          <p:nvPr/>
        </p:nvSpPr>
        <p:spPr>
          <a:xfrm>
            <a:off x="5481197" y="4427234"/>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3E501A64-F167-C4F1-F841-C3043D1CE019}"/>
              </a:ext>
            </a:extLst>
          </p:cNvPr>
          <p:cNvSpPr txBox="1"/>
          <p:nvPr/>
        </p:nvSpPr>
        <p:spPr>
          <a:xfrm>
            <a:off x="5619154" y="3669353"/>
            <a:ext cx="5739379" cy="307777"/>
          </a:xfrm>
          <a:prstGeom prst="rect">
            <a:avLst/>
          </a:prstGeom>
          <a:noFill/>
        </p:spPr>
        <p:txBody>
          <a:bodyPr wrap="square" rtlCol="0">
            <a:spAutoFit/>
          </a:bodyPr>
          <a:lstStyle/>
          <a:p>
            <a:r>
              <a:rPr lang="en-US" sz="1400" dirty="0">
                <a:latin typeface="Arial" panose="020B0604020202020204" pitchFamily="34" charset="0"/>
              </a:rPr>
              <a:t>5</a:t>
            </a:r>
            <a:r>
              <a:rPr lang="en-US" sz="1400" b="0" i="0" strike="noStrike" dirty="0">
                <a:effectLst/>
                <a:latin typeface="Arial" panose="020B0604020202020204" pitchFamily="34" charset="0"/>
              </a:rPr>
              <a:t>th largest</a:t>
            </a:r>
            <a:r>
              <a:rPr lang="en-US" sz="1400" b="0" i="0" dirty="0">
                <a:effectLst/>
                <a:latin typeface="Arial" panose="020B0604020202020204" pitchFamily="34" charset="0"/>
              </a:rPr>
              <a:t> economy by </a:t>
            </a:r>
            <a:r>
              <a:rPr lang="en-US" sz="1400" b="0" i="0" u="none" strike="noStrike" dirty="0">
                <a:effectLst/>
                <a:latin typeface="Arial" panose="020B0604020202020204" pitchFamily="34" charset="0"/>
              </a:rPr>
              <a:t>nominal GDP</a:t>
            </a:r>
            <a:r>
              <a:rPr lang="en-US" sz="1400" b="0" i="0" dirty="0">
                <a:effectLst/>
                <a:latin typeface="Arial" panose="020B0604020202020204" pitchFamily="34" charset="0"/>
              </a:rPr>
              <a:t> and </a:t>
            </a:r>
            <a:r>
              <a:rPr lang="en-US" sz="1400" dirty="0">
                <a:latin typeface="Arial" panose="020B0604020202020204" pitchFamily="34" charset="0"/>
              </a:rPr>
              <a:t>3rd </a:t>
            </a:r>
            <a:r>
              <a:rPr lang="en-US" sz="1400" b="0" i="0" u="none" strike="noStrike" dirty="0">
                <a:effectLst/>
                <a:latin typeface="Arial" panose="020B0604020202020204" pitchFamily="34" charset="0"/>
              </a:rPr>
              <a:t>largest</a:t>
            </a:r>
            <a:r>
              <a:rPr lang="en-US" sz="1400" b="0" i="0" dirty="0">
                <a:effectLst/>
                <a:latin typeface="Arial" panose="020B0604020202020204" pitchFamily="34" charset="0"/>
              </a:rPr>
              <a:t> by PPP</a:t>
            </a:r>
            <a:endParaRPr lang="en-US" altLang="ko-KR" sz="1400" dirty="0">
              <a:cs typeface="Arial" pitchFamily="34" charset="0"/>
            </a:endParaRPr>
          </a:p>
        </p:txBody>
      </p:sp>
    </p:spTree>
    <p:extLst>
      <p:ext uri="{BB962C8B-B14F-4D97-AF65-F5344CB8AC3E}">
        <p14:creationId xmlns:p14="http://schemas.microsoft.com/office/powerpoint/2010/main" val="422759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599464" y="3013503"/>
            <a:ext cx="4685513" cy="830997"/>
          </a:xfrm>
          <a:prstGeom prst="rect">
            <a:avLst/>
          </a:prstGeom>
          <a:noFill/>
        </p:spPr>
        <p:txBody>
          <a:bodyPr wrap="none" rtlCol="0">
            <a:spAutoFit/>
          </a:bodyPr>
          <a:lstStyle/>
          <a:p>
            <a:r>
              <a:rPr lang="en-US" altLang="ko-KR" sz="4800" b="1" dirty="0">
                <a:solidFill>
                  <a:schemeClr val="bg1"/>
                </a:solidFill>
                <a:latin typeface="Arial" pitchFamily="34" charset="0"/>
                <a:cs typeface="Arial" pitchFamily="34" charset="0"/>
              </a:rPr>
              <a:t>Pestel Analysis</a:t>
            </a:r>
          </a:p>
        </p:txBody>
      </p:sp>
      <p:sp>
        <p:nvSpPr>
          <p:cNvPr id="41" name="Rectangle 12">
            <a:extLst>
              <a:ext uri="{FF2B5EF4-FFF2-40B4-BE49-F238E27FC236}">
                <a16:creationId xmlns:a16="http://schemas.microsoft.com/office/drawing/2014/main" id="{9287099C-5872-4EBE-B8C6-AC6C44C95399}"/>
              </a:ext>
            </a:extLst>
          </p:cNvPr>
          <p:cNvSpPr/>
          <p:nvPr/>
        </p:nvSpPr>
        <p:spPr>
          <a:xfrm>
            <a:off x="5314008" y="122158"/>
            <a:ext cx="592056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42" name="Rectangle 13">
            <a:extLst>
              <a:ext uri="{FF2B5EF4-FFF2-40B4-BE49-F238E27FC236}">
                <a16:creationId xmlns:a16="http://schemas.microsoft.com/office/drawing/2014/main" id="{118A4AC8-C68A-42EF-9875-9688024B5701}"/>
              </a:ext>
            </a:extLst>
          </p:cNvPr>
          <p:cNvSpPr/>
          <p:nvPr/>
        </p:nvSpPr>
        <p:spPr>
          <a:xfrm>
            <a:off x="5305973" y="1862542"/>
            <a:ext cx="5920561" cy="3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14">
            <a:extLst>
              <a:ext uri="{FF2B5EF4-FFF2-40B4-BE49-F238E27FC236}">
                <a16:creationId xmlns:a16="http://schemas.microsoft.com/office/drawing/2014/main" id="{1F457674-F9CB-4E0D-9326-BCCFEEA3624C}"/>
              </a:ext>
            </a:extLst>
          </p:cNvPr>
          <p:cNvSpPr/>
          <p:nvPr/>
        </p:nvSpPr>
        <p:spPr>
          <a:xfrm>
            <a:off x="5314007" y="3457188"/>
            <a:ext cx="5920561"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 Placeholder 15">
            <a:extLst>
              <a:ext uri="{FF2B5EF4-FFF2-40B4-BE49-F238E27FC236}">
                <a16:creationId xmlns:a16="http://schemas.microsoft.com/office/drawing/2014/main" id="{98793EA4-A764-46E5-902D-E608B4010477}"/>
              </a:ext>
            </a:extLst>
          </p:cNvPr>
          <p:cNvSpPr txBox="1">
            <a:spLocks/>
          </p:cNvSpPr>
          <p:nvPr/>
        </p:nvSpPr>
        <p:spPr>
          <a:xfrm>
            <a:off x="5457433" y="172394"/>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4. Technological Factors</a:t>
            </a:r>
          </a:p>
        </p:txBody>
      </p:sp>
      <p:sp>
        <p:nvSpPr>
          <p:cNvPr id="61" name="Text Placeholder 15">
            <a:extLst>
              <a:ext uri="{FF2B5EF4-FFF2-40B4-BE49-F238E27FC236}">
                <a16:creationId xmlns:a16="http://schemas.microsoft.com/office/drawing/2014/main" id="{549D0D55-170F-4A6A-B81C-A60AF8B25AAA}"/>
              </a:ext>
            </a:extLst>
          </p:cNvPr>
          <p:cNvSpPr txBox="1">
            <a:spLocks/>
          </p:cNvSpPr>
          <p:nvPr/>
        </p:nvSpPr>
        <p:spPr>
          <a:xfrm>
            <a:off x="5375919" y="1927751"/>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5. Environmental Factors</a:t>
            </a:r>
          </a:p>
        </p:txBody>
      </p:sp>
      <p:sp>
        <p:nvSpPr>
          <p:cNvPr id="62" name="Text Placeholder 15">
            <a:extLst>
              <a:ext uri="{FF2B5EF4-FFF2-40B4-BE49-F238E27FC236}">
                <a16:creationId xmlns:a16="http://schemas.microsoft.com/office/drawing/2014/main" id="{4CC8FFC1-F641-49B1-948F-ED207961F305}"/>
              </a:ext>
            </a:extLst>
          </p:cNvPr>
          <p:cNvSpPr txBox="1">
            <a:spLocks/>
          </p:cNvSpPr>
          <p:nvPr/>
        </p:nvSpPr>
        <p:spPr>
          <a:xfrm>
            <a:off x="5314007" y="3486106"/>
            <a:ext cx="5686415" cy="27190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6. Legal and Regulatory Factors</a:t>
            </a:r>
          </a:p>
        </p:txBody>
      </p:sp>
      <p:sp>
        <p:nvSpPr>
          <p:cNvPr id="63" name="TextBox 62">
            <a:extLst>
              <a:ext uri="{FF2B5EF4-FFF2-40B4-BE49-F238E27FC236}">
                <a16:creationId xmlns:a16="http://schemas.microsoft.com/office/drawing/2014/main" id="{8A3982F8-35F1-406C-BCE8-1751087AB0C6}"/>
              </a:ext>
            </a:extLst>
          </p:cNvPr>
          <p:cNvSpPr txBox="1"/>
          <p:nvPr/>
        </p:nvSpPr>
        <p:spPr>
          <a:xfrm>
            <a:off x="5601433" y="2358852"/>
            <a:ext cx="5742077" cy="307777"/>
          </a:xfrm>
          <a:prstGeom prst="rect">
            <a:avLst/>
          </a:prstGeom>
          <a:noFill/>
        </p:spPr>
        <p:txBody>
          <a:bodyPr wrap="square" rtlCol="0">
            <a:spAutoFit/>
          </a:bodyPr>
          <a:lstStyle/>
          <a:p>
            <a:r>
              <a:rPr lang="en-US" altLang="ko-KR" sz="1400" dirty="0">
                <a:cs typeface="Arial" pitchFamily="34" charset="0"/>
              </a:rPr>
              <a:t>Low Carbon Emission goals</a:t>
            </a:r>
            <a:endParaRPr lang="en-US" altLang="ko-KR" sz="14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96FE18F4-EF0A-4710-87A1-91BC9BF701D3}"/>
              </a:ext>
            </a:extLst>
          </p:cNvPr>
          <p:cNvSpPr txBox="1"/>
          <p:nvPr/>
        </p:nvSpPr>
        <p:spPr>
          <a:xfrm>
            <a:off x="5635164" y="1353425"/>
            <a:ext cx="5739379" cy="307777"/>
          </a:xfrm>
          <a:prstGeom prst="rect">
            <a:avLst/>
          </a:prstGeom>
          <a:noFill/>
        </p:spPr>
        <p:txBody>
          <a:bodyPr wrap="square" rtlCol="0">
            <a:spAutoFit/>
          </a:bodyPr>
          <a:lstStyle/>
          <a:p>
            <a:r>
              <a:rPr lang="en-US" altLang="ko-KR" sz="1400" dirty="0">
                <a:cs typeface="Arial" pitchFamily="34" charset="0"/>
              </a:rPr>
              <a:t>Environmental friendly technological advancements</a:t>
            </a:r>
          </a:p>
        </p:txBody>
      </p:sp>
      <p:sp>
        <p:nvSpPr>
          <p:cNvPr id="65" name="TextBox 64">
            <a:extLst>
              <a:ext uri="{FF2B5EF4-FFF2-40B4-BE49-F238E27FC236}">
                <a16:creationId xmlns:a16="http://schemas.microsoft.com/office/drawing/2014/main" id="{682A89ED-C573-4B0B-BBDE-3A29287FBE0B}"/>
              </a:ext>
            </a:extLst>
          </p:cNvPr>
          <p:cNvSpPr txBox="1"/>
          <p:nvPr/>
        </p:nvSpPr>
        <p:spPr>
          <a:xfrm>
            <a:off x="5619153" y="782816"/>
            <a:ext cx="5739379" cy="307777"/>
          </a:xfrm>
          <a:prstGeom prst="rect">
            <a:avLst/>
          </a:prstGeom>
          <a:noFill/>
        </p:spPr>
        <p:txBody>
          <a:bodyPr wrap="square" rtlCol="0">
            <a:spAutoFit/>
          </a:bodyPr>
          <a:lstStyle/>
          <a:p>
            <a:r>
              <a:rPr lang="en-US" altLang="ko-KR" sz="1400" dirty="0">
                <a:cs typeface="Arial" pitchFamily="34" charset="0"/>
              </a:rPr>
              <a:t>Safety Related technological advancements</a:t>
            </a:r>
          </a:p>
        </p:txBody>
      </p:sp>
      <p:sp>
        <p:nvSpPr>
          <p:cNvPr id="66" name="Oval 20">
            <a:extLst>
              <a:ext uri="{FF2B5EF4-FFF2-40B4-BE49-F238E27FC236}">
                <a16:creationId xmlns:a16="http://schemas.microsoft.com/office/drawing/2014/main" id="{4274AFEF-EA3B-4183-AFB9-8E6575FB3FF6}"/>
              </a:ext>
            </a:extLst>
          </p:cNvPr>
          <p:cNvSpPr/>
          <p:nvPr/>
        </p:nvSpPr>
        <p:spPr>
          <a:xfrm>
            <a:off x="5457433" y="1172171"/>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7" name="Oval 21">
            <a:extLst>
              <a:ext uri="{FF2B5EF4-FFF2-40B4-BE49-F238E27FC236}">
                <a16:creationId xmlns:a16="http://schemas.microsoft.com/office/drawing/2014/main" id="{281E0BB2-0320-4DC6-AF93-89A000BBFA9A}"/>
              </a:ext>
            </a:extLst>
          </p:cNvPr>
          <p:cNvSpPr/>
          <p:nvPr/>
        </p:nvSpPr>
        <p:spPr>
          <a:xfrm>
            <a:off x="5475154" y="1474655"/>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8" name="Oval 22">
            <a:extLst>
              <a:ext uri="{FF2B5EF4-FFF2-40B4-BE49-F238E27FC236}">
                <a16:creationId xmlns:a16="http://schemas.microsoft.com/office/drawing/2014/main" id="{46AAAC93-EEB7-4BE9-AB9F-FC0C8D893DEE}"/>
              </a:ext>
            </a:extLst>
          </p:cNvPr>
          <p:cNvSpPr/>
          <p:nvPr/>
        </p:nvSpPr>
        <p:spPr>
          <a:xfrm>
            <a:off x="5457433" y="572539"/>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2" name="TextBox 71">
            <a:extLst>
              <a:ext uri="{FF2B5EF4-FFF2-40B4-BE49-F238E27FC236}">
                <a16:creationId xmlns:a16="http://schemas.microsoft.com/office/drawing/2014/main" id="{C38807E8-2E3C-4B0B-A9F5-15E12C6F35A0}"/>
              </a:ext>
            </a:extLst>
          </p:cNvPr>
          <p:cNvSpPr txBox="1"/>
          <p:nvPr/>
        </p:nvSpPr>
        <p:spPr>
          <a:xfrm>
            <a:off x="5596773" y="2671030"/>
            <a:ext cx="5739379" cy="307777"/>
          </a:xfrm>
          <a:prstGeom prst="rect">
            <a:avLst/>
          </a:prstGeom>
          <a:noFill/>
        </p:spPr>
        <p:txBody>
          <a:bodyPr wrap="square" rtlCol="0">
            <a:spAutoFit/>
          </a:bodyPr>
          <a:lstStyle/>
          <a:p>
            <a:r>
              <a:rPr lang="en-US" altLang="ko-KR" sz="1400" dirty="0">
                <a:cs typeface="Arial" pitchFamily="34" charset="0"/>
              </a:rPr>
              <a:t>Low fuel consumption level</a:t>
            </a:r>
          </a:p>
        </p:txBody>
      </p:sp>
      <p:sp>
        <p:nvSpPr>
          <p:cNvPr id="75" name="Oval 46">
            <a:extLst>
              <a:ext uri="{FF2B5EF4-FFF2-40B4-BE49-F238E27FC236}">
                <a16:creationId xmlns:a16="http://schemas.microsoft.com/office/drawing/2014/main" id="{F80C60C4-0599-4334-81E2-B1684F900171}"/>
              </a:ext>
            </a:extLst>
          </p:cNvPr>
          <p:cNvSpPr/>
          <p:nvPr/>
        </p:nvSpPr>
        <p:spPr>
          <a:xfrm>
            <a:off x="5452773" y="2469303"/>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47">
            <a:extLst>
              <a:ext uri="{FF2B5EF4-FFF2-40B4-BE49-F238E27FC236}">
                <a16:creationId xmlns:a16="http://schemas.microsoft.com/office/drawing/2014/main" id="{86EF37B6-CC1C-4C86-88F7-1D74059E6E1D}"/>
              </a:ext>
            </a:extLst>
          </p:cNvPr>
          <p:cNvSpPr/>
          <p:nvPr/>
        </p:nvSpPr>
        <p:spPr>
          <a:xfrm>
            <a:off x="5454984" y="2786244"/>
            <a:ext cx="144000" cy="144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9" name="TextBox 78">
            <a:extLst>
              <a:ext uri="{FF2B5EF4-FFF2-40B4-BE49-F238E27FC236}">
                <a16:creationId xmlns:a16="http://schemas.microsoft.com/office/drawing/2014/main" id="{A26FC33E-7873-4B88-B3F0-AF00A2B465BA}"/>
              </a:ext>
            </a:extLst>
          </p:cNvPr>
          <p:cNvSpPr txBox="1"/>
          <p:nvPr/>
        </p:nvSpPr>
        <p:spPr>
          <a:xfrm>
            <a:off x="5616112" y="3892767"/>
            <a:ext cx="5739379" cy="307777"/>
          </a:xfrm>
          <a:prstGeom prst="rect">
            <a:avLst/>
          </a:prstGeom>
          <a:noFill/>
        </p:spPr>
        <p:txBody>
          <a:bodyPr wrap="square" rtlCol="0">
            <a:spAutoFit/>
          </a:bodyPr>
          <a:lstStyle/>
          <a:p>
            <a:r>
              <a:rPr lang="en-US" altLang="ko-KR" sz="1400" dirty="0">
                <a:cs typeface="Arial" pitchFamily="34" charset="0"/>
              </a:rPr>
              <a:t>Environmental Regulatory laws</a:t>
            </a:r>
          </a:p>
        </p:txBody>
      </p:sp>
      <p:sp>
        <p:nvSpPr>
          <p:cNvPr id="80" name="TextBox 79">
            <a:extLst>
              <a:ext uri="{FF2B5EF4-FFF2-40B4-BE49-F238E27FC236}">
                <a16:creationId xmlns:a16="http://schemas.microsoft.com/office/drawing/2014/main" id="{616A6E9B-A1C5-4C5A-8204-2C48BBF7CE36}"/>
              </a:ext>
            </a:extLst>
          </p:cNvPr>
          <p:cNvSpPr txBox="1"/>
          <p:nvPr/>
        </p:nvSpPr>
        <p:spPr>
          <a:xfrm>
            <a:off x="5604131" y="4190243"/>
            <a:ext cx="5739379" cy="307777"/>
          </a:xfrm>
          <a:prstGeom prst="rect">
            <a:avLst/>
          </a:prstGeom>
          <a:noFill/>
        </p:spPr>
        <p:txBody>
          <a:bodyPr wrap="square" rtlCol="0">
            <a:spAutoFit/>
          </a:bodyPr>
          <a:lstStyle/>
          <a:p>
            <a:r>
              <a:rPr lang="en-US" altLang="ko-KR" sz="1400" dirty="0">
                <a:cs typeface="Arial" pitchFamily="34" charset="0"/>
              </a:rPr>
              <a:t>Tax Laws</a:t>
            </a:r>
          </a:p>
        </p:txBody>
      </p:sp>
      <p:sp>
        <p:nvSpPr>
          <p:cNvPr id="82" name="Oval 54">
            <a:extLst>
              <a:ext uri="{FF2B5EF4-FFF2-40B4-BE49-F238E27FC236}">
                <a16:creationId xmlns:a16="http://schemas.microsoft.com/office/drawing/2014/main" id="{56B8FBF9-2C8E-46F8-824A-CD94527AD36E}"/>
              </a:ext>
            </a:extLst>
          </p:cNvPr>
          <p:cNvSpPr/>
          <p:nvPr/>
        </p:nvSpPr>
        <p:spPr>
          <a:xfrm>
            <a:off x="5448150" y="3971275"/>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3" name="Oval 55">
            <a:extLst>
              <a:ext uri="{FF2B5EF4-FFF2-40B4-BE49-F238E27FC236}">
                <a16:creationId xmlns:a16="http://schemas.microsoft.com/office/drawing/2014/main" id="{6BA69DEE-82EC-4111-AA7D-C1CA1420C6E5}"/>
              </a:ext>
            </a:extLst>
          </p:cNvPr>
          <p:cNvSpPr/>
          <p:nvPr/>
        </p:nvSpPr>
        <p:spPr>
          <a:xfrm>
            <a:off x="5448150" y="4268067"/>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 name="TextBox 1">
            <a:extLst>
              <a:ext uri="{FF2B5EF4-FFF2-40B4-BE49-F238E27FC236}">
                <a16:creationId xmlns:a16="http://schemas.microsoft.com/office/drawing/2014/main" id="{4BDBEF0D-2F96-B8ED-26EA-B02AB497511C}"/>
              </a:ext>
            </a:extLst>
          </p:cNvPr>
          <p:cNvSpPr txBox="1"/>
          <p:nvPr/>
        </p:nvSpPr>
        <p:spPr>
          <a:xfrm>
            <a:off x="1512846" y="228416"/>
            <a:ext cx="3752252" cy="1323439"/>
          </a:xfrm>
          <a:prstGeom prst="rect">
            <a:avLst/>
          </a:prstGeom>
          <a:solidFill>
            <a:schemeClr val="accent1">
              <a:lumMod val="60000"/>
              <a:lumOff val="40000"/>
            </a:schemeClr>
          </a:solidFill>
        </p:spPr>
        <p:txBody>
          <a:bodyPr wrap="square" rtlCol="0">
            <a:spAutoFit/>
          </a:bodyPr>
          <a:lstStyle/>
          <a:p>
            <a:pPr algn="ctr"/>
            <a:r>
              <a:rPr lang="en-US" sz="4000" b="1" dirty="0">
                <a:solidFill>
                  <a:schemeClr val="bg1"/>
                </a:solidFill>
              </a:rPr>
              <a:t>Technological</a:t>
            </a:r>
          </a:p>
          <a:p>
            <a:pPr algn="ctr"/>
            <a:r>
              <a:rPr lang="en-US" sz="4000" b="1" dirty="0">
                <a:solidFill>
                  <a:schemeClr val="bg1"/>
                </a:solidFill>
              </a:rPr>
              <a:t>Factors</a:t>
            </a:r>
          </a:p>
        </p:txBody>
      </p:sp>
      <p:sp>
        <p:nvSpPr>
          <p:cNvPr id="4" name="TextBox 3">
            <a:extLst>
              <a:ext uri="{FF2B5EF4-FFF2-40B4-BE49-F238E27FC236}">
                <a16:creationId xmlns:a16="http://schemas.microsoft.com/office/drawing/2014/main" id="{2B2ABAD2-C2CD-7DF6-8327-B432C9CE3AA5}"/>
              </a:ext>
            </a:extLst>
          </p:cNvPr>
          <p:cNvSpPr txBox="1"/>
          <p:nvPr/>
        </p:nvSpPr>
        <p:spPr>
          <a:xfrm>
            <a:off x="1504840" y="1857570"/>
            <a:ext cx="3752253" cy="1323439"/>
          </a:xfrm>
          <a:prstGeom prst="rect">
            <a:avLst/>
          </a:prstGeom>
          <a:solidFill>
            <a:schemeClr val="accent5">
              <a:lumMod val="75000"/>
            </a:schemeClr>
          </a:solidFill>
        </p:spPr>
        <p:txBody>
          <a:bodyPr wrap="square" rtlCol="0">
            <a:spAutoFit/>
          </a:bodyPr>
          <a:lstStyle/>
          <a:p>
            <a:pPr algn="ctr"/>
            <a:r>
              <a:rPr lang="en-US" sz="4000" b="1" dirty="0">
                <a:solidFill>
                  <a:schemeClr val="bg1"/>
                </a:solidFill>
              </a:rPr>
              <a:t>Environmental </a:t>
            </a:r>
          </a:p>
          <a:p>
            <a:pPr algn="ctr"/>
            <a:r>
              <a:rPr lang="en-US" sz="4000" b="1" dirty="0">
                <a:solidFill>
                  <a:schemeClr val="bg1"/>
                </a:solidFill>
              </a:rPr>
              <a:t>Factors</a:t>
            </a:r>
          </a:p>
        </p:txBody>
      </p:sp>
      <p:sp>
        <p:nvSpPr>
          <p:cNvPr id="6" name="TextBox 5">
            <a:extLst>
              <a:ext uri="{FF2B5EF4-FFF2-40B4-BE49-F238E27FC236}">
                <a16:creationId xmlns:a16="http://schemas.microsoft.com/office/drawing/2014/main" id="{F7833B65-FD84-0DBD-772A-9A27FA4BDDC9}"/>
              </a:ext>
            </a:extLst>
          </p:cNvPr>
          <p:cNvSpPr txBox="1"/>
          <p:nvPr/>
        </p:nvSpPr>
        <p:spPr>
          <a:xfrm>
            <a:off x="1539944" y="3473133"/>
            <a:ext cx="3752252" cy="1323439"/>
          </a:xfrm>
          <a:prstGeom prst="rect">
            <a:avLst/>
          </a:prstGeom>
          <a:solidFill>
            <a:schemeClr val="accent3">
              <a:lumMod val="75000"/>
            </a:schemeClr>
          </a:solidFill>
        </p:spPr>
        <p:txBody>
          <a:bodyPr wrap="square" rtlCol="0">
            <a:spAutoFit/>
          </a:bodyPr>
          <a:lstStyle/>
          <a:p>
            <a:pPr algn="ctr"/>
            <a:r>
              <a:rPr lang="en-US" sz="4000" dirty="0">
                <a:solidFill>
                  <a:schemeClr val="bg1"/>
                </a:solidFill>
              </a:rPr>
              <a:t>Regulatory Factors</a:t>
            </a:r>
          </a:p>
        </p:txBody>
      </p:sp>
      <p:sp>
        <p:nvSpPr>
          <p:cNvPr id="3" name="TextBox 2">
            <a:extLst>
              <a:ext uri="{FF2B5EF4-FFF2-40B4-BE49-F238E27FC236}">
                <a16:creationId xmlns:a16="http://schemas.microsoft.com/office/drawing/2014/main" id="{6FCCB36A-3C99-3956-0277-3A74BD797BD9}"/>
              </a:ext>
            </a:extLst>
          </p:cNvPr>
          <p:cNvSpPr txBox="1"/>
          <p:nvPr/>
        </p:nvSpPr>
        <p:spPr>
          <a:xfrm>
            <a:off x="5635163" y="1054765"/>
            <a:ext cx="5739379" cy="307777"/>
          </a:xfrm>
          <a:prstGeom prst="rect">
            <a:avLst/>
          </a:prstGeom>
          <a:noFill/>
        </p:spPr>
        <p:txBody>
          <a:bodyPr wrap="square" rtlCol="0">
            <a:spAutoFit/>
          </a:bodyPr>
          <a:lstStyle/>
          <a:p>
            <a:r>
              <a:rPr lang="en-US" altLang="ko-KR" sz="1400" dirty="0">
                <a:cs typeface="Arial" pitchFamily="34" charset="0"/>
              </a:rPr>
              <a:t>Automation related technological advancements</a:t>
            </a:r>
          </a:p>
        </p:txBody>
      </p:sp>
      <p:sp>
        <p:nvSpPr>
          <p:cNvPr id="5" name="TextBox 4">
            <a:extLst>
              <a:ext uri="{FF2B5EF4-FFF2-40B4-BE49-F238E27FC236}">
                <a16:creationId xmlns:a16="http://schemas.microsoft.com/office/drawing/2014/main" id="{329E2F02-1184-E891-6559-C71F4DBCB26C}"/>
              </a:ext>
            </a:extLst>
          </p:cNvPr>
          <p:cNvSpPr txBox="1"/>
          <p:nvPr/>
        </p:nvSpPr>
        <p:spPr>
          <a:xfrm>
            <a:off x="5619153" y="498882"/>
            <a:ext cx="5739379" cy="307777"/>
          </a:xfrm>
          <a:prstGeom prst="rect">
            <a:avLst/>
          </a:prstGeom>
          <a:noFill/>
        </p:spPr>
        <p:txBody>
          <a:bodyPr wrap="square" rtlCol="0">
            <a:spAutoFit/>
          </a:bodyPr>
          <a:lstStyle/>
          <a:p>
            <a:r>
              <a:rPr lang="en-US" altLang="ko-KR" sz="1400" dirty="0">
                <a:cs typeface="Arial" pitchFamily="34" charset="0"/>
              </a:rPr>
              <a:t>Subjected to continuous advancements and innovations.</a:t>
            </a:r>
          </a:p>
        </p:txBody>
      </p:sp>
      <p:sp>
        <p:nvSpPr>
          <p:cNvPr id="7" name="Oval 22">
            <a:extLst>
              <a:ext uri="{FF2B5EF4-FFF2-40B4-BE49-F238E27FC236}">
                <a16:creationId xmlns:a16="http://schemas.microsoft.com/office/drawing/2014/main" id="{D49EF0B6-1CD3-ABD3-3C93-747208D2D774}"/>
              </a:ext>
            </a:extLst>
          </p:cNvPr>
          <p:cNvSpPr/>
          <p:nvPr/>
        </p:nvSpPr>
        <p:spPr>
          <a:xfrm>
            <a:off x="5457433" y="879563"/>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TextBox 7">
            <a:extLst>
              <a:ext uri="{FF2B5EF4-FFF2-40B4-BE49-F238E27FC236}">
                <a16:creationId xmlns:a16="http://schemas.microsoft.com/office/drawing/2014/main" id="{2E2C1486-94E0-0C5A-F4F4-53D79B3EEAF5}"/>
              </a:ext>
            </a:extLst>
          </p:cNvPr>
          <p:cNvSpPr txBox="1"/>
          <p:nvPr/>
        </p:nvSpPr>
        <p:spPr>
          <a:xfrm>
            <a:off x="1539852" y="5102287"/>
            <a:ext cx="3698239" cy="1569660"/>
          </a:xfrm>
          <a:prstGeom prst="rect">
            <a:avLst/>
          </a:prstGeom>
          <a:solidFill>
            <a:schemeClr val="accent3">
              <a:lumMod val="50000"/>
            </a:schemeClr>
          </a:solidFill>
        </p:spPr>
        <p:txBody>
          <a:bodyPr wrap="square" rtlCol="0">
            <a:spAutoFit/>
          </a:bodyPr>
          <a:lstStyle/>
          <a:p>
            <a:pPr algn="ctr"/>
            <a:endParaRPr lang="en-US" sz="1400" b="1" dirty="0">
              <a:solidFill>
                <a:schemeClr val="bg1"/>
              </a:solidFill>
            </a:endParaRPr>
          </a:p>
          <a:p>
            <a:pPr algn="ctr"/>
            <a:endParaRPr lang="en-US" sz="1400" b="1" dirty="0">
              <a:solidFill>
                <a:schemeClr val="bg1"/>
              </a:solidFill>
            </a:endParaRPr>
          </a:p>
          <a:p>
            <a:pPr algn="ctr"/>
            <a:r>
              <a:rPr lang="en-US" sz="4000" b="1" dirty="0">
                <a:solidFill>
                  <a:schemeClr val="bg1"/>
                </a:solidFill>
              </a:rPr>
              <a:t>Infrastructure</a:t>
            </a:r>
          </a:p>
          <a:p>
            <a:pPr algn="ctr"/>
            <a:endParaRPr lang="en-IN" sz="1400" b="1" dirty="0">
              <a:solidFill>
                <a:schemeClr val="bg1"/>
              </a:solidFill>
            </a:endParaRPr>
          </a:p>
          <a:p>
            <a:pPr algn="ctr"/>
            <a:endParaRPr lang="en-IN" sz="1400" b="1" dirty="0">
              <a:solidFill>
                <a:schemeClr val="bg1"/>
              </a:solidFill>
            </a:endParaRPr>
          </a:p>
        </p:txBody>
      </p:sp>
      <p:sp>
        <p:nvSpPr>
          <p:cNvPr id="9" name="Rectangle 12">
            <a:extLst>
              <a:ext uri="{FF2B5EF4-FFF2-40B4-BE49-F238E27FC236}">
                <a16:creationId xmlns:a16="http://schemas.microsoft.com/office/drawing/2014/main" id="{26308B4B-87D7-B214-74BF-43D6152F98C5}"/>
              </a:ext>
            </a:extLst>
          </p:cNvPr>
          <p:cNvSpPr/>
          <p:nvPr/>
        </p:nvSpPr>
        <p:spPr>
          <a:xfrm>
            <a:off x="5305972" y="5066120"/>
            <a:ext cx="5920561" cy="360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10" name="Text Placeholder 15">
            <a:extLst>
              <a:ext uri="{FF2B5EF4-FFF2-40B4-BE49-F238E27FC236}">
                <a16:creationId xmlns:a16="http://schemas.microsoft.com/office/drawing/2014/main" id="{3A3A1F6E-B4BA-1B37-A525-361D0049D2BB}"/>
              </a:ext>
            </a:extLst>
          </p:cNvPr>
          <p:cNvSpPr txBox="1">
            <a:spLocks/>
          </p:cNvSpPr>
          <p:nvPr/>
        </p:nvSpPr>
        <p:spPr>
          <a:xfrm>
            <a:off x="5314007" y="5066698"/>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7. Infrastructure</a:t>
            </a:r>
          </a:p>
        </p:txBody>
      </p:sp>
      <p:sp>
        <p:nvSpPr>
          <p:cNvPr id="12" name="TextBox 11">
            <a:extLst>
              <a:ext uri="{FF2B5EF4-FFF2-40B4-BE49-F238E27FC236}">
                <a16:creationId xmlns:a16="http://schemas.microsoft.com/office/drawing/2014/main" id="{1851BE73-E1AF-CA53-4FEF-174A173543D1}"/>
              </a:ext>
            </a:extLst>
          </p:cNvPr>
          <p:cNvSpPr txBox="1"/>
          <p:nvPr/>
        </p:nvSpPr>
        <p:spPr>
          <a:xfrm>
            <a:off x="5632464" y="5495458"/>
            <a:ext cx="5742077" cy="307777"/>
          </a:xfrm>
          <a:prstGeom prst="rect">
            <a:avLst/>
          </a:prstGeom>
          <a:noFill/>
        </p:spPr>
        <p:txBody>
          <a:bodyPr wrap="square" rtlCol="0">
            <a:spAutoFit/>
          </a:bodyPr>
          <a:lstStyle/>
          <a:p>
            <a:r>
              <a:rPr lang="en-US" altLang="ko-KR" sz="1400" dirty="0">
                <a:cs typeface="Arial" pitchFamily="34" charset="0"/>
              </a:rPr>
              <a:t>Good and increased roads network</a:t>
            </a:r>
          </a:p>
        </p:txBody>
      </p:sp>
      <p:sp>
        <p:nvSpPr>
          <p:cNvPr id="13" name="TextBox 12">
            <a:extLst>
              <a:ext uri="{FF2B5EF4-FFF2-40B4-BE49-F238E27FC236}">
                <a16:creationId xmlns:a16="http://schemas.microsoft.com/office/drawing/2014/main" id="{5B78BDFA-A795-DDA2-FE2F-D960B6ECEC97}"/>
              </a:ext>
            </a:extLst>
          </p:cNvPr>
          <p:cNvSpPr txBox="1"/>
          <p:nvPr/>
        </p:nvSpPr>
        <p:spPr>
          <a:xfrm>
            <a:off x="5651514" y="5767407"/>
            <a:ext cx="5739379" cy="307777"/>
          </a:xfrm>
          <a:prstGeom prst="rect">
            <a:avLst/>
          </a:prstGeom>
          <a:noFill/>
        </p:spPr>
        <p:txBody>
          <a:bodyPr wrap="square" rtlCol="0">
            <a:spAutoFit/>
          </a:bodyPr>
          <a:lstStyle/>
          <a:p>
            <a:r>
              <a:rPr lang="en-US" altLang="ko-KR" sz="1400" dirty="0">
                <a:cs typeface="Arial" pitchFamily="34" charset="0"/>
              </a:rPr>
              <a:t>Good network of filling stations</a:t>
            </a:r>
          </a:p>
        </p:txBody>
      </p:sp>
      <p:sp>
        <p:nvSpPr>
          <p:cNvPr id="14" name="Oval 20">
            <a:extLst>
              <a:ext uri="{FF2B5EF4-FFF2-40B4-BE49-F238E27FC236}">
                <a16:creationId xmlns:a16="http://schemas.microsoft.com/office/drawing/2014/main" id="{D8EE2A7A-C1A2-8E13-6FB1-DA179EA78856}"/>
              </a:ext>
            </a:extLst>
          </p:cNvPr>
          <p:cNvSpPr/>
          <p:nvPr/>
        </p:nvSpPr>
        <p:spPr>
          <a:xfrm>
            <a:off x="5472112" y="5579277"/>
            <a:ext cx="144000" cy="1440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Oval 21">
            <a:extLst>
              <a:ext uri="{FF2B5EF4-FFF2-40B4-BE49-F238E27FC236}">
                <a16:creationId xmlns:a16="http://schemas.microsoft.com/office/drawing/2014/main" id="{FD23C828-66AD-CFF3-042D-944B95193E37}"/>
              </a:ext>
            </a:extLst>
          </p:cNvPr>
          <p:cNvSpPr/>
          <p:nvPr/>
        </p:nvSpPr>
        <p:spPr>
          <a:xfrm>
            <a:off x="5467955" y="5849295"/>
            <a:ext cx="144000" cy="1440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Tree>
    <p:extLst>
      <p:ext uri="{BB962C8B-B14F-4D97-AF65-F5344CB8AC3E}">
        <p14:creationId xmlns:p14="http://schemas.microsoft.com/office/powerpoint/2010/main" val="3973528975"/>
      </p:ext>
    </p:extLst>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5632</TotalTime>
  <Words>2164</Words>
  <Application>Microsoft Office PowerPoint</Application>
  <PresentationFormat>Widescreen</PresentationFormat>
  <Paragraphs>413</Paragraphs>
  <Slides>25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Arial</vt:lpstr>
      <vt:lpstr>Arial Narrow</vt:lpstr>
      <vt:lpstr>Arial Rounded MT Bold</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Chitra Pandey</cp:lastModifiedBy>
  <cp:revision>209</cp:revision>
  <dcterms:created xsi:type="dcterms:W3CDTF">2019-01-14T06:35:35Z</dcterms:created>
  <dcterms:modified xsi:type="dcterms:W3CDTF">2022-10-17T04:58:46Z</dcterms:modified>
</cp:coreProperties>
</file>