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65" r:id="rId3"/>
    <p:sldId id="257" r:id="rId4"/>
    <p:sldId id="262" r:id="rId5"/>
    <p:sldId id="258" r:id="rId6"/>
    <p:sldId id="263" r:id="rId7"/>
    <p:sldId id="259" r:id="rId8"/>
    <p:sldId id="261" r:id="rId9"/>
    <p:sldId id="260" r:id="rId10"/>
    <p:sldId id="264" r:id="rId11"/>
    <p:sldId id="268" r:id="rId12"/>
    <p:sldId id="269" r:id="rId13"/>
    <p:sldId id="270" r:id="rId14"/>
    <p:sldId id="271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7C925-19F2-478C-8CF9-89FCD22EB182}" v="5" dt="2022-12-20T13:28:39.8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66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singh1481417@gmail.com" userId="ee7af0859e4a2618" providerId="LiveId" clId="{2EB7C925-19F2-478C-8CF9-89FCD22EB182}"/>
    <pc:docChg chg="custSel modSld">
      <pc:chgData name="manishsingh1481417@gmail.com" userId="ee7af0859e4a2618" providerId="LiveId" clId="{2EB7C925-19F2-478C-8CF9-89FCD22EB182}" dt="2022-12-20T13:30:00.640" v="31" actId="14100"/>
      <pc:docMkLst>
        <pc:docMk/>
      </pc:docMkLst>
      <pc:sldChg chg="addSp delSp modSp mod">
        <pc:chgData name="manishsingh1481417@gmail.com" userId="ee7af0859e4a2618" providerId="LiveId" clId="{2EB7C925-19F2-478C-8CF9-89FCD22EB182}" dt="2022-12-20T13:28:45.760" v="20" actId="1076"/>
        <pc:sldMkLst>
          <pc:docMk/>
          <pc:sldMk cId="1878376351" sldId="259"/>
        </pc:sldMkLst>
        <pc:spChg chg="mod">
          <ac:chgData name="manishsingh1481417@gmail.com" userId="ee7af0859e4a2618" providerId="LiveId" clId="{2EB7C925-19F2-478C-8CF9-89FCD22EB182}" dt="2022-12-20T13:28:34.869" v="18" actId="20577"/>
          <ac:spMkLst>
            <pc:docMk/>
            <pc:sldMk cId="1878376351" sldId="259"/>
            <ac:spMk id="3" creationId="{00000000-0000-0000-0000-000000000000}"/>
          </ac:spMkLst>
        </pc:spChg>
        <pc:picChg chg="mod modCrop">
          <ac:chgData name="manishsingh1481417@gmail.com" userId="ee7af0859e4a2618" providerId="LiveId" clId="{2EB7C925-19F2-478C-8CF9-89FCD22EB182}" dt="2022-12-20T13:28:20.801" v="14" actId="732"/>
          <ac:picMkLst>
            <pc:docMk/>
            <pc:sldMk cId="1878376351" sldId="259"/>
            <ac:picMk id="4" creationId="{00000000-0000-0000-0000-000000000000}"/>
          </ac:picMkLst>
        </pc:picChg>
        <pc:picChg chg="add del mod">
          <ac:chgData name="manishsingh1481417@gmail.com" userId="ee7af0859e4a2618" providerId="LiveId" clId="{2EB7C925-19F2-478C-8CF9-89FCD22EB182}" dt="2022-12-20T13:28:04.733" v="13" actId="21"/>
          <ac:picMkLst>
            <pc:docMk/>
            <pc:sldMk cId="1878376351" sldId="259"/>
            <ac:picMk id="5" creationId="{6E6AC7B3-25DF-E32A-B8EF-1ABE08D4381D}"/>
          </ac:picMkLst>
        </pc:picChg>
        <pc:picChg chg="add mod">
          <ac:chgData name="manishsingh1481417@gmail.com" userId="ee7af0859e4a2618" providerId="LiveId" clId="{2EB7C925-19F2-478C-8CF9-89FCD22EB182}" dt="2022-12-20T13:28:45.760" v="20" actId="1076"/>
          <ac:picMkLst>
            <pc:docMk/>
            <pc:sldMk cId="1878376351" sldId="259"/>
            <ac:picMk id="6" creationId="{15CCB3C2-E5C9-616F-7273-AD2A30624F9A}"/>
          </ac:picMkLst>
        </pc:picChg>
      </pc:sldChg>
      <pc:sldChg chg="addSp modSp mod">
        <pc:chgData name="manishsingh1481417@gmail.com" userId="ee7af0859e4a2618" providerId="LiveId" clId="{2EB7C925-19F2-478C-8CF9-89FCD22EB182}" dt="2022-12-20T13:30:00.640" v="31" actId="14100"/>
        <pc:sldMkLst>
          <pc:docMk/>
          <pc:sldMk cId="3392167993" sldId="260"/>
        </pc:sldMkLst>
        <pc:spChg chg="mod">
          <ac:chgData name="manishsingh1481417@gmail.com" userId="ee7af0859e4a2618" providerId="LiveId" clId="{2EB7C925-19F2-478C-8CF9-89FCD22EB182}" dt="2022-12-20T13:29:34.058" v="26" actId="20577"/>
          <ac:spMkLst>
            <pc:docMk/>
            <pc:sldMk cId="3392167993" sldId="260"/>
            <ac:spMk id="3" creationId="{00000000-0000-0000-0000-000000000000}"/>
          </ac:spMkLst>
        </pc:spChg>
        <pc:picChg chg="mod modCrop">
          <ac:chgData name="manishsingh1481417@gmail.com" userId="ee7af0859e4a2618" providerId="LiveId" clId="{2EB7C925-19F2-478C-8CF9-89FCD22EB182}" dt="2022-12-20T13:29:27.608" v="22" actId="732"/>
          <ac:picMkLst>
            <pc:docMk/>
            <pc:sldMk cId="3392167993" sldId="260"/>
            <ac:picMk id="4" creationId="{00000000-0000-0000-0000-000000000000}"/>
          </ac:picMkLst>
        </pc:picChg>
        <pc:picChg chg="add mod">
          <ac:chgData name="manishsingh1481417@gmail.com" userId="ee7af0859e4a2618" providerId="LiveId" clId="{2EB7C925-19F2-478C-8CF9-89FCD22EB182}" dt="2022-12-20T13:30:00.640" v="31" actId="14100"/>
          <ac:picMkLst>
            <pc:docMk/>
            <pc:sldMk cId="3392167993" sldId="260"/>
            <ac:picMk id="5" creationId="{99167EE6-85D2-AA0D-EA88-073316DAB718}"/>
          </ac:picMkLst>
        </pc:picChg>
      </pc:sldChg>
      <pc:sldChg chg="modSp mod">
        <pc:chgData name="manishsingh1481417@gmail.com" userId="ee7af0859e4a2618" providerId="LiveId" clId="{2EB7C925-19F2-478C-8CF9-89FCD22EB182}" dt="2022-12-20T12:19:12.655" v="4" actId="1076"/>
        <pc:sldMkLst>
          <pc:docMk/>
          <pc:sldMk cId="0" sldId="263"/>
        </pc:sldMkLst>
        <pc:picChg chg="mod">
          <ac:chgData name="manishsingh1481417@gmail.com" userId="ee7af0859e4a2618" providerId="LiveId" clId="{2EB7C925-19F2-478C-8CF9-89FCD22EB182}" dt="2022-12-20T12:19:12.655" v="4" actId="1076"/>
          <ac:picMkLst>
            <pc:docMk/>
            <pc:sldMk cId="0" sldId="263"/>
            <ac:picMk id="2" creationId="{00000000-0000-0000-0000-000000000000}"/>
          </ac:picMkLst>
        </pc:picChg>
      </pc:sldChg>
      <pc:sldChg chg="addSp delSp modSp">
        <pc:chgData name="manishsingh1481417@gmail.com" userId="ee7af0859e4a2618" providerId="LiveId" clId="{2EB7C925-19F2-478C-8CF9-89FCD22EB182}" dt="2022-12-20T11:21:18.931" v="2" actId="33987"/>
        <pc:sldMkLst>
          <pc:docMk/>
          <pc:sldMk cId="1859706929" sldId="270"/>
        </pc:sldMkLst>
        <pc:spChg chg="add mod">
          <ac:chgData name="manishsingh1481417@gmail.com" userId="ee7af0859e4a2618" providerId="LiveId" clId="{2EB7C925-19F2-478C-8CF9-89FCD22EB182}" dt="2022-12-20T11:21:18.931" v="2" actId="33987"/>
          <ac:spMkLst>
            <pc:docMk/>
            <pc:sldMk cId="1859706929" sldId="270"/>
            <ac:spMk id="4" creationId="{BCEA7BF7-CD9E-6C6A-B9AE-A43B537AF384}"/>
          </ac:spMkLst>
        </pc:spChg>
        <pc:picChg chg="add del mod">
          <ac:chgData name="manishsingh1481417@gmail.com" userId="ee7af0859e4a2618" providerId="LiveId" clId="{2EB7C925-19F2-478C-8CF9-89FCD22EB182}" dt="2022-12-20T11:21:05.839" v="1" actId="931"/>
          <ac:picMkLst>
            <pc:docMk/>
            <pc:sldMk cId="1859706929" sldId="270"/>
            <ac:picMk id="3" creationId="{1F70EFA6-A13E-9D53-4832-0643E95EB28E}"/>
          </ac:picMkLst>
        </pc:picChg>
      </pc:sldChg>
      <pc:sldChg chg="addSp modSp">
        <pc:chgData name="manishsingh1481417@gmail.com" userId="ee7af0859e4a2618" providerId="LiveId" clId="{2EB7C925-19F2-478C-8CF9-89FCD22EB182}" dt="2022-12-20T11:23:26.328" v="3" actId="931"/>
        <pc:sldMkLst>
          <pc:docMk/>
          <pc:sldMk cId="191457869" sldId="271"/>
        </pc:sldMkLst>
        <pc:picChg chg="add mod">
          <ac:chgData name="manishsingh1481417@gmail.com" userId="ee7af0859e4a2618" providerId="LiveId" clId="{2EB7C925-19F2-478C-8CF9-89FCD22EB182}" dt="2022-12-20T11:23:26.328" v="3" actId="931"/>
          <ac:picMkLst>
            <pc:docMk/>
            <pc:sldMk cId="191457869" sldId="271"/>
            <ac:picMk id="3" creationId="{1C87D2BB-37C2-B7B9-8C0A-3C25254C6C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73261&amp;picture=any-questions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views/Zomato_Insights_Dashboard/1?:language=en-US&amp;publish=ye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C1ED-ED37-8B69-0D0D-7F1A0CD1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107996"/>
          </a:xfrm>
        </p:spPr>
        <p:txBody>
          <a:bodyPr/>
          <a:lstStyle/>
          <a:p>
            <a:pPr algn="ctr"/>
            <a:r>
              <a:rPr lang="en-IN" sz="7200" b="1" dirty="0"/>
              <a:t>INTRODUCTION</a:t>
            </a:r>
            <a:endParaRPr lang="en-IN" sz="7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F6B62-B6C2-2D3A-E7CD-634A77566B8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914400" y="1943100"/>
            <a:ext cx="10972800" cy="793242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AD0C70C-C645-BEDD-8A20-2EE33265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7342187"/>
            <a:ext cx="5943600" cy="29305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DAKSH KAYAT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SURAJ SATPATHY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SOUMESWAR BANDOPADHYAY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RITIK AGARWAL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MANISH SINGH RAWAT</a:t>
            </a:r>
          </a:p>
        </p:txBody>
      </p:sp>
    </p:spTree>
    <p:extLst>
      <p:ext uri="{BB962C8B-B14F-4D97-AF65-F5344CB8AC3E}">
        <p14:creationId xmlns:p14="http://schemas.microsoft.com/office/powerpoint/2010/main" val="273434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2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14000" contrast="29000"/>
          </a:blip>
          <a:stretch>
            <a:fillRect/>
          </a:stretch>
        </p:blipFill>
        <p:spPr>
          <a:xfrm>
            <a:off x="419099" y="235743"/>
            <a:ext cx="17449801" cy="9815514"/>
          </a:xfrm>
          <a:prstGeom prst="rect">
            <a:avLst/>
          </a:prstGeom>
          <a:solidFill>
            <a:srgbClr val="C00000">
              <a:alpha val="35000"/>
            </a:srgbClr>
          </a:solidFill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08C0-6E4A-22F9-3E3C-93BA4EBF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97625"/>
            <a:ext cx="16459200" cy="1107996"/>
          </a:xfrm>
        </p:spPr>
        <p:txBody>
          <a:bodyPr/>
          <a:lstStyle/>
          <a:p>
            <a:pPr algn="ctr"/>
            <a:r>
              <a:rPr lang="en-IN" sz="7200" b="1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EA1EA-C8A0-19EB-B087-1D85DF550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34470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SCRAPING THE DATA FROM THE ZOMATO WEBSITE AS THE SITE WAS DYNAMIC.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ENCODING THE CUSINE CATEGORY TO MAKE A MODEL.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DEPLOYING THE MODEL USING FLASK IN FRONT END PART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TIME MANAGEMENT BETWEEN TEAM MEMBERS.</a:t>
            </a:r>
          </a:p>
        </p:txBody>
      </p:sp>
    </p:spTree>
    <p:extLst>
      <p:ext uri="{BB962C8B-B14F-4D97-AF65-F5344CB8AC3E}">
        <p14:creationId xmlns:p14="http://schemas.microsoft.com/office/powerpoint/2010/main" val="289792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6C05-40B4-FFA4-FBCB-4E710C42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107996"/>
          </a:xfrm>
        </p:spPr>
        <p:txBody>
          <a:bodyPr/>
          <a:lstStyle/>
          <a:p>
            <a:pPr algn="ctr"/>
            <a:r>
              <a:rPr lang="en-IN" sz="7200" b="1" dirty="0"/>
              <a:t>OUR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A6A24-A1F1-CCA5-FE89-DFF5E2BB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4985980"/>
          </a:xfrm>
        </p:spPr>
        <p:txBody>
          <a:bodyPr/>
          <a:lstStyle/>
          <a:p>
            <a:r>
              <a:rPr lang="en-IN" sz="3200" dirty="0"/>
              <a:t>    A.  Web Scraping</a:t>
            </a:r>
          </a:p>
          <a:p>
            <a:endParaRPr lang="en-IN" sz="3200" dirty="0"/>
          </a:p>
          <a:p>
            <a:r>
              <a:rPr lang="en-IN" sz="3200" dirty="0"/>
              <a:t>    B.  We have learned about deploying the model on a web page using pickle.</a:t>
            </a:r>
          </a:p>
          <a:p>
            <a:endParaRPr lang="en-IN" sz="3200" dirty="0"/>
          </a:p>
          <a:p>
            <a:r>
              <a:rPr lang="en-IN" sz="3200" dirty="0"/>
              <a:t>    C. We have learned about the basic structure of HTML.</a:t>
            </a:r>
          </a:p>
          <a:p>
            <a:endParaRPr lang="en-IN" sz="3200" dirty="0"/>
          </a:p>
          <a:p>
            <a:r>
              <a:rPr lang="en-IN" sz="3200" dirty="0"/>
              <a:t>    D. We have learned the basic functionality of the Flask framework.</a:t>
            </a:r>
          </a:p>
          <a:p>
            <a:endParaRPr lang="en-IN" sz="3200" dirty="0"/>
          </a:p>
          <a:p>
            <a:r>
              <a:rPr lang="en-IN" sz="3200" dirty="0"/>
              <a:t>    E. Team collaboration and management.</a:t>
            </a:r>
          </a:p>
          <a:p>
            <a:r>
              <a:rPr lang="en-IN" dirty="0"/>
              <a:t>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97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EA7BF7-CD9E-6C6A-B9AE-A43B537AF384}"/>
              </a:ext>
            </a:extLst>
          </p:cNvPr>
          <p:cNvSpPr/>
          <p:nvPr/>
        </p:nvSpPr>
        <p:spPr>
          <a:xfrm>
            <a:off x="5405511" y="4327892"/>
            <a:ext cx="747697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970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board with white writing">
            <a:extLst>
              <a:ext uri="{FF2B5EF4-FFF2-40B4-BE49-F238E27FC236}">
                <a16:creationId xmlns:a16="http://schemas.microsoft.com/office/drawing/2014/main" id="{1C87D2BB-37C2-B7B9-8C0A-3C25254C6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100" y="571500"/>
            <a:ext cx="166878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A9D3-3DC3-6DBB-305E-33418B14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2215991"/>
          </a:xfrm>
        </p:spPr>
        <p:txBody>
          <a:bodyPr/>
          <a:lstStyle/>
          <a:p>
            <a:pPr algn="ctr"/>
            <a:r>
              <a:rPr lang="en-IN" sz="7200" b="1" dirty="0"/>
              <a:t>OBJECTIVES</a:t>
            </a:r>
            <a:br>
              <a:rPr lang="en-IN" sz="7200" b="1" dirty="0"/>
            </a:br>
            <a:endParaRPr lang="en-IN" sz="7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CB13A-E45D-414E-76C2-2C8B7CAE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57500"/>
            <a:ext cx="16459200" cy="55340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SCRAPING THE DATA FROM THE ZOMATO WEBSITE AND PRESENTIG THEM IN TWO TABLES WITH SPECIFIED COLUMNS.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FINDING THE MENTIONED INSIGHTS FROM THE SCRAPPED DATA AND REPRESENTING THEM USING DIFFERENT VISUALISATIONS.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TRAINING THE DATASET USING THE BEST FIT MACHINE LEARNING MODEL FOR RECOMMENDATION.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WORKED WITH HTML AND FLASK TO DEPLOY THE ML MODEL.</a:t>
            </a:r>
          </a:p>
        </p:txBody>
      </p:sp>
    </p:spTree>
    <p:extLst>
      <p:ext uri="{BB962C8B-B14F-4D97-AF65-F5344CB8AC3E}">
        <p14:creationId xmlns:p14="http://schemas.microsoft.com/office/powerpoint/2010/main" val="159990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3900"/>
            <a:ext cx="16459200" cy="677108"/>
          </a:xfrm>
        </p:spPr>
        <p:txBody>
          <a:bodyPr/>
          <a:lstStyle/>
          <a:p>
            <a:pPr algn="ctr"/>
            <a:r>
              <a:rPr lang="en-IN" sz="4400" b="1" dirty="0"/>
              <a:t>AREA-WISE DISTRIBUTION OF RESTAURANT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38300"/>
            <a:ext cx="16306800" cy="75465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2100"/>
            <a:ext cx="17302963" cy="777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7278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2"/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contrast="40000"/>
          </a:blip>
          <a:stretch>
            <a:fillRect/>
          </a:stretch>
        </p:blipFill>
        <p:spPr>
          <a:xfrm>
            <a:off x="685800" y="342900"/>
            <a:ext cx="17068800" cy="9372600"/>
          </a:xfrm>
          <a:prstGeom prst="rect">
            <a:avLst/>
          </a:prstGeom>
          <a:solidFill>
            <a:srgbClr val="C00000"/>
          </a:solid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301"/>
            <a:ext cx="16459200" cy="1661993"/>
          </a:xfrm>
        </p:spPr>
        <p:txBody>
          <a:bodyPr/>
          <a:lstStyle/>
          <a:p>
            <a:pPr algn="ctr"/>
            <a:r>
              <a:rPr lang="en-US" sz="5400" b="1" dirty="0"/>
              <a:t>Location of maximum number of restaurant where the delivery review number is greater than 1000.</a:t>
            </a:r>
            <a:endParaRPr lang="en-IN" sz="5400" b="1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095500"/>
            <a:ext cx="13716000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8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contrast="35000"/>
          </a:blip>
          <a:stretch>
            <a:fillRect/>
          </a:stretch>
        </p:blipFill>
        <p:spPr>
          <a:xfrm>
            <a:off x="495300" y="419100"/>
            <a:ext cx="17297400" cy="922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300"/>
            <a:ext cx="16459200" cy="553998"/>
          </a:xfrm>
        </p:spPr>
        <p:txBody>
          <a:bodyPr/>
          <a:lstStyle/>
          <a:p>
            <a:r>
              <a:rPr lang="en-IN" dirty="0"/>
              <a:t>  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1"/>
          <a:stretch/>
        </p:blipFill>
        <p:spPr>
          <a:xfrm>
            <a:off x="12115800" y="156029"/>
            <a:ext cx="5649686" cy="960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CB3C2-E5C9-616F-7273-AD2A3062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029"/>
            <a:ext cx="1112520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7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677108"/>
          </a:xfrm>
        </p:spPr>
        <p:txBody>
          <a:bodyPr/>
          <a:lstStyle/>
          <a:p>
            <a:r>
              <a:rPr lang="en-IN" sz="4400" b="1" dirty="0"/>
              <a:t>AREA WISE DISTRIBUTION OF RESTAURANT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33500"/>
            <a:ext cx="1714500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8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876300"/>
            <a:ext cx="16459200" cy="553998"/>
          </a:xfrm>
        </p:spPr>
        <p:txBody>
          <a:bodyPr/>
          <a:lstStyle/>
          <a:p>
            <a:r>
              <a:rPr lang="en-IN" dirty="0"/>
              <a:t>  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1"/>
          <a:stretch/>
        </p:blipFill>
        <p:spPr>
          <a:xfrm>
            <a:off x="11734800" y="876300"/>
            <a:ext cx="5638800" cy="853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67EE6-85D2-AA0D-EA88-073316DA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6300"/>
            <a:ext cx="11201400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198</Words>
  <Application>Microsoft Office PowerPoint</Application>
  <PresentationFormat>Custom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Office Theme</vt:lpstr>
      <vt:lpstr>INTRODUCTION</vt:lpstr>
      <vt:lpstr>OBJECTIVES </vt:lpstr>
      <vt:lpstr>AREA-WISE DISTRIBUTION OF RESTAURANT</vt:lpstr>
      <vt:lpstr>PowerPoint Presentation</vt:lpstr>
      <vt:lpstr>PowerPoint Presentation</vt:lpstr>
      <vt:lpstr>PowerPoint Presentation</vt:lpstr>
      <vt:lpstr>PowerPoint Presentation</vt:lpstr>
      <vt:lpstr>AREA WISE DISTRIBUTION OF RESTAURANT</vt:lpstr>
      <vt:lpstr>PowerPoint Presentation</vt:lpstr>
      <vt:lpstr>PowerPoint Presentation</vt:lpstr>
      <vt:lpstr>CHALLENGES FACED</vt:lpstr>
      <vt:lpstr>OUR LEARNING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– Food Delivery Analysis</dc:title>
  <dc:creator>vishal tomer</dc:creator>
  <cp:keywords>DAFQzLAkiNw,BAFQyhaICTM</cp:keywords>
  <cp:lastModifiedBy>Soumeswar Banerjee</cp:lastModifiedBy>
  <cp:revision>11</cp:revision>
  <dcterms:created xsi:type="dcterms:W3CDTF">2022-12-19T18:57:08Z</dcterms:created>
  <dcterms:modified xsi:type="dcterms:W3CDTF">2022-12-20T14:54:15Z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2022-11-02T00:00:00Z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2022-11-02T00:00:00Z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2022-12-20T14:54:13Z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b9d1ab30-e378-402c-a5e9-921bcd9cb52d</vt:lpwstr>
  </property>
  <property fmtid="{D5CDD505-2E9C-101B-9397-08002B2CF9AE}" pid="10" name="MSIP_Label_defa4170-0d19-0005-0004-bc88714345d2_ActionId">
    <vt:lpwstr>2b146e0e-c884-4af2-b998-472c4ecd6564</vt:lpwstr>
  </property>
  <property fmtid="{D5CDD505-2E9C-101B-9397-08002B2CF9AE}" pid="11" name="MSIP_Label_defa4170-0d19-0005-0004-bc88714345d2_ContentBits">
    <vt:lpwstr>0</vt:lpwstr>
  </property>
</Properties>
</file>