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7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18C-E1B9-40F6-9F11-229582BE031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B0AC-23B1-4457-B3DD-6F88873A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4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18C-E1B9-40F6-9F11-229582BE031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B0AC-23B1-4457-B3DD-6F88873A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7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18C-E1B9-40F6-9F11-229582BE031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B0AC-23B1-4457-B3DD-6F88873A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0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18C-E1B9-40F6-9F11-229582BE031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B0AC-23B1-4457-B3DD-6F88873A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2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18C-E1B9-40F6-9F11-229582BE031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B0AC-23B1-4457-B3DD-6F88873A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1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18C-E1B9-40F6-9F11-229582BE031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B0AC-23B1-4457-B3DD-6F88873A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2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18C-E1B9-40F6-9F11-229582BE031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B0AC-23B1-4457-B3DD-6F88873A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0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18C-E1B9-40F6-9F11-229582BE031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B0AC-23B1-4457-B3DD-6F88873A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5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18C-E1B9-40F6-9F11-229582BE031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B0AC-23B1-4457-B3DD-6F88873A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1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18C-E1B9-40F6-9F11-229582BE031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B0AC-23B1-4457-B3DD-6F88873A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2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18C-E1B9-40F6-9F11-229582BE031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B0AC-23B1-4457-B3DD-6F88873A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2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B118C-E1B9-40F6-9F11-229582BE031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EB0AC-23B1-4457-B3DD-6F88873A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2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RestAPI-2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Krishna </a:t>
            </a:r>
            <a:r>
              <a:rPr lang="en-US" dirty="0" err="1" smtClean="0"/>
              <a:t>Aryal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1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RestAPI-2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All</a:t>
            </a:r>
          </a:p>
          <a:p>
            <a:r>
              <a:rPr lang="en-US" dirty="0" smtClean="0"/>
              <a:t>Search Based on ID</a:t>
            </a:r>
          </a:p>
          <a:p>
            <a:r>
              <a:rPr lang="en-US" dirty="0" smtClean="0"/>
              <a:t>Create New</a:t>
            </a:r>
          </a:p>
          <a:p>
            <a:r>
              <a:rPr lang="en-US" dirty="0" smtClean="0"/>
              <a:t>Update Based on ID</a:t>
            </a:r>
          </a:p>
          <a:p>
            <a:r>
              <a:rPr lang="en-US" dirty="0" smtClean="0"/>
              <a:t>Delete Based on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 All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83200"/>
            <a:ext cx="10515601" cy="55747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1337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Search Based on ID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31024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96951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Create New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6530"/>
            <a:ext cx="10515600" cy="50049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79296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Update Based on ID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4462"/>
            <a:ext cx="10515600" cy="51648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86510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Delete Based on ID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72144" cy="28505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1136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36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RestAPI-2</vt:lpstr>
      <vt:lpstr>RestAPI-2</vt:lpstr>
      <vt:lpstr>Select All</vt:lpstr>
      <vt:lpstr>Search Based on ID</vt:lpstr>
      <vt:lpstr>Create New</vt:lpstr>
      <vt:lpstr>Update Based on ID</vt:lpstr>
      <vt:lpstr>Delete Based on ID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RestAPI-2</dc:title>
  <dc:creator>Microsoft account</dc:creator>
  <cp:lastModifiedBy>Microsoft account</cp:lastModifiedBy>
  <cp:revision>18</cp:revision>
  <dcterms:created xsi:type="dcterms:W3CDTF">2022-07-26T17:08:26Z</dcterms:created>
  <dcterms:modified xsi:type="dcterms:W3CDTF">2022-07-26T17:19:40Z</dcterms:modified>
</cp:coreProperties>
</file>