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7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ABE43A-E6C4-4BE6-8A9F-63B8484A6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CF3BDC-3218-50FC-05D8-BEB05E2A2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3D4D79-851A-D09D-13B0-E2BF4584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8C8C04-83F8-03FB-0FF1-C25E1A8E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8F6F0E-0298-A6E7-AA72-014DB6D6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0341B-B48E-89EE-C3E5-DADACAF4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2186C4-F733-7412-07DE-9261FFA71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2AD3B5-8740-D785-4709-46A36165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D1498F-2661-60F5-85FE-EAB830D8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606F4A-E863-CBED-02FB-5D652404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7014FD-FE16-ADAB-21FA-A0805EC69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7D862A-5C8B-79F8-0820-E65576080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2F959C-4A37-A5D3-9287-C9378BBE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8789CA-21B7-ABE8-702D-079F8DB6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8680CC-4074-3C4C-F056-70B40C56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4FCCF-215D-4E9B-0FB1-2495156D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8BEF2D-C02A-59BC-D8F1-E979920B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C71A1F-3036-DF1A-D163-1471A46C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03CA19-9115-F050-28F4-6B419CB1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64759B-29FB-5212-0A4D-FF71D5E4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DBFD56-421F-C513-2133-F0ADB046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0129BF-9FCA-8E84-38F5-3F6E93BB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F6E5C1-736D-773B-1826-345024C7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BDBE2E-7CE8-B441-E052-E3D329AA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2501CA-F1D7-A39E-11D6-FC6A324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E8D66-DFED-9085-F771-014F68FF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F372B-D44A-DFC9-1300-9E0EB15CD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14D266-DD1B-D6A1-9C56-FFE86BACD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EE9FD3-0878-618E-1354-B8E9DEBA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5CE9D5-F3EC-2DC3-5447-21A1E137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DF575C-7FC7-5F53-074B-CF71F1C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1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D8C9A-C0A4-5181-3F56-4AF4B54B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5E8C5E-B34C-945A-83A5-090487F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EB9D37-9456-2A45-5F2E-B03A48CC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0889372-FCCC-7E0F-BE09-5E0778E6E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687281-EA07-BF2A-B079-65F8E3F6A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E9B58DF-86AE-746F-9F8F-93F41DEB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F45EB3F-C73B-3B87-ECEA-733CC56E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5248C43-B95F-C1E8-9160-5743D072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56266-0A1A-C111-B25C-431BDDAB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98F45F-CA66-9529-EBB3-C1003F39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7E5C32-4A9E-F928-9989-28B7EE2B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1537E5-0F18-4282-E0A3-4CD5FE9C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6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8BFF99-17AD-9C1B-F277-8D7634A8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B5E6C4D-918E-A357-290E-16173EDE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D2D3C0-B482-B1E2-060A-B1EB17AC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E50EC-9221-6367-FE51-47DD84B9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744BB-43A4-0E97-D055-E15C108D0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DE22D3-F2AB-9CB5-0DE6-F57943DCC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230837-9637-D717-1E6E-7F09CA80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62BFF4-B8E2-C3ED-27A0-373209F4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A55C5B-DF3C-B3A6-350B-F1F8EDAD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990D3-81FA-12F6-1706-829477E4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28A681-EB85-56C7-E5A9-802C34A5D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00A59F-30E8-DEC0-C459-0DCD33D6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5431A4-E7D9-E58B-89EC-92AF4D07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BF8361-C25B-B737-04D7-D268749F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007D42-7EAA-6716-2672-BF6090B8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9A9A558-AA0F-71A9-9EA7-B91717F1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D9D21D-7344-8669-A2F4-37FA3FF0E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F1355-5B7E-D644-E73C-F03B4B474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91D8-E394-48CF-A24A-0B6FE643134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DF8276-24E2-11CA-4CDC-EEF16BC03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C00CFB-8B0D-6EB7-C7B2-DC765B86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7204-6B60-4D5B-9D06-F8F61C60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E164B-9638-2D75-60AE-6F9BB68F0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DF300E-0C68-58EA-1391-888A88E46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</a:t>
            </a:r>
            <a:r>
              <a:rPr lang="en-US" dirty="0" err="1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1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4ED78-9CEC-8B39-5F87-F7759F1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Router Level Middleware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DDF0C-25BC-3D47-5BE0-7214D4E3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Router level middleware works in the same way as application level middleware, except it is bound to an instance of </a:t>
            </a:r>
            <a:r>
              <a:rPr lang="en-US" dirty="0" err="1" smtClean="0"/>
              <a:t>express.Router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middleware function with no mount path. The function is executed every time the app receives a request.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err="1" smtClean="0"/>
              <a:t>router.use</a:t>
            </a:r>
            <a:r>
              <a:rPr lang="en-US" sz="1800" dirty="0" smtClean="0"/>
              <a:t>(function(request, response, next){</a:t>
            </a:r>
          </a:p>
          <a:p>
            <a:pPr marL="0" indent="0">
              <a:buNone/>
            </a:pPr>
            <a:r>
              <a:rPr lang="en-US" sz="1800" dirty="0" smtClean="0"/>
              <a:t>	console.log(“hello”);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next();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63055" y="4549676"/>
            <a:ext cx="5661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router.use</a:t>
            </a:r>
            <a:r>
              <a:rPr lang="en-US" dirty="0"/>
              <a:t>(function(request, response, next){</a:t>
            </a:r>
          </a:p>
          <a:p>
            <a:r>
              <a:rPr lang="en-US" dirty="0"/>
              <a:t>	console.log(“hello”);</a:t>
            </a:r>
          </a:p>
          <a:p>
            <a:r>
              <a:rPr lang="en-US" dirty="0"/>
              <a:t>	next();</a:t>
            </a:r>
          </a:p>
          <a:p>
            <a:r>
              <a:rPr lang="en-US" dirty="0" smtClean="0"/>
              <a:t>}, </a:t>
            </a:r>
            <a:endParaRPr lang="en-US" dirty="0"/>
          </a:p>
          <a:p>
            <a:r>
              <a:rPr lang="en-US" dirty="0"/>
              <a:t>function(request, response, next){</a:t>
            </a:r>
          </a:p>
          <a:p>
            <a:r>
              <a:rPr lang="en-US" dirty="0"/>
              <a:t>	console.log(“hello”);</a:t>
            </a:r>
          </a:p>
          <a:p>
            <a:r>
              <a:rPr lang="en-US" dirty="0"/>
              <a:t>	next();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72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4ED78-9CEC-8B39-5F87-F7759F1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Path </a:t>
            </a:r>
            <a:r>
              <a:rPr lang="en-US" b="1" dirty="0"/>
              <a:t>Level Middleware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DDF0C-25BC-3D47-5BE0-7214D4E3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middleware function mounted on the specific /</a:t>
            </a:r>
            <a:r>
              <a:rPr lang="en-US" dirty="0" err="1" smtClean="0"/>
              <a:t>url</a:t>
            </a:r>
            <a:r>
              <a:rPr lang="en-US" dirty="0" smtClean="0"/>
              <a:t> path. The function is executed for any type of HTTP request on the specific /</a:t>
            </a:r>
            <a:r>
              <a:rPr lang="en-US" dirty="0" err="1" smtClean="0"/>
              <a:t>url</a:t>
            </a:r>
            <a:r>
              <a:rPr lang="en-US" dirty="0" smtClean="0"/>
              <a:t> path.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router.use</a:t>
            </a:r>
            <a:r>
              <a:rPr lang="en-US" dirty="0"/>
              <a:t>('/</a:t>
            </a:r>
            <a:r>
              <a:rPr lang="en-US" dirty="0" err="1"/>
              <a:t>allperson</a:t>
            </a:r>
            <a:r>
              <a:rPr lang="en-US" dirty="0"/>
              <a:t>', </a:t>
            </a:r>
            <a:r>
              <a:rPr lang="en-US" dirty="0" err="1"/>
              <a:t>allPersonLogger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('/</a:t>
            </a:r>
            <a:r>
              <a:rPr lang="en-US" dirty="0" err="1"/>
              <a:t>allperson</a:t>
            </a:r>
            <a:r>
              <a:rPr lang="en-US" dirty="0"/>
              <a:t>', </a:t>
            </a:r>
            <a:r>
              <a:rPr lang="en-US" dirty="0" err="1"/>
              <a:t>allPersonController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639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</a:t>
            </a:r>
            <a:r>
              <a:rPr lang="en-US" b="1" dirty="0" smtClean="0"/>
              <a:t>Middleware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express.static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Serves static assets such as HTML files, images,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and so on.</a:t>
            </a:r>
          </a:p>
          <a:p>
            <a:endParaRPr lang="en-US" dirty="0" smtClean="0"/>
          </a:p>
          <a:p>
            <a:r>
              <a:rPr lang="en-US" b="1" dirty="0" err="1" smtClean="0"/>
              <a:t>express.json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Parse incoming requests with JSON payloads.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express.urlencoded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Parses incoming requests with URL-encoded payloads.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Third Party Middleware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Use third-party middleware to add functionality to express apps.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cookie-parser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cookieParser</a:t>
            </a:r>
            <a:r>
              <a:rPr lang="en-US" dirty="0" smtClean="0"/>
              <a:t> from ‘cookie-parser’;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//load the cookie-parser middleware</a:t>
            </a:r>
          </a:p>
          <a:p>
            <a:pPr marL="0" indent="0">
              <a:buNone/>
            </a:pPr>
            <a:r>
              <a:rPr lang="en-US" dirty="0" err="1" smtClean="0"/>
              <a:t>app.use</a:t>
            </a:r>
            <a:r>
              <a:rPr lang="en-US" dirty="0" smtClean="0"/>
              <a:t>(</a:t>
            </a:r>
            <a:r>
              <a:rPr lang="en-US" dirty="0" err="1" smtClean="0"/>
              <a:t>cookieParser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Note:</a:t>
            </a:r>
            <a:endParaRPr lang="en-US" b="1" dirty="0"/>
          </a:p>
          <a:p>
            <a:r>
              <a:rPr lang="en-US" b="1" dirty="0" smtClean="0"/>
              <a:t>https://expressjs.com/en/resources/middleware.html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120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51B66-F43F-9060-31C1-461AF3A6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AE63C1-5AE3-81CD-969A-55EE1989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490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77C08-9412-29C5-EE76-8A8C90BE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70507A-0338-E1FE-5EAD-222792E9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function that have access to the request object (request) and response object (response) and the next function in the application’s request-response cycle.</a:t>
            </a:r>
          </a:p>
          <a:p>
            <a:r>
              <a:rPr lang="en-US" dirty="0"/>
              <a:t>The next function is a function in the Express router which, when invoked, executes the middleware succeeding the current middleware.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Functions of Middleware</a:t>
            </a:r>
          </a:p>
          <a:p>
            <a:pPr lvl="1"/>
            <a:r>
              <a:rPr lang="en-US" dirty="0"/>
              <a:t>Execute any code</a:t>
            </a:r>
          </a:p>
          <a:p>
            <a:pPr lvl="1"/>
            <a:r>
              <a:rPr lang="en-US" dirty="0"/>
              <a:t>Make change to the request and response object</a:t>
            </a:r>
          </a:p>
          <a:p>
            <a:pPr lvl="1"/>
            <a:r>
              <a:rPr lang="en-US" dirty="0"/>
              <a:t>Call the next middleware in the stack</a:t>
            </a:r>
          </a:p>
        </p:txBody>
      </p:sp>
    </p:spTree>
    <p:extLst>
      <p:ext uri="{BB962C8B-B14F-4D97-AF65-F5344CB8AC3E}">
        <p14:creationId xmlns:p14="http://schemas.microsoft.com/office/powerpoint/2010/main" val="392172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78488-D380-5637-84F3-7DD8378C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6EF03-728A-4884-C0B8-CA86A84D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app.js</a:t>
            </a:r>
          </a:p>
          <a:p>
            <a:pPr marL="457200" lvl="1" indent="0">
              <a:buNone/>
            </a:pPr>
            <a:r>
              <a:rPr lang="en-US" dirty="0" err="1"/>
              <a:t>app.use</a:t>
            </a:r>
            <a:r>
              <a:rPr lang="en-US" dirty="0"/>
              <a:t>(function(request, response, next){</a:t>
            </a:r>
          </a:p>
          <a:p>
            <a:pPr marL="457200" lvl="1" indent="0">
              <a:buNone/>
            </a:pPr>
            <a:r>
              <a:rPr lang="en-US" dirty="0"/>
              <a:t>	console.log(“Hello”);</a:t>
            </a:r>
          </a:p>
          <a:p>
            <a:pPr marL="457200" lvl="1" indent="0">
              <a:buNone/>
            </a:pPr>
            <a:r>
              <a:rPr lang="en-US" dirty="0"/>
              <a:t>	next();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routes\person.js</a:t>
            </a:r>
          </a:p>
          <a:p>
            <a:pPr marL="457200" lvl="1" indent="0">
              <a:buNone/>
            </a:pPr>
            <a:r>
              <a:rPr lang="en-US" dirty="0" err="1"/>
              <a:t>app.use</a:t>
            </a:r>
            <a:r>
              <a:rPr lang="en-US" dirty="0"/>
              <a:t>(function(request, response, next){</a:t>
            </a:r>
          </a:p>
          <a:p>
            <a:pPr marL="457200" lvl="1" indent="0">
              <a:buNone/>
            </a:pPr>
            <a:r>
              <a:rPr lang="en-US" dirty="0"/>
              <a:t>	console.log(“Hello”);</a:t>
            </a:r>
          </a:p>
          <a:p>
            <a:pPr marL="457200" lvl="1" indent="0">
              <a:buNone/>
            </a:pPr>
            <a:r>
              <a:rPr lang="en-US" dirty="0"/>
              <a:t>	next();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179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B0B9D-5192-93FF-0ECC-3DC29F76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Middleware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97DB31-8FD3-BFA2-68F1-776D7618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middlewares</a:t>
            </a:r>
            <a:r>
              <a:rPr lang="en-US" b="1" dirty="0"/>
              <a:t>/studentMiddleware.js</a:t>
            </a:r>
          </a:p>
          <a:p>
            <a:pPr marL="457200" lvl="1" indent="0">
              <a:buNone/>
            </a:pPr>
            <a:r>
              <a:rPr lang="en-US" dirty="0"/>
              <a:t>var func1 = function(request, response, next){</a:t>
            </a:r>
          </a:p>
          <a:p>
            <a:pPr marL="457200" lvl="1" indent="0">
              <a:buNone/>
            </a:pPr>
            <a:r>
              <a:rPr lang="en-US" dirty="0"/>
              <a:t>	console.log(“Hello”);</a:t>
            </a:r>
          </a:p>
          <a:p>
            <a:pPr marL="457200" lvl="1" indent="0">
              <a:buNone/>
            </a:pPr>
            <a:r>
              <a:rPr lang="en-US" dirty="0"/>
              <a:t>	next();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93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D5EDA-69CB-60D7-EE5C-6D163A17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F064D-E8B0-DC03-D07F-53EE7154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app.js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b="1" dirty="0"/>
              <a:t>func1</a:t>
            </a:r>
            <a:r>
              <a:rPr lang="en-US" dirty="0"/>
              <a:t> from ‘</a:t>
            </a:r>
            <a:r>
              <a:rPr lang="en-US" b="1" dirty="0" err="1"/>
              <a:t>middlewares</a:t>
            </a:r>
            <a:r>
              <a:rPr lang="en-US" b="1" dirty="0"/>
              <a:t>/studentMiddleware.js’</a:t>
            </a:r>
          </a:p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b="1" dirty="0"/>
              <a:t>func1);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1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4ED78-9CEC-8B39-5F87-F7759F1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DDF0C-25BC-3D47-5BE0-7214D4E3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level Middleware</a:t>
            </a:r>
          </a:p>
          <a:p>
            <a:r>
              <a:rPr lang="en-US" dirty="0" smtClean="0"/>
              <a:t>Router Level Middleware</a:t>
            </a:r>
          </a:p>
          <a:p>
            <a:r>
              <a:rPr lang="en-US" dirty="0"/>
              <a:t>Path Level </a:t>
            </a:r>
            <a:r>
              <a:rPr lang="en-US" dirty="0" smtClean="0"/>
              <a:t>Middleware</a:t>
            </a:r>
          </a:p>
          <a:p>
            <a:r>
              <a:rPr lang="en-US" dirty="0" smtClean="0"/>
              <a:t>Built-in Middleware</a:t>
            </a:r>
          </a:p>
          <a:p>
            <a:r>
              <a:rPr lang="en-US" dirty="0" smtClean="0"/>
              <a:t>Third Party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7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4ED78-9CEC-8B39-5F87-F7759F1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DDF0C-25BC-3D47-5BE0-7214D4E3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application-level middleware to an instance of the app object by using the </a:t>
            </a:r>
            <a:r>
              <a:rPr lang="en-US" dirty="0" err="1"/>
              <a:t>app.use</a:t>
            </a:r>
            <a:r>
              <a:rPr lang="en-US" dirty="0"/>
              <a:t>() method and </a:t>
            </a:r>
            <a:r>
              <a:rPr lang="en-US" dirty="0" err="1"/>
              <a:t>app.METHOD</a:t>
            </a:r>
            <a:r>
              <a:rPr lang="en-US" dirty="0"/>
              <a:t>() functions, where METHOD is the HTTP method of the request that middleware function handles (such as GET, PUT, PATCH, POST, DEL).</a:t>
            </a:r>
          </a:p>
          <a:p>
            <a:endParaRPr lang="en-US" dirty="0"/>
          </a:p>
          <a:p>
            <a:r>
              <a:rPr lang="en-US" dirty="0"/>
              <a:t>A middleware function with no mount path. The function is executed every time the app receives a request.</a:t>
            </a:r>
          </a:p>
        </p:txBody>
      </p:sp>
    </p:spTree>
    <p:extLst>
      <p:ext uri="{BB962C8B-B14F-4D97-AF65-F5344CB8AC3E}">
        <p14:creationId xmlns:p14="http://schemas.microsoft.com/office/powerpoint/2010/main" val="8289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4ED78-9CEC-8B39-5F87-F7759F1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level Middleware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DDF0C-25BC-3D47-5BE0-7214D4E3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middlewares</a:t>
            </a:r>
            <a:r>
              <a:rPr lang="en-US" b="1" dirty="0"/>
              <a:t>/studentMiddleware.js</a:t>
            </a:r>
          </a:p>
          <a:p>
            <a:pPr marL="457200" lvl="1" indent="0">
              <a:buNone/>
            </a:pPr>
            <a:r>
              <a:rPr lang="en-US" dirty="0"/>
              <a:t>var func1 = function(request, response, next){</a:t>
            </a:r>
          </a:p>
          <a:p>
            <a:pPr marL="457200" lvl="1" indent="0">
              <a:buNone/>
            </a:pPr>
            <a:r>
              <a:rPr lang="en-US" dirty="0"/>
              <a:t>	console.log(“Hello”);</a:t>
            </a:r>
          </a:p>
          <a:p>
            <a:pPr marL="457200" lvl="1" indent="0">
              <a:buNone/>
            </a:pPr>
            <a:r>
              <a:rPr lang="en-US" dirty="0"/>
              <a:t>	next();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app.js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b="1" dirty="0"/>
              <a:t>func1</a:t>
            </a:r>
            <a:r>
              <a:rPr lang="en-US" dirty="0"/>
              <a:t> from ‘</a:t>
            </a:r>
            <a:r>
              <a:rPr lang="en-US" b="1" dirty="0" err="1"/>
              <a:t>middlewares</a:t>
            </a:r>
            <a:r>
              <a:rPr lang="en-US" b="1" dirty="0"/>
              <a:t>/studentMiddleware.js’</a:t>
            </a:r>
          </a:p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b="1" dirty="0"/>
              <a:t>func1);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0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384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Middleware</vt:lpstr>
      <vt:lpstr>Table of Contents</vt:lpstr>
      <vt:lpstr>Introduction</vt:lpstr>
      <vt:lpstr>Creating Middleware</vt:lpstr>
      <vt:lpstr>Creating Middleware</vt:lpstr>
      <vt:lpstr>Using Middleware</vt:lpstr>
      <vt:lpstr>Types of Middleware</vt:lpstr>
      <vt:lpstr>Application Level Middleware</vt:lpstr>
      <vt:lpstr>Application level Middleware</vt:lpstr>
      <vt:lpstr>Router Level Middleware</vt:lpstr>
      <vt:lpstr>Path Level Middleware</vt:lpstr>
      <vt:lpstr>Built-in Middleware</vt:lpstr>
      <vt:lpstr>Third Party Middleware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Administrator</dc:creator>
  <cp:lastModifiedBy>Microsoft account</cp:lastModifiedBy>
  <cp:revision>48</cp:revision>
  <dcterms:created xsi:type="dcterms:W3CDTF">2022-07-13T09:48:42Z</dcterms:created>
  <dcterms:modified xsi:type="dcterms:W3CDTF">2022-07-13T16:31:37Z</dcterms:modified>
</cp:coreProperties>
</file>