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52D9-7BC1-44F9-8C2F-2ECCDD5C885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4C0D-3C90-4284-8521-D636D3F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NodeJS-1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4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23" y="1825625"/>
            <a:ext cx="5570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82" y="1825625"/>
            <a:ext cx="5534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1825625"/>
            <a:ext cx="5551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65" y="1825625"/>
            <a:ext cx="5514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25625"/>
            <a:ext cx="5531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8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60" y="1825625"/>
            <a:ext cx="5534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90" y="1825625"/>
            <a:ext cx="70365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8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06" y="1825625"/>
            <a:ext cx="8531476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0" y="4060928"/>
            <a:ext cx="7881772" cy="15049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45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Download and Installation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3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</a:t>
            </a:r>
            <a:r>
              <a:rPr lang="en-US" dirty="0" smtClean="0"/>
              <a:t>and cross-platform runtime environment for executing JavaScript code outside a browser.</a:t>
            </a:r>
          </a:p>
          <a:p>
            <a:endParaRPr lang="en-US" dirty="0" smtClean="0"/>
          </a:p>
          <a:p>
            <a:r>
              <a:rPr lang="en-US" dirty="0" smtClean="0"/>
              <a:t>Building </a:t>
            </a:r>
            <a:r>
              <a:rPr lang="en-US" dirty="0" smtClean="0"/>
              <a:t>back-end services like APIs like Web App or Mobile App.</a:t>
            </a:r>
          </a:p>
          <a:p>
            <a:endParaRPr lang="en-US" b="1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in production by </a:t>
            </a:r>
            <a:r>
              <a:rPr lang="en-US" dirty="0" err="1" smtClean="0"/>
              <a:t>Paypal</a:t>
            </a:r>
            <a:r>
              <a:rPr lang="en-US" dirty="0" smtClean="0"/>
              <a:t>, Uber, Netflix, Walmart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get started and can be used for prototyping and agile development</a:t>
            </a:r>
          </a:p>
          <a:p>
            <a:r>
              <a:rPr lang="en-US" dirty="0" smtClean="0"/>
              <a:t>It provides fast and highly scalable services</a:t>
            </a:r>
          </a:p>
          <a:p>
            <a:r>
              <a:rPr lang="en-US" dirty="0" smtClean="0"/>
              <a:t>It uses JavaScript everywhere, so it’s easy for a JavaScript programmer to build back-end services using Node.js</a:t>
            </a:r>
          </a:p>
          <a:p>
            <a:r>
              <a:rPr lang="en-US" dirty="0" smtClean="0"/>
              <a:t>Source code cleaner and consistent.</a:t>
            </a:r>
          </a:p>
          <a:p>
            <a:r>
              <a:rPr lang="en-US" dirty="0" smtClean="0"/>
              <a:t>Large ecosystem for open source library.</a:t>
            </a:r>
          </a:p>
          <a:p>
            <a:r>
              <a:rPr lang="en-US" dirty="0" smtClean="0"/>
              <a:t>It has Asynchronous or Non-blocking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dirty="0" smtClean="0"/>
              <a:t>Scalability</a:t>
            </a:r>
          </a:p>
          <a:p>
            <a:r>
              <a:rPr lang="en-US" dirty="0" smtClean="0"/>
              <a:t>Real-time web apps</a:t>
            </a:r>
          </a:p>
          <a:p>
            <a:r>
              <a:rPr lang="en-US" dirty="0" smtClean="0"/>
              <a:t>Fast Suite</a:t>
            </a:r>
          </a:p>
          <a:p>
            <a:r>
              <a:rPr lang="en-US" dirty="0" smtClean="0"/>
              <a:t>Easy to learn and code</a:t>
            </a:r>
          </a:p>
          <a:p>
            <a:r>
              <a:rPr lang="en-US" dirty="0" smtClean="0"/>
              <a:t>Advantage of Caching</a:t>
            </a:r>
          </a:p>
          <a:p>
            <a:r>
              <a:rPr lang="en-US" dirty="0" smtClean="0"/>
              <a:t>Data Streaming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/>
              <a:t>Corporate Support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4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Chats,</a:t>
            </a:r>
          </a:p>
          <a:p>
            <a:r>
              <a:rPr lang="en-US" dirty="0" smtClean="0"/>
              <a:t>Complex Single-Page applications,</a:t>
            </a:r>
          </a:p>
          <a:p>
            <a:r>
              <a:rPr lang="en-US" dirty="0" smtClean="0"/>
              <a:t>Real-time collaboration tools,</a:t>
            </a:r>
          </a:p>
          <a:p>
            <a:r>
              <a:rPr lang="en-US" dirty="0" smtClean="0"/>
              <a:t>Streaming apps</a:t>
            </a:r>
          </a:p>
          <a:p>
            <a:r>
              <a:rPr lang="en-US" dirty="0" smtClean="0"/>
              <a:t>JSON APIs based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and 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https://nodejs.org/en/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4" y="2355078"/>
            <a:ext cx="7893123" cy="4404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35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98" y="1825625"/>
            <a:ext cx="5591132" cy="43536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430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25625"/>
            <a:ext cx="5548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170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NodeJS-1</vt:lpstr>
      <vt:lpstr>Table of  Contents</vt:lpstr>
      <vt:lpstr>Introduction</vt:lpstr>
      <vt:lpstr>Features</vt:lpstr>
      <vt:lpstr>Advantages</vt:lpstr>
      <vt:lpstr>Applications</vt:lpstr>
      <vt:lpstr>Download and 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NodeJS-1</dc:title>
  <dc:creator>Microsoft account</dc:creator>
  <cp:lastModifiedBy>Microsoft account</cp:lastModifiedBy>
  <cp:revision>19</cp:revision>
  <dcterms:created xsi:type="dcterms:W3CDTF">2022-06-11T15:16:31Z</dcterms:created>
  <dcterms:modified xsi:type="dcterms:W3CDTF">2022-06-20T15:01:36Z</dcterms:modified>
</cp:coreProperties>
</file>