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D18E-A7C2-40DD-9DF9-B23577CA88D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27D6-8AAF-4EC8-AF7A-D2F4AF14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NodeJS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Krishna </a:t>
            </a:r>
            <a:r>
              <a:rPr lang="en-US" b="1" dirty="0" err="1" smtClean="0"/>
              <a:t>Aryal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53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NodeJS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Microsoft account</dc:creator>
  <cp:lastModifiedBy>Microsoft account</cp:lastModifiedBy>
  <cp:revision>3</cp:revision>
  <dcterms:created xsi:type="dcterms:W3CDTF">2022-06-20T15:17:01Z</dcterms:created>
  <dcterms:modified xsi:type="dcterms:W3CDTF">2022-06-20T15:35:20Z</dcterms:modified>
</cp:coreProperties>
</file>