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B3C9-6571-4FD6-9D92-C04F33892EE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2FA5-1947-4235-8A2D-C26FAA5A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5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&amp; </a:t>
            </a:r>
            <a:r>
              <a:rPr lang="en-US" dirty="0" smtClean="0"/>
              <a:t>Synchronous</a:t>
            </a:r>
          </a:p>
          <a:p>
            <a:r>
              <a:rPr lang="en-US" dirty="0" smtClean="0"/>
              <a:t>Call-Stack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Asynchronous &amp; Synchronous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27483" cy="5082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5049" y="2831585"/>
            <a:ext cx="204280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4278" y="5464538"/>
            <a:ext cx="20428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JavaScript,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Stack, </a:t>
            </a:r>
            <a:r>
              <a:rPr lang="en-US" dirty="0" err="1" smtClean="0"/>
              <a:t>NodeAPI</a:t>
            </a:r>
            <a:r>
              <a:rPr lang="en-US" dirty="0" smtClean="0"/>
              <a:t>, </a:t>
            </a:r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1" cy="50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Stack, </a:t>
            </a:r>
            <a:r>
              <a:rPr lang="en-US" dirty="0" err="1" smtClean="0"/>
              <a:t>NodeAPI</a:t>
            </a:r>
            <a:r>
              <a:rPr lang="en-US" dirty="0" smtClean="0"/>
              <a:t>, </a:t>
            </a:r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9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Stack, </a:t>
            </a:r>
            <a:r>
              <a:rPr lang="en-US" dirty="0" err="1" smtClean="0"/>
              <a:t>NodeAPI</a:t>
            </a:r>
            <a:r>
              <a:rPr lang="en-US" dirty="0" smtClean="0"/>
              <a:t>, </a:t>
            </a:r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Stack, </a:t>
            </a:r>
            <a:r>
              <a:rPr lang="en-US" dirty="0" err="1" smtClean="0"/>
              <a:t>NodeAPI</a:t>
            </a:r>
            <a:r>
              <a:rPr lang="en-US" dirty="0" smtClean="0"/>
              <a:t>, </a:t>
            </a:r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NodeJS</vt:lpstr>
      <vt:lpstr>Table of Contents</vt:lpstr>
      <vt:lpstr>Asynchronous &amp; Synchronous</vt:lpstr>
      <vt:lpstr>Call Stack, NodeAPI, CallBack Queue</vt:lpstr>
      <vt:lpstr>Call Stack, NodeAPI, CallBack Queue</vt:lpstr>
      <vt:lpstr>Call Stack, NodeAPI, CallBack Queue</vt:lpstr>
      <vt:lpstr>Call Stack, NodeAPI, CallBack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Microsoft account</dc:creator>
  <cp:lastModifiedBy>Microsoft account</cp:lastModifiedBy>
  <cp:revision>7</cp:revision>
  <dcterms:created xsi:type="dcterms:W3CDTF">2022-06-28T15:29:03Z</dcterms:created>
  <dcterms:modified xsi:type="dcterms:W3CDTF">2022-06-28T16:27:04Z</dcterms:modified>
</cp:coreProperties>
</file>