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75" r:id="rId14"/>
    <p:sldId id="266" r:id="rId15"/>
    <p:sldId id="276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6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232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9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1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5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0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457200"/>
            <a:ext cx="6194854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51148" y="54864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Submitted by: Suraj Kumar Soni</a:t>
            </a: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828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137"/>
            <a:ext cx="1876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196"/>
            <a:ext cx="25241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36" y="393485"/>
            <a:ext cx="184785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90762"/>
            <a:ext cx="1895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371600"/>
            <a:ext cx="8689848" cy="1368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defined dimensions of images and other parameters also. Then, for data augmentation we defined training and testing set.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80" y="2514600"/>
            <a:ext cx="6567487" cy="37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6" y="304800"/>
            <a:ext cx="3657600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09" y="1371600"/>
            <a:ext cx="40005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6" y="3182032"/>
            <a:ext cx="3862387" cy="346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56" y="1524000"/>
            <a:ext cx="8537643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9" y="3011291"/>
            <a:ext cx="3872154" cy="344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11291"/>
            <a:ext cx="475278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31" y="1352745"/>
            <a:ext cx="5214938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10" y="44196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00872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33600"/>
            <a:ext cx="8039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1527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6900"/>
            <a:ext cx="31813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981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33126"/>
            <a:ext cx="29622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4" y="10668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3037"/>
            <a:ext cx="3076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6068"/>
            <a:ext cx="2771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2087"/>
            <a:ext cx="29813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2087"/>
            <a:ext cx="29813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53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175"/>
            <a:ext cx="3019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5" y="1571625"/>
            <a:ext cx="32575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7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590800"/>
            <a:ext cx="6711654" cy="3657606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88%.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00872" cy="42672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scrape images from e-commerce portal, Amazon.IN 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(men)</a:t>
            </a:r>
          </a:p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</a:t>
            </a:r>
            <a:r>
              <a:rPr lang="en-IN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343 rows for each of the items</a:t>
            </a:r>
          </a:p>
        </p:txBody>
      </p:sp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9144000" cy="758952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438400"/>
            <a:ext cx="6600825" cy="37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6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7" y="314901"/>
            <a:ext cx="3925330" cy="352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71800"/>
            <a:ext cx="4495800" cy="33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1752600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829175" cy="36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152401"/>
            <a:ext cx="4390768" cy="327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61862" cy="298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534400" cy="758952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85" y="27432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from each clothing category and remaining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we have kept in Test folder for each category. Hence, we got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for training and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354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testing.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871</TotalTime>
  <Words>465</Words>
  <Application>Microsoft Office PowerPoint</Application>
  <PresentationFormat>On-screen Show (4:3)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PowerPoint Presentation</vt:lpstr>
      <vt:lpstr>CONCEPTUAL BACKGROUND OF THE DOMAIN PROBLEM</vt:lpstr>
      <vt:lpstr>PROBLEM STATEMENT</vt:lpstr>
      <vt:lpstr>ANALYTICAL PROBLEM FRAMING</vt:lpstr>
      <vt:lpstr>ANALYTICAL PROBLEM FRAMING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SURAJ SONI</cp:lastModifiedBy>
  <cp:revision>45</cp:revision>
  <dcterms:created xsi:type="dcterms:W3CDTF">2021-06-17T06:55:27Z</dcterms:created>
  <dcterms:modified xsi:type="dcterms:W3CDTF">2022-11-11T09:21:20Z</dcterms:modified>
</cp:coreProperties>
</file>