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Exploring the Iris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: Suraj </a:t>
            </a:r>
            <a:r>
              <a:rPr lang="en-IN" dirty="0" smtClean="0"/>
              <a:t>Gupta</a:t>
            </a:r>
          </a:p>
          <a:p>
            <a:r>
              <a:rPr lang="en-IN" dirty="0" smtClean="0"/>
              <a:t>Date</a:t>
            </a:r>
            <a:r>
              <a:rPr lang="en-IN" dirty="0"/>
              <a:t>: 23-12-2023</a:t>
            </a:r>
          </a:p>
        </p:txBody>
      </p:sp>
    </p:spTree>
    <p:extLst>
      <p:ext uri="{BB962C8B-B14F-4D97-AF65-F5344CB8AC3E}">
        <p14:creationId xmlns:p14="http://schemas.microsoft.com/office/powerpoint/2010/main" val="10237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LogisticRegression</a:t>
            </a:r>
            <a:r>
              <a:rPr lang="en-US" b="1" dirty="0"/>
              <a:t> Model</a:t>
            </a:r>
          </a:p>
          <a:p>
            <a:r>
              <a:rPr lang="en-US" dirty="0"/>
              <a:t>The </a:t>
            </a:r>
            <a:r>
              <a:rPr lang="en-US" dirty="0" err="1"/>
              <a:t>LogisticRegression</a:t>
            </a:r>
            <a:r>
              <a:rPr lang="en-US" dirty="0"/>
              <a:t> model is used to predict the results of the IRIS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9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KNeighborsClassifier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Classification Model</a:t>
            </a:r>
          </a:p>
          <a:p>
            <a:r>
              <a:rPr lang="en-US" dirty="0"/>
              <a:t>The </a:t>
            </a:r>
            <a:r>
              <a:rPr lang="en-US" dirty="0" err="1"/>
              <a:t>KNeighborsClassifier</a:t>
            </a:r>
            <a:r>
              <a:rPr lang="en-US" dirty="0"/>
              <a:t> algorithm is used to create a classification model for the IRIS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9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GaussianNB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Classification Model</a:t>
            </a:r>
          </a:p>
          <a:p>
            <a:r>
              <a:rPr lang="en-US" dirty="0"/>
              <a:t>We used the </a:t>
            </a:r>
            <a:r>
              <a:rPr lang="en-US" dirty="0" err="1"/>
              <a:t>GaussianNB</a:t>
            </a:r>
            <a:r>
              <a:rPr lang="en-US" dirty="0"/>
              <a:t> algorithm to create a classification model for the IRIS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57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conclusion, the analysis of the IRIS dataset using machine learning models has provided valuable insights into the classification of different iris flower species.</a:t>
            </a:r>
          </a:p>
          <a:p>
            <a:r>
              <a:rPr lang="en-US" dirty="0"/>
              <a:t>The models performed well in accurately predicting the species based on the input features, achieving high accuracy scores.</a:t>
            </a:r>
          </a:p>
          <a:p>
            <a:r>
              <a:rPr lang="en-US" dirty="0"/>
              <a:t>The decision tree model showed the highest accuracy, followed by the logistic regression and K-nearest neighbors models.</a:t>
            </a:r>
          </a:p>
          <a:p>
            <a:r>
              <a:rPr lang="en-US" dirty="0"/>
              <a:t>The analysis also revealed the importance of the petal length and width features in distinguishing between the iris species.</a:t>
            </a:r>
          </a:p>
          <a:p>
            <a:r>
              <a:rPr lang="en-US" dirty="0"/>
              <a:t>Overall, this analysis demonstrates the effectiveness of machine learning models in classifying iris flowers and highlights the significance of feature selection in achieving accurate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7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Iris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607"/>
            <a:ext cx="8596668" cy="4403755"/>
          </a:xfrm>
        </p:spPr>
        <p:txBody>
          <a:bodyPr/>
          <a:lstStyle/>
          <a:p>
            <a:r>
              <a:rPr lang="en-US" dirty="0"/>
              <a:t>The Iris dataset is a popular dataset often used in machine learning and statistics. It contains measurements of four features of three different species of Iris flowers: sepal length, sepal width, petal length, and petal width. This dataset is commonly used to practice classification algorithms and data visualization techniques.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6" y="3300152"/>
            <a:ext cx="7998922" cy="29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Exploration and Analysis of the IRIS Data Set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0364"/>
            <a:ext cx="8678487" cy="4421043"/>
          </a:xfrm>
        </p:spPr>
      </p:pic>
    </p:spTree>
    <p:extLst>
      <p:ext uri="{BB962C8B-B14F-4D97-AF65-F5344CB8AC3E}">
        <p14:creationId xmlns:p14="http://schemas.microsoft.com/office/powerpoint/2010/main" val="92988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Pandas</a:t>
            </a:r>
          </a:p>
          <a:p>
            <a:r>
              <a:rPr lang="pt-BR" dirty="0"/>
              <a:t>import pandas as pd</a:t>
            </a:r>
          </a:p>
          <a:p>
            <a:r>
              <a:rPr lang="en-US" b="1" dirty="0" err="1"/>
              <a:t>NumPy</a:t>
            </a:r>
            <a:endParaRPr lang="en-US" b="1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IN" b="1" dirty="0" err="1"/>
              <a:t>Matplotlib</a:t>
            </a:r>
            <a:endParaRPr lang="en-IN" b="1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US" b="1" dirty="0" err="1"/>
              <a:t>Scikit</a:t>
            </a:r>
            <a:r>
              <a:rPr lang="en-US" b="1" dirty="0"/>
              <a:t>-learn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6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IRIS Dataset</a:t>
            </a:r>
          </a:p>
          <a:p>
            <a:r>
              <a:rPr lang="en-US" dirty="0"/>
              <a:t>The IRIS dataset is a widely used dataset in machine learning. It consists of 150 samples of iris flowers from three different species: </a:t>
            </a:r>
            <a:r>
              <a:rPr lang="en-US" dirty="0" err="1"/>
              <a:t>setosa</a:t>
            </a:r>
            <a:r>
              <a:rPr lang="en-US" dirty="0"/>
              <a:t>, versicolor, and </a:t>
            </a:r>
            <a:r>
              <a:rPr lang="en-US" dirty="0" err="1"/>
              <a:t>virginica</a:t>
            </a:r>
            <a:r>
              <a:rPr lang="en-US" dirty="0"/>
              <a:t>.</a:t>
            </a:r>
          </a:p>
          <a:p>
            <a:r>
              <a:rPr lang="en-US" dirty="0"/>
              <a:t>To load the dataset, we will use a popular Python library called </a:t>
            </a:r>
            <a:r>
              <a:rPr lang="en-US" dirty="0" err="1"/>
              <a:t>scikit</a:t>
            </a:r>
            <a:r>
              <a:rPr lang="en-US" dirty="0"/>
              <a:t>-learn. </a:t>
            </a:r>
            <a:r>
              <a:rPr lang="en-US" dirty="0" err="1"/>
              <a:t>Scikit</a:t>
            </a:r>
            <a:r>
              <a:rPr lang="en-US" dirty="0"/>
              <a:t>-learn provides a function called </a:t>
            </a:r>
            <a:r>
              <a:rPr lang="en-US" dirty="0" err="1"/>
              <a:t>load_iris</a:t>
            </a:r>
            <a:r>
              <a:rPr lang="en-US" dirty="0"/>
              <a:t>() that allows us to easily load the dataset into our analysis.</a:t>
            </a:r>
          </a:p>
          <a:p>
            <a:r>
              <a:rPr lang="en-US" dirty="0"/>
              <a:t>Once the dataset is loaded, we can explore its features and use it to train machine learning models for classification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91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504605"/>
            <a:ext cx="8596668" cy="4536758"/>
          </a:xfrm>
        </p:spPr>
        <p:txBody>
          <a:bodyPr/>
          <a:lstStyle/>
          <a:p>
            <a:r>
              <a:rPr lang="en-US" dirty="0" smtClean="0"/>
              <a:t>Exploratory </a:t>
            </a:r>
            <a:r>
              <a:rPr lang="en-US" dirty="0"/>
              <a:t>Data Analysis (EDA) is a critical phase in understanding your dataset. It involves techniques to summarize the main characteristics, often using visual methods, to uncover patterns, spot anomalies, and test underlying assumptions.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7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815853"/>
            <a:ext cx="8596312" cy="2276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421535"/>
            <a:ext cx="375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Histograms</a:t>
            </a:r>
          </a:p>
          <a:p>
            <a:r>
              <a:rPr lang="en-US" dirty="0">
                <a:solidFill>
                  <a:srgbClr val="FF0000"/>
                </a:solidFill>
              </a:rPr>
              <a:t>Histograms are used to visualize the distribution of a continuous variable. They provide insights into the range, shape, and spread of the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7266" y="4421535"/>
            <a:ext cx="4056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Count Plots</a:t>
            </a:r>
          </a:p>
          <a:p>
            <a:r>
              <a:rPr lang="en-US" dirty="0">
                <a:solidFill>
                  <a:srgbClr val="FF0000"/>
                </a:solidFill>
              </a:rPr>
              <a:t>Count plots are used to visualize the count or frequency of categorical variables. They provide insights into the distribution and proportion of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287238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 smtClean="0"/>
              <a:t>LabelEncoder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2000" dirty="0" err="1"/>
              <a:t>LabelEncoder</a:t>
            </a:r>
            <a:r>
              <a:rPr lang="en-US" sz="2000" dirty="0"/>
              <a:t> is a utility class in </a:t>
            </a:r>
            <a:r>
              <a:rPr lang="en-US" sz="2000" dirty="0" err="1"/>
              <a:t>scikit</a:t>
            </a:r>
            <a:r>
              <a:rPr lang="en-US" sz="2000" dirty="0"/>
              <a:t>-learn that can be used to encode categorical target variables into numerical values.</a:t>
            </a: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4332" y="32807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Splitting </a:t>
            </a:r>
            <a:r>
              <a:rPr lang="en-US" sz="3200" dirty="0"/>
              <a:t>into Train and Test </a:t>
            </a:r>
            <a:r>
              <a:rPr lang="en-US" sz="3200" dirty="0" smtClean="0"/>
              <a:t>Dataset</a:t>
            </a:r>
          </a:p>
          <a:p>
            <a:r>
              <a:rPr lang="en-US" sz="1900" dirty="0"/>
              <a:t>To evaluate the performance of machine learning models on the IRIS dataset, we need to split the dataset into training and testing sets.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7504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LogisticRegression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Classification </a:t>
            </a:r>
            <a:r>
              <a:rPr lang="en-US" b="1" dirty="0"/>
              <a:t>Model</a:t>
            </a:r>
          </a:p>
          <a:p>
            <a:r>
              <a:rPr lang="en-US" dirty="0"/>
              <a:t>We used the </a:t>
            </a:r>
            <a:r>
              <a:rPr lang="en-US" dirty="0" err="1"/>
              <a:t>LogisticRegression</a:t>
            </a:r>
            <a:r>
              <a:rPr lang="en-US" dirty="0"/>
              <a:t> algorithm to create a classification model for the IRIS dataset.</a:t>
            </a:r>
          </a:p>
          <a:p>
            <a:r>
              <a:rPr lang="en-US" b="1" dirty="0"/>
              <a:t>Accuracy</a:t>
            </a:r>
          </a:p>
          <a:p>
            <a:r>
              <a:rPr lang="en-US" dirty="0"/>
              <a:t>The accuracy of the </a:t>
            </a:r>
            <a:r>
              <a:rPr lang="en-US" dirty="0" err="1"/>
              <a:t>LogisticRegression</a:t>
            </a:r>
            <a:r>
              <a:rPr lang="en-US" dirty="0"/>
              <a:t> model on the IRIS dataset is 95%.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91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533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Exploring the Iris Dataset</vt:lpstr>
      <vt:lpstr>Introduction to the Iris Dataset</vt:lpstr>
      <vt:lpstr>Exploration and Analysis of the IRIS Data Set </vt:lpstr>
      <vt:lpstr>Importing Libraries</vt:lpstr>
      <vt:lpstr>Loading Dataset</vt:lpstr>
      <vt:lpstr>Exploratory Data Analysis</vt:lpstr>
      <vt:lpstr>Data Visualization</vt:lpstr>
      <vt:lpstr>Using LabelEncoder LabelEncoder is a utility class in scikit-learn that can be used to encode categorical target variables into numerical values.</vt:lpstr>
      <vt:lpstr>Using LogisticRegression </vt:lpstr>
      <vt:lpstr>Predicting the Result</vt:lpstr>
      <vt:lpstr>Using KNeighborsClassifier</vt:lpstr>
      <vt:lpstr>Using GaussianNB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Iris Dataset</dc:title>
  <dc:creator>SURAJ</dc:creator>
  <cp:lastModifiedBy>SURAJ</cp:lastModifiedBy>
  <cp:revision>6</cp:revision>
  <dcterms:created xsi:type="dcterms:W3CDTF">2023-12-23T04:25:44Z</dcterms:created>
  <dcterms:modified xsi:type="dcterms:W3CDTF">2023-12-23T05:35:31Z</dcterms:modified>
</cp:coreProperties>
</file>