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Tutorial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First appeared in 1995 by Netscape Navigator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data validation at client to full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Core 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Standardized by ECMAScript in 1997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Versions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ES1…ES5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ES6, ES7, ES8 and beyond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Have You Heard about ECMAScript 6? Find Out What's New in ...">
            <a:extLst>
              <a:ext uri="{FF2B5EF4-FFF2-40B4-BE49-F238E27FC236}">
                <a16:creationId xmlns:a16="http://schemas.microsoft.com/office/drawing/2014/main" id="{95F2BA44-E523-4DC7-965F-CA4BA71D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70" y="3715237"/>
            <a:ext cx="5187819" cy="241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M &amp; BOM Revisited - Federico Knüssel - Medium">
            <a:extLst>
              <a:ext uri="{FF2B5EF4-FFF2-40B4-BE49-F238E27FC236}">
                <a16:creationId xmlns:a16="http://schemas.microsoft.com/office/drawing/2014/main" id="{B9450839-B613-4A87-B9EB-A517C14C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70" y="130628"/>
            <a:ext cx="5314616" cy="33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Interpreter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V8 Engine - Runs on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JS in server side is in Node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Coding Hello World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Explore Javascript Engines | Javascript Engines Guide.">
            <a:extLst>
              <a:ext uri="{FF2B5EF4-FFF2-40B4-BE49-F238E27FC236}">
                <a16:creationId xmlns:a16="http://schemas.microsoft.com/office/drawing/2014/main" id="{CE754A65-A35E-43E2-9410-D11887B6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79" y="909665"/>
            <a:ext cx="573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Interpreter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V8 Engine - Runs on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JS in server side is in Node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Coding Hello World in Browser Debug Console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Explore Javascript Engines | Javascript Engines Guide.">
            <a:extLst>
              <a:ext uri="{FF2B5EF4-FFF2-40B4-BE49-F238E27FC236}">
                <a16:creationId xmlns:a16="http://schemas.microsoft.com/office/drawing/2014/main" id="{CE754A65-A35E-43E2-9410-D11887B6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79" y="909665"/>
            <a:ext cx="573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avascript coding">
            <a:extLst>
              <a:ext uri="{FF2B5EF4-FFF2-40B4-BE49-F238E27FC236}">
                <a16:creationId xmlns:a16="http://schemas.microsoft.com/office/drawing/2014/main" id="{DF94E123-8308-4EA7-BF7B-616594F1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7" y="3714217"/>
            <a:ext cx="3557600" cy="19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6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Loosely typed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hold any type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var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098" name="Picture 2" descr="What are the Different Data Types in JavaScript - Edureka">
            <a:extLst>
              <a:ext uri="{FF2B5EF4-FFF2-40B4-BE49-F238E27FC236}">
                <a16:creationId xmlns:a16="http://schemas.microsoft.com/office/drawing/2014/main" id="{82DC67D4-D786-4045-BB8A-CC09369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65" y="1631185"/>
            <a:ext cx="7086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JavaScript Conditional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switch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for-of (ES6)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do-while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B604-2DC8-41C3-8FFC-B9ECB78F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44" y="1143759"/>
            <a:ext cx="456247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D115D-798A-4084-980B-26076337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08" y="2113791"/>
            <a:ext cx="4090016" cy="2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sensitive names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keyword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Overloading, arguments are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 statement (optional)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of declaring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function keyword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Inside a scope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ES6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FC4E6-9298-4811-96AD-8375EEA0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30" y="871778"/>
            <a:ext cx="33242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029E2-9AE1-43CF-BB02-DBEA644E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30" y="1779133"/>
            <a:ext cx="3752850" cy="30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73DE8-567D-4004-99AA-278581A2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704" y="5317756"/>
            <a:ext cx="6086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6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39226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Ex-1. Write JS code for Hello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Ex-2. Write JS code for adding two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Ex-3. Write JS code for validating given numbers for digits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Ex-4. display addition, subtraction, division and multiplication of two given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Ex-5. find reverse of a given sentence by reversing only words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“Hello World”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dlroW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olleH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“Sunday is Holiday”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adiloH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>
                <a:sym typeface="Wingdings" panose="05000000000000000000" pitchFamily="2" charset="2"/>
              </a:rPr>
              <a:t> yaduuS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Ex-6. Write a JavaScript to replace each character of a given string by the next one in the English alphabet. </a:t>
            </a:r>
            <a:br>
              <a:rPr lang="en-US" dirty="0"/>
            </a:br>
            <a:r>
              <a:rPr lang="en-US" dirty="0"/>
              <a:t>Note: 'a' will be replace by 'b' or 'z' would be replaced by 'a'. Types of declaring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295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 Tutorial </vt:lpstr>
      <vt:lpstr>What is JavaScript?</vt:lpstr>
      <vt:lpstr>JavaScript Language</vt:lpstr>
      <vt:lpstr>JavaScript Hello world</vt:lpstr>
      <vt:lpstr>JavaScript Types</vt:lpstr>
      <vt:lpstr>JavaScript Conditional and loops</vt:lpstr>
      <vt:lpstr>JavaScript functions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21</cp:revision>
  <dcterms:created xsi:type="dcterms:W3CDTF">2020-02-23T20:22:46Z</dcterms:created>
  <dcterms:modified xsi:type="dcterms:W3CDTF">2020-04-20T04:04:40Z</dcterms:modified>
</cp:coreProperties>
</file>