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68" r:id="rId5"/>
    <p:sldId id="275" r:id="rId6"/>
    <p:sldId id="276" r:id="rId7"/>
    <p:sldId id="277" r:id="rId8"/>
    <p:sldId id="267" r:id="rId9"/>
    <p:sldId id="270" r:id="rId10"/>
    <p:sldId id="271" r:id="rId11"/>
    <p:sldId id="272" r:id="rId12"/>
    <p:sldId id="273" r:id="rId13"/>
    <p:sldId id="27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39" d="100"/>
          <a:sy n="39" d="100"/>
        </p:scale>
        <p:origin x="8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79E3-F2BA-4E62-AEE0-7278411DE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21E93-BD37-409E-8D04-D53185C62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0982-0270-4A91-8F69-CB479AC0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21869-F225-4367-AFDF-7C0E72A3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3E4A7-8ED3-429F-B5D2-1B276673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0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5ED9-93E3-4BC7-BEF8-1EA33D9B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AF99B-0F8A-4C2A-8AD5-FDCF2C396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87C65-8861-4A8F-AEC9-1312389F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3BC75-9502-449A-BD18-0DB1A125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A0DF1-8517-4161-9F8E-5BF32FA9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056B2-67A0-4697-AFAE-AEB3AD06E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E1E54-7D11-4FD7-8B68-11B57F28E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09C23-6A76-488D-8B65-33BB9CD6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6992F-891F-4C9A-8868-6439D954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0C7BF-B3C7-4E49-B66F-AA40A4C2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6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0230-E943-406A-8B2A-0A25A8C2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4B2DA-07F8-40FB-ABA5-D2A4E1C86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B3461-CA72-46C9-A68C-358DB53D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5D45E-2386-4057-BA9C-8CBB5659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F2A6D-8F00-43BC-BDA3-0B1359F1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8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26A1-39D2-47C5-B2B0-9D61FAFB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5B75F-5C97-45BA-A2E4-9FD74ECC5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0587B-93F6-4C96-8FB0-B72872AE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E14C7-7A17-4606-8FA7-67E1EE76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004A-1851-4D11-82D9-437E6204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72FB-D52C-4643-BBB1-623B3620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72053-5532-40F0-AFA3-22F4333FC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A074B-CDC8-42E5-846B-A3DDFEE45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B5BEE-8F7F-4BA9-83FC-AB6D475C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25710-5AF6-42D6-8FA1-2691C77F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DA7ED-D2D7-4286-9CFC-2541AA27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3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8B42-14D0-4C8F-BD0C-FD64F80B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2704B-8D99-438F-A9C2-9790927B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6885C-7225-4D28-874B-BA6456156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BE06B-3718-4CBE-BE13-3B15CC34C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7BF96-32C0-4D91-8D45-EF716AF7D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B7D67-6647-4506-B78C-B0BA3C0D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61431-533C-4118-8AD3-5343F21D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8F7EA-4979-4F1A-9FC2-65246A44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2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D6C5-3E5D-4091-B42E-DD5DA93C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B2F5D-14AA-409E-884A-5FFECD3F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304A8-9521-419F-9235-AEA44EEC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806A2-9028-4F26-AC65-A928ED1C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6B445-78C7-4E4D-987A-84220853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648A-0399-43AD-B87E-15EA5FBD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85276-36B7-49A2-B8DB-02E51084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3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9DEE-7CEF-42BE-BD2F-00754119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74273-05E6-4D45-A8FB-512AC36CD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508EA-0C96-427D-A09C-7163DF671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8F500-C370-466F-B055-86A854A2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6759C-7D5D-48A9-9216-931C17BE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150F3-420A-446E-B421-0BF57C10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8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2F23-EE59-4AC3-8986-E68142E0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4189E-78EF-46C5-86DB-2838AFE23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892C6-3681-4202-BC01-72CFF1A82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402AB-5E66-4ACC-BAA3-7E7DC285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F91F5-B458-4CC8-B937-E34163CF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E9FF1-FEDF-45EF-87F1-CDE773B0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29C1F-95C8-4A5B-B7DA-590C47C2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27E36-7DC4-4CF5-947C-5F5A0A342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59C46-AF0F-44CF-8414-B3680AC5D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CE792-2EEC-4DD0-A4AA-4869D05EE7DF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7D512-95BF-4E10-BC83-15EB95722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317BF-9EB4-428F-ACA2-F00047F84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3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.goalkicker.com/JavaScriptBook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4A78-298D-4DAE-AF52-F113DB66E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Tutorial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C119A-A8B8-4850-83E8-C2B4CC927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Prashanth Jaligama</a:t>
            </a:r>
          </a:p>
        </p:txBody>
      </p:sp>
    </p:spTree>
    <p:extLst>
      <p:ext uri="{BB962C8B-B14F-4D97-AF65-F5344CB8AC3E}">
        <p14:creationId xmlns:p14="http://schemas.microsoft.com/office/powerpoint/2010/main" val="90162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Factory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39226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Well known design 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Abstracts process of creating object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 a function to create object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26EC5-1A88-4703-A78E-0C51712F5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243" y="2923924"/>
            <a:ext cx="88392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6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Constructor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8" y="1540244"/>
            <a:ext cx="4898424" cy="39226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There is no object created explicitly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Uses ‘this’ object to create properties and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 return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Downside – function are created for every instance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256B3-6BC5-4101-9938-EF8C2C6C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147" y="1143759"/>
            <a:ext cx="6708108" cy="447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8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Prototype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3732363" cy="39226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Each function is created with a prototype property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Functions does not create duplicate per instance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Functions knows the context via ‘this’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21FC09-3B1B-4DD8-8A38-AA40E0DE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5" y="1143759"/>
            <a:ext cx="75723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79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r>
              <a:rPr lang="en-US" dirty="0"/>
              <a:t>Coding Exercise</a:t>
            </a:r>
          </a:p>
        </p:txBody>
      </p:sp>
      <p:pic>
        <p:nvPicPr>
          <p:cNvPr id="8194" name="Picture 2" descr="Image result for javascript coding">
            <a:extLst>
              <a:ext uri="{FF2B5EF4-FFF2-40B4-BE49-F238E27FC236}">
                <a16:creationId xmlns:a16="http://schemas.microsoft.com/office/drawing/2014/main" id="{3F7BFB90-517E-4642-AE6C-38A31BB95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738" y="1143759"/>
            <a:ext cx="3902833" cy="219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DA043482-5A2A-4732-9E9B-F78447C32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6" y="1540244"/>
            <a:ext cx="7566551" cy="3922643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Ex-1. Write JS code for Hello World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Ex-2. Write JS code for adding two numbers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Ex-3. Write JS code for validating given numbers for digits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Ex-4. display addition, subtraction, division and multiplication of two given numbers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Ex-5. find reverse of a given sentence by reversing only words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“Hello World” </a:t>
            </a:r>
            <a:r>
              <a:rPr lang="en-US" dirty="0">
                <a:sym typeface="Wingdings" panose="05000000000000000000" pitchFamily="2" charset="2"/>
              </a:rPr>
              <a:t> “</a:t>
            </a:r>
            <a:r>
              <a:rPr lang="en-US" dirty="0" err="1">
                <a:sym typeface="Wingdings" panose="05000000000000000000" pitchFamily="2" charset="2"/>
              </a:rPr>
              <a:t>dlroW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olleH</a:t>
            </a:r>
            <a:r>
              <a:rPr lang="en-US" dirty="0">
                <a:sym typeface="Wingdings" panose="05000000000000000000" pitchFamily="2" charset="2"/>
              </a:rPr>
              <a:t>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“Sunday is Holiday” </a:t>
            </a:r>
            <a:r>
              <a:rPr lang="en-US" dirty="0">
                <a:sym typeface="Wingdings" panose="05000000000000000000" pitchFamily="2" charset="2"/>
              </a:rPr>
              <a:t> “</a:t>
            </a:r>
            <a:r>
              <a:rPr lang="en-US" dirty="0" err="1">
                <a:sym typeface="Wingdings" panose="05000000000000000000" pitchFamily="2" charset="2"/>
              </a:rPr>
              <a:t>adiloH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yaduuS</a:t>
            </a:r>
            <a:r>
              <a:rPr lang="en-US" dirty="0">
                <a:sym typeface="Wingdings" panose="05000000000000000000" pitchFamily="2" charset="2"/>
              </a:rPr>
              <a:t>”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Ex-6. Write a JavaScript to replace each character of a given string by the next one in the English alphabet. </a:t>
            </a:r>
            <a:br>
              <a:rPr lang="en-US" dirty="0"/>
            </a:br>
            <a:r>
              <a:rPr lang="en-US" dirty="0"/>
              <a:t>Note: 'a' will be replace by 'b' or 'z' would be replaced by 'a'. Types of declaring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78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r>
              <a:rPr lang="en-US" dirty="0"/>
              <a:t>Coding Exercise</a:t>
            </a:r>
          </a:p>
        </p:txBody>
      </p:sp>
      <p:pic>
        <p:nvPicPr>
          <p:cNvPr id="8194" name="Picture 2" descr="Image result for javascript coding">
            <a:extLst>
              <a:ext uri="{FF2B5EF4-FFF2-40B4-BE49-F238E27FC236}">
                <a16:creationId xmlns:a16="http://schemas.microsoft.com/office/drawing/2014/main" id="{3F7BFB90-517E-4642-AE6C-38A31BB95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738" y="1143759"/>
            <a:ext cx="3902833" cy="219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DA043482-5A2A-4732-9E9B-F78447C32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6" y="1540244"/>
            <a:ext cx="7566551" cy="3922643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Ex-7. enhance ex-4 and display addition, subtraction, division and multiplication of two given numbers. Use object literal pattern to create arithmetic object. Use type validations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Ex-8. create </a:t>
            </a:r>
            <a:r>
              <a:rPr lang="en-US" dirty="0" err="1"/>
              <a:t>StringUtils</a:t>
            </a:r>
            <a:r>
              <a:rPr lang="en-US" dirty="0"/>
              <a:t> Object using object literal pattern for reverse,  find substring, encode\decode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Ex-9. write </a:t>
            </a:r>
            <a:r>
              <a:rPr lang="en-US" dirty="0" err="1"/>
              <a:t>arrayUtils</a:t>
            </a:r>
            <a:r>
              <a:rPr lang="en-US" dirty="0"/>
              <a:t> for array manipulator for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Return all prime numbers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Return all odd numbers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Return product of all numbers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Find smallest of all numbers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Search for a number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63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Thank you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8B38875-50F4-4B3C-9229-5EFB12027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39226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Reference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https://books.goalkicker.com/JavaScriptBook/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6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More on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6529249" cy="499356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typeof</a:t>
            </a:r>
            <a:r>
              <a:rPr lang="en-US" dirty="0"/>
              <a:t> =&gt; [undefined, </a:t>
            </a:r>
            <a:r>
              <a:rPr lang="en-US" dirty="0" err="1"/>
              <a:t>boolean</a:t>
            </a:r>
            <a:r>
              <a:rPr lang="en-US" dirty="0"/>
              <a:t>, string, number, object, function]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NaN</a:t>
            </a:r>
            <a:r>
              <a:rPr lang="en-US" dirty="0"/>
              <a:t> – special numeric value shot for not a number – </a:t>
            </a:r>
            <a:r>
              <a:rPr lang="en-US" dirty="0" err="1"/>
              <a:t>isNAN</a:t>
            </a:r>
            <a:r>
              <a:rPr lang="en-US" dirty="0"/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Number() – convert to number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String() – convert to string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toString</a:t>
            </a:r>
            <a:r>
              <a:rPr lang="en-US" dirty="0"/>
              <a:t>() – on any Object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Strings – single quotes vs double quotes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Primitive types are call by value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 Block Level scoping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Code Exercise Using Debug Console &amp; do Ex-7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highlight>
                <a:srgbClr val="FFFF00"/>
              </a:highlight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2" descr="JavaScript Data Types and Examples | Dynamic Typing - EyeHunts">
            <a:extLst>
              <a:ext uri="{FF2B5EF4-FFF2-40B4-BE49-F238E27FC236}">
                <a16:creationId xmlns:a16="http://schemas.microsoft.com/office/drawing/2014/main" id="{BB37F8E2-2126-4CB5-90C3-303DCED2D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307" y="0"/>
            <a:ext cx="47625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62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JavaScript String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39226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2" descr="JavaScript: String Methods/Functions | JavaScript Tutorial - Tuts Make">
            <a:extLst>
              <a:ext uri="{FF2B5EF4-FFF2-40B4-BE49-F238E27FC236}">
                <a16:creationId xmlns:a16="http://schemas.microsoft.com/office/drawing/2014/main" id="{9D0694EB-B2C7-4591-9DF6-726CE8808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79" y="1143759"/>
            <a:ext cx="8678486" cy="424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oding Time !!!!! | Workplace Ecard">
            <a:extLst>
              <a:ext uri="{FF2B5EF4-FFF2-40B4-BE49-F238E27FC236}">
                <a16:creationId xmlns:a16="http://schemas.microsoft.com/office/drawing/2014/main" id="{2DBC0C1B-37CA-403C-8FBC-2406159D5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365" y="4711868"/>
            <a:ext cx="2473492" cy="173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F389F80-1E0C-43D5-B759-D8720B54CB7B}"/>
              </a:ext>
            </a:extLst>
          </p:cNvPr>
          <p:cNvSpPr txBox="1">
            <a:spLocks/>
          </p:cNvSpPr>
          <p:nvPr/>
        </p:nvSpPr>
        <p:spPr>
          <a:xfrm>
            <a:off x="2115987" y="5923994"/>
            <a:ext cx="6529249" cy="60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Code Exercise Using Debug Console &amp; do Ex-8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highlight>
                <a:srgbClr val="FFFF00"/>
              </a:highlight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4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7427024" cy="39226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Also reference types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Instanceof</a:t>
            </a:r>
            <a:r>
              <a:rPr lang="en-US" dirty="0"/>
              <a:t> Array check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toString</a:t>
            </a:r>
            <a:r>
              <a:rPr lang="en-US" dirty="0"/>
              <a:t>, length, push, pop,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reverse, sort, join, </a:t>
            </a:r>
            <a:r>
              <a:rPr lang="en-US" dirty="0" err="1"/>
              <a:t>indexof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forEach</a:t>
            </a:r>
            <a:r>
              <a:rPr lang="en-US" dirty="0"/>
              <a:t>, map, some, filter, every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reduce, </a:t>
            </a:r>
            <a:r>
              <a:rPr lang="en-US" dirty="0" err="1"/>
              <a:t>reduceRight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store any type of data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Ex: [1, “hello”, false, 3, obj ]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3074" name="Picture 2" descr="20 Methods to Get to Know JavaScript Array Operations">
            <a:extLst>
              <a:ext uri="{FF2B5EF4-FFF2-40B4-BE49-F238E27FC236}">
                <a16:creationId xmlns:a16="http://schemas.microsoft.com/office/drawing/2014/main" id="{9BB670D3-1B8F-4994-AA46-5955A88F8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0" y="800752"/>
            <a:ext cx="7149933" cy="541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1B88EE55-6A17-4232-B639-DA60F7A3E74B}"/>
              </a:ext>
            </a:extLst>
          </p:cNvPr>
          <p:cNvSpPr txBox="1">
            <a:spLocks/>
          </p:cNvSpPr>
          <p:nvPr/>
        </p:nvSpPr>
        <p:spPr>
          <a:xfrm>
            <a:off x="586445" y="6293215"/>
            <a:ext cx="6529249" cy="60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Code Exercise Using Debug Console &amp; do Ex-8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highlight>
                <a:srgbClr val="FFFF00"/>
              </a:highlight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6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JavaScript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39226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Types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Loosely typed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hold any type of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var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undefined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null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Operators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098" name="Picture 2" descr="What are the Different Data Types in JavaScript - Edureka">
            <a:extLst>
              <a:ext uri="{FF2B5EF4-FFF2-40B4-BE49-F238E27FC236}">
                <a16:creationId xmlns:a16="http://schemas.microsoft.com/office/drawing/2014/main" id="{82DC67D4-D786-4045-BB8A-CC093693C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565" y="1631185"/>
            <a:ext cx="70866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34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JavaScript Conditional and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392264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If else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switch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for-in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for-each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for-of (ES6)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while loops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do-while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continue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break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CB604-2DC8-41C3-8FFC-B9ECB78F2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644" y="1143759"/>
            <a:ext cx="4562475" cy="942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3D115D-798A-4084-980B-260763378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208" y="2113791"/>
            <a:ext cx="4090016" cy="278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JavaScript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39226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Case sensitive names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function keyword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Arguments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 Overloading, arguments are optional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Return statement (optional)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Types of declaring functions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 function keyword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Inside a scope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ES6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FC4E6-9298-4811-96AD-8375EEA01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830" y="871778"/>
            <a:ext cx="3324225" cy="819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4029E2-9AE1-43CF-BB02-DBEA644E3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830" y="1779133"/>
            <a:ext cx="3752850" cy="3038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873DE8-567D-4004-99AA-278581A21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704" y="5317756"/>
            <a:ext cx="60864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7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Object 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39226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Object – non primitive type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Created by new Object()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have dynamic property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Object types are Call by reference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2052" name="Picture 4" descr="Understanding] JavaScript Call by Value/Reference &amp; Assign by ...">
            <a:extLst>
              <a:ext uri="{FF2B5EF4-FFF2-40B4-BE49-F238E27FC236}">
                <a16:creationId xmlns:a16="http://schemas.microsoft.com/office/drawing/2014/main" id="{C31BA945-0765-4737-8EC8-02B87F312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543" y="220660"/>
            <a:ext cx="4693510" cy="176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all by value and call by reference in C++ - javatpoint">
            <a:extLst>
              <a:ext uri="{FF2B5EF4-FFF2-40B4-BE49-F238E27FC236}">
                <a16:creationId xmlns:a16="http://schemas.microsoft.com/office/drawing/2014/main" id="{2E85300D-51B3-466A-8265-971DF27A1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785" y="2673344"/>
            <a:ext cx="5398710" cy="388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55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JavaScript – what is Object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39226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ES5 only – ES6 has classes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 learning purpose only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Better to use class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have properties and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Two ways to describe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new Object()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Object literal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6DE74F-7320-481E-91D3-E27A128E2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363" y="1143759"/>
            <a:ext cx="7791450" cy="2381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100284-7CE8-443A-99A3-446F31844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188" y="3762548"/>
            <a:ext cx="88106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1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Words>560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JavaScript Tutorial </vt:lpstr>
      <vt:lpstr>More on Types</vt:lpstr>
      <vt:lpstr>JavaScript String</vt:lpstr>
      <vt:lpstr>arrays</vt:lpstr>
      <vt:lpstr>JavaScript Types</vt:lpstr>
      <vt:lpstr>JavaScript Conditional and loops</vt:lpstr>
      <vt:lpstr>JavaScript functions</vt:lpstr>
      <vt:lpstr>Object Type</vt:lpstr>
      <vt:lpstr>JavaScript – what is Object</vt:lpstr>
      <vt:lpstr>Factory Pattern</vt:lpstr>
      <vt:lpstr>Constructor Pattern</vt:lpstr>
      <vt:lpstr>Prototype Pattern</vt:lpstr>
      <vt:lpstr>Coding Exercise</vt:lpstr>
      <vt:lpstr>Coding Exercise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Tutorial</dc:title>
  <dc:creator>Prashanth Jaligama</dc:creator>
  <cp:lastModifiedBy>Arun Kumar Alampally</cp:lastModifiedBy>
  <cp:revision>37</cp:revision>
  <dcterms:created xsi:type="dcterms:W3CDTF">2020-02-23T20:22:46Z</dcterms:created>
  <dcterms:modified xsi:type="dcterms:W3CDTF">2020-04-24T06:08:15Z</dcterms:modified>
</cp:coreProperties>
</file>