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7A84B-1275-A1A8-603E-55A82718191F}" v="2" dt="2020-04-28T04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J" userId="S::prashanth.j@ojas-it.com::6ce21c77-52e1-47bb-bfb2-e29933391326" providerId="AD" clId="Web-{E057A84B-1275-A1A8-603E-55A82718191F}"/>
    <pc:docChg chg="modSld">
      <pc:chgData name="Prashanth J" userId="S::prashanth.j@ojas-it.com::6ce21c77-52e1-47bb-bfb2-e29933391326" providerId="AD" clId="Web-{E057A84B-1275-A1A8-603E-55A82718191F}" dt="2020-04-28T04:20:30.728" v="1" actId="20577"/>
      <pc:docMkLst>
        <pc:docMk/>
      </pc:docMkLst>
      <pc:sldChg chg="modSp">
        <pc:chgData name="Prashanth J" userId="S::prashanth.j@ojas-it.com::6ce21c77-52e1-47bb-bfb2-e29933391326" providerId="AD" clId="Web-{E057A84B-1275-A1A8-603E-55A82718191F}" dt="2020-04-28T04:20:30.713" v="0" actId="20577"/>
        <pc:sldMkLst>
          <pc:docMk/>
          <pc:sldMk cId="3940063765" sldId="265"/>
        </pc:sldMkLst>
        <pc:spChg chg="mod">
          <ac:chgData name="Prashanth J" userId="S::prashanth.j@ojas-it.com::6ce21c77-52e1-47bb-bfb2-e29933391326" providerId="AD" clId="Web-{E057A84B-1275-A1A8-603E-55A82718191F}" dt="2020-04-28T04:20:30.713" v="0" actId="20577"/>
          <ac:spMkLst>
            <pc:docMk/>
            <pc:sldMk cId="3940063765" sldId="265"/>
            <ac:spMk id="4" creationId="{DA043482-5A2A-4732-9E9B-F78447C32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Tutorial</a:t>
            </a:r>
            <a:br>
              <a:rPr lang="en-US" dirty="0"/>
            </a:br>
            <a:r>
              <a:rPr lang="en-US" dirty="0"/>
              <a:t>Lession-3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4503177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=&gt; [function]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an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ways to declare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declaration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Expression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Hoisting</a:t>
            </a:r>
          </a:p>
          <a:p>
            <a:pPr algn="l"/>
            <a:endParaRPr lang="en-US" b="1" dirty="0"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E844-F6B2-47DA-84F7-6A5CACF1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65" y="828535"/>
            <a:ext cx="6962775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781B2-7568-4281-94F2-72BD1513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965" y="3062428"/>
            <a:ext cx="6505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Function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Recursive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Anonymous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Closures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Callback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16C5-8595-4F67-9E30-56156EB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7" y="5414080"/>
            <a:ext cx="572452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88234-6BD5-4529-8D85-4F40F0D9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816335"/>
            <a:ext cx="639127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18F6A-C9D6-4396-9116-754F97CAF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29" y="64044"/>
            <a:ext cx="3905250" cy="25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IIFE- Immediately Invoked Function Expression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Pattern for function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only on Function 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Mimicking Block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Private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16C5-8595-4F67-9E30-56156EB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7" y="5414080"/>
            <a:ext cx="572452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88234-6BD5-4529-8D85-4F40F0D9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816335"/>
            <a:ext cx="639127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18F6A-C9D6-4396-9116-754F97CAF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29" y="64044"/>
            <a:ext cx="3905250" cy="25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Asynchronous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Remember JS is single Threat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cannot create multiple threads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Time based async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setTimeout</a:t>
            </a:r>
            <a:r>
              <a:rPr lang="en-US" dirty="0"/>
              <a:t>: Calls one time after timeout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clearTimeout</a:t>
            </a:r>
            <a:r>
              <a:rPr lang="en-US" dirty="0"/>
              <a:t>: Cancels a </a:t>
            </a:r>
            <a:r>
              <a:rPr lang="en-US" dirty="0" err="1"/>
              <a:t>timout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setInterval</a:t>
            </a:r>
            <a:r>
              <a:rPr lang="en-US" dirty="0"/>
              <a:t>: repeats until cancelled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clearInterval</a:t>
            </a:r>
            <a:r>
              <a:rPr lang="en-US" dirty="0"/>
              <a:t>: cancels an interval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JavaScript Promises with Node.js - ITNEXT">
            <a:extLst>
              <a:ext uri="{FF2B5EF4-FFF2-40B4-BE49-F238E27FC236}">
                <a16:creationId xmlns:a16="http://schemas.microsoft.com/office/drawing/2014/main" id="{10A7C409-70C1-441E-90EC-7F32C214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63" y="1143759"/>
            <a:ext cx="6441050" cy="35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2426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 in error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Handled 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try-catch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Minimize block inside 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Mindful try blocks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throw  - create exception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Error vs Exception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Ex-13 by adding try catch where necessary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ow do we Handle Exception in Java - onlinetutorialspoint">
            <a:extLst>
              <a:ext uri="{FF2B5EF4-FFF2-40B4-BE49-F238E27FC236}">
                <a16:creationId xmlns:a16="http://schemas.microsoft.com/office/drawing/2014/main" id="{04E55477-0777-44AE-AD81-DA23D99C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91" y="403098"/>
            <a:ext cx="4102418" cy="245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3BE105-B495-4038-BF71-623353C0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09" y="3152065"/>
            <a:ext cx="46482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5208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Ex-12. Create a Person Contact API. Give a way to add persons. Display Persons by searching part of name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IIFE Pattern to create Person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Add address Object. </a:t>
            </a:r>
            <a:endParaRPr lang="en-US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callback to return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closures where possible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Ex-13. Enhance Person Contact API exercise. Add Persons from Json object. Add Addresses also from json Object.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	Create part of address from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setTimeout</a:t>
            </a:r>
            <a:r>
              <a:rPr lang="en-US" dirty="0"/>
              <a:t> to return data asynchronously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Have a scroll method in HTML to display one person at a time for every 3 seconds. Use </a:t>
            </a:r>
            <a:r>
              <a:rPr lang="en-US" dirty="0" err="1"/>
              <a:t>setInterval</a:t>
            </a:r>
            <a:r>
              <a:rPr lang="en-US" dirty="0"/>
              <a:t> to start and </a:t>
            </a:r>
            <a:r>
              <a:rPr lang="en-US" dirty="0" err="1"/>
              <a:t>clearInterval</a:t>
            </a:r>
            <a:r>
              <a:rPr lang="en-US" dirty="0"/>
              <a:t> to Stop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277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Tutorial Lession-3 </vt:lpstr>
      <vt:lpstr>JS Functions</vt:lpstr>
      <vt:lpstr>Function continued</vt:lpstr>
      <vt:lpstr>IIFE</vt:lpstr>
      <vt:lpstr>Asynchronous Programming</vt:lpstr>
      <vt:lpstr>Exception Handling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48</cp:revision>
  <dcterms:created xsi:type="dcterms:W3CDTF">2020-02-23T20:22:46Z</dcterms:created>
  <dcterms:modified xsi:type="dcterms:W3CDTF">2020-04-28T04:20:30Z</dcterms:modified>
</cp:coreProperties>
</file>