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7A84B-1275-A1A8-603E-55A82718191F}" v="2" dt="2020-04-28T04:20:30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5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h J" userId="S::prashanth.j@ojas-it.com::6ce21c77-52e1-47bb-bfb2-e29933391326" providerId="AD" clId="Web-{E057A84B-1275-A1A8-603E-55A82718191F}"/>
    <pc:docChg chg="modSld">
      <pc:chgData name="Prashanth J" userId="S::prashanth.j@ojas-it.com::6ce21c77-52e1-47bb-bfb2-e29933391326" providerId="AD" clId="Web-{E057A84B-1275-A1A8-603E-55A82718191F}" dt="2020-04-28T04:20:30.728" v="1" actId="20577"/>
      <pc:docMkLst>
        <pc:docMk/>
      </pc:docMkLst>
      <pc:sldChg chg="modSp">
        <pc:chgData name="Prashanth J" userId="S::prashanth.j@ojas-it.com::6ce21c77-52e1-47bb-bfb2-e29933391326" providerId="AD" clId="Web-{E057A84B-1275-A1A8-603E-55A82718191F}" dt="2020-04-28T04:20:30.713" v="0" actId="20577"/>
        <pc:sldMkLst>
          <pc:docMk/>
          <pc:sldMk cId="3940063765" sldId="265"/>
        </pc:sldMkLst>
        <pc:spChg chg="mod">
          <ac:chgData name="Prashanth J" userId="S::prashanth.j@ojas-it.com::6ce21c77-52e1-47bb-bfb2-e29933391326" providerId="AD" clId="Web-{E057A84B-1275-A1A8-603E-55A82718191F}" dt="2020-04-28T04:20:30.713" v="0" actId="20577"/>
          <ac:spMkLst>
            <pc:docMk/>
            <pc:sldMk cId="3940063765" sldId="265"/>
            <ac:spMk id="4" creationId="{DA043482-5A2A-4732-9E9B-F78447C326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79E3-F2BA-4E62-AEE0-7278411D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1E93-BD37-409E-8D04-D53185C6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0982-0270-4A91-8F69-CB479AC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1869-F225-4367-AFDF-7C0E72A3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E4A7-8ED3-429F-B5D2-1B27667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ED9-93E3-4BC7-BEF8-1EA33D9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F99B-0F8A-4C2A-8AD5-FDCF2C39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7C65-8861-4A8F-AEC9-1312389F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BC75-9502-449A-BD18-0DB1A125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DF1-8517-4161-9F8E-5BF32FA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056B2-67A0-4697-AFAE-AEB3AD06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1E54-7D11-4FD7-8B68-11B57F2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9C23-6A76-488D-8B65-33BB9CD6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992F-891F-4C9A-8868-6439D95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C7BF-B3C7-4E49-B66F-AA40A4C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230-E943-406A-8B2A-0A25A8C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B2DA-07F8-40FB-ABA5-D2A4E1C8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3461-CA72-46C9-A68C-358DB53D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D45E-2386-4057-BA9C-8CBB565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2A6D-8F00-43BC-BDA3-0B1359F1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26A1-39D2-47C5-B2B0-9D61FAFB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B75F-5C97-45BA-A2E4-9FD74ECC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587B-93F6-4C96-8FB0-B72872A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14C7-7A17-4606-8FA7-67E1EE76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004A-1851-4D11-82D9-437E6204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72FB-D52C-4643-BBB1-623B362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2053-5532-40F0-AFA3-22F4333FC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A074B-CDC8-42E5-846B-A3DDFEE4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5BEE-8F7F-4BA9-83FC-AB6D475C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5710-5AF6-42D6-8FA1-2691C77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A7ED-D2D7-4286-9CFC-2541AA2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8B42-14D0-4C8F-BD0C-FD64F80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704B-8D99-438F-A9C2-9790927B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885C-7225-4D28-874B-BA645615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E06B-3718-4CBE-BE13-3B15CC34C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7BF96-32C0-4D91-8D45-EF716AF7D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7D67-6647-4506-B78C-B0BA3C0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61431-533C-4118-8AD3-5343F21D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8F7EA-4979-4F1A-9FC2-65246A4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6C5-3E5D-4091-B42E-DD5DA93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B2F5D-14AA-409E-884A-5FFECD3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04A8-9521-419F-9235-AEA44EEC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06A2-9028-4F26-AC65-A928ED1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B445-78C7-4E4D-987A-8422085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648A-0399-43AD-B87E-15EA5FB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5276-36B7-49A2-B8DB-02E5108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9DEE-7CEF-42BE-BD2F-00754119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4273-05E6-4D45-A8FB-512AC36C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08EA-0C96-427D-A09C-7163DF67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8F500-C370-466F-B055-86A854A2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759C-7D5D-48A9-9216-931C17B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50F3-420A-446E-B421-0BF57C1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2F23-EE59-4AC3-8986-E68142E0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4189E-78EF-46C5-86DB-2838AFE2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92C6-3681-4202-BC01-72CFF1A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02AB-5E66-4ACC-BAA3-7E7DC285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91F5-B458-4CC8-B937-E34163CF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9FF1-FEDF-45EF-87F1-CDE773B0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29C1F-95C8-4A5B-B7DA-590C47C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27E36-7DC4-4CF5-947C-5F5A0A34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9C46-AF0F-44CF-8414-B3680AC5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E792-2EEC-4DD0-A4AA-4869D05EE7D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D512-95BF-4E10-BC83-15EB9572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17BF-9EB4-428F-ACA2-F00047F84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alkicker.com/JavaScriptBook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A78-298D-4DAE-AF52-F113DB66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Tutorial</a:t>
            </a:r>
            <a:br>
              <a:rPr lang="en-US" dirty="0"/>
            </a:br>
            <a:r>
              <a:rPr lang="en-US" dirty="0"/>
              <a:t>Lession-4 </a:t>
            </a:r>
            <a:br>
              <a:rPr lang="en-US" dirty="0"/>
            </a:br>
            <a:r>
              <a:rPr lang="en-US" dirty="0"/>
              <a:t>ES6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119A-A8B8-4850-83E8-C2B4CC927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Prashanth Jaligama</a:t>
            </a:r>
          </a:p>
        </p:txBody>
      </p:sp>
    </p:spTree>
    <p:extLst>
      <p:ext uri="{BB962C8B-B14F-4D97-AF65-F5344CB8AC3E}">
        <p14:creationId xmlns:p14="http://schemas.microsoft.com/office/powerpoint/2010/main" val="901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Why ES6,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6798044" cy="49935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Some of ES5 shortcomings….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No Block Scope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No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No proper way to import third party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Asynchronous programming is primitive with setTimeout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Callbacks are difficult to debug and understand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Many more…..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75E35-ACD3-4990-A315-97AD3B4D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322" y="0"/>
            <a:ext cx="3783589" cy="557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So what is added in ES6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516718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Block Scope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ES5 has only IIFE for block scope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ES6 introduced ‘let’ and ‘const’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Let/const variable bound to the scope where it declared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let/const variable early results in reference error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Const is read Only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const where possible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1026" name="Picture 2" descr="const VS let VS var - JavaScript w Zac Gordon">
            <a:extLst>
              <a:ext uri="{FF2B5EF4-FFF2-40B4-BE49-F238E27FC236}">
                <a16:creationId xmlns:a16="http://schemas.microsoft.com/office/drawing/2014/main" id="{26C8D5DD-3601-4039-AA85-CC8BB6F68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71" y="911114"/>
            <a:ext cx="5442719" cy="28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t 2: Var vs Const vs Let - codeburst">
            <a:extLst>
              <a:ext uri="{FF2B5EF4-FFF2-40B4-BE49-F238E27FC236}">
                <a16:creationId xmlns:a16="http://schemas.microsoft.com/office/drawing/2014/main" id="{FCC55A4C-C554-438E-B88D-EF5D3F87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170" y="4029628"/>
            <a:ext cx="4568304" cy="20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4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 functions are also block scoped</a:t>
            </a:r>
          </a:p>
          <a:p>
            <a:pPr algn="l"/>
            <a:r>
              <a:rPr lang="en-US" dirty="0"/>
              <a:t>Default arguments</a:t>
            </a:r>
          </a:p>
          <a:p>
            <a:pPr algn="l"/>
            <a:r>
              <a:rPr lang="en-US" dirty="0"/>
              <a:t>Arrow functions</a:t>
            </a:r>
          </a:p>
          <a:p>
            <a:pPr algn="l"/>
            <a:r>
              <a:rPr lang="en-US" dirty="0"/>
              <a:t>Arrow functions are only for function expressions, not for function declarations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New operator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53861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New operator 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Called either spread or Rest depending on context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Spread – use it before an array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Spread syntax useful for array joining’s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Rest – typically used in function arguments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Rest – gather rest of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 do Ex-13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r>
              <a:rPr lang="en-US" dirty="0"/>
              <a:t>Coding Exercise</a:t>
            </a:r>
          </a:p>
        </p:txBody>
      </p:sp>
      <p:pic>
        <p:nvPicPr>
          <p:cNvPr id="8194" name="Picture 2" descr="Image result for javascript coding">
            <a:extLst>
              <a:ext uri="{FF2B5EF4-FFF2-40B4-BE49-F238E27FC236}">
                <a16:creationId xmlns:a16="http://schemas.microsoft.com/office/drawing/2014/main" id="{3F7BFB90-517E-4642-AE6C-38A31BB9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38" y="1143759"/>
            <a:ext cx="3902833" cy="21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A043482-5A2A-4732-9E9B-F78447C3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6" y="1540244"/>
            <a:ext cx="7566551" cy="5208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Ex-13. Enhance existing exercise to use let, const, default function parameter value, arrow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6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B38875-50F4-4B3C-9229-5EFB1202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https://books.goalkicker.com/JavaScriptBook/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215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JavaScript Tutorial Lession-4  ES6  </vt:lpstr>
      <vt:lpstr>Why ES6, </vt:lpstr>
      <vt:lpstr>So what is added in ES6</vt:lpstr>
      <vt:lpstr>Functions</vt:lpstr>
      <vt:lpstr>New operator …</vt:lpstr>
      <vt:lpstr>Coding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</dc:title>
  <dc:creator>Prashanth Jaligama</dc:creator>
  <cp:lastModifiedBy>Prashanth Jaligama</cp:lastModifiedBy>
  <cp:revision>58</cp:revision>
  <dcterms:created xsi:type="dcterms:W3CDTF">2020-02-23T20:22:46Z</dcterms:created>
  <dcterms:modified xsi:type="dcterms:W3CDTF">2020-05-02T04:21:51Z</dcterms:modified>
</cp:coreProperties>
</file>