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7A84B-1275-A1A8-603E-55A82718191F}" v="2" dt="2020-04-28T04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J" userId="S::prashanth.j@ojas-it.com::6ce21c77-52e1-47bb-bfb2-e29933391326" providerId="AD" clId="Web-{E057A84B-1275-A1A8-603E-55A82718191F}"/>
    <pc:docChg chg="modSld">
      <pc:chgData name="Prashanth J" userId="S::prashanth.j@ojas-it.com::6ce21c77-52e1-47bb-bfb2-e29933391326" providerId="AD" clId="Web-{E057A84B-1275-A1A8-603E-55A82718191F}" dt="2020-04-28T04:20:30.728" v="1" actId="20577"/>
      <pc:docMkLst>
        <pc:docMk/>
      </pc:docMkLst>
      <pc:sldChg chg="modSp">
        <pc:chgData name="Prashanth J" userId="S::prashanth.j@ojas-it.com::6ce21c77-52e1-47bb-bfb2-e29933391326" providerId="AD" clId="Web-{E057A84B-1275-A1A8-603E-55A82718191F}" dt="2020-04-28T04:20:30.713" v="0" actId="20577"/>
        <pc:sldMkLst>
          <pc:docMk/>
          <pc:sldMk cId="3940063765" sldId="265"/>
        </pc:sldMkLst>
        <pc:spChg chg="mod">
          <ac:chgData name="Prashanth J" userId="S::prashanth.j@ojas-it.com::6ce21c77-52e1-47bb-bfb2-e29933391326" providerId="AD" clId="Web-{E057A84B-1275-A1A8-603E-55A82718191F}" dt="2020-04-28T04:20:30.713" v="0" actId="20577"/>
          <ac:spMkLst>
            <pc:docMk/>
            <pc:sldMk cId="3940063765" sldId="265"/>
            <ac:spMk id="4" creationId="{DA043482-5A2A-4732-9E9B-F78447C32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better-programming/introducing-the-javascript-window-object-web-components-and-console-ac9ef42d454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strict-mode-javascrip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Tutorial</a:t>
            </a:r>
            <a:br>
              <a:rPr lang="en-US" dirty="0"/>
            </a:br>
            <a:r>
              <a:rPr lang="en-US" dirty="0"/>
              <a:t>Lession-5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Window – global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373276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‘window’ is an object represents browser current window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by the browser (Chrome\Firefox\edge..)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engine (v8) does not create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Global object, available everywhere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Dom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BOM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Objects access</a:t>
            </a:r>
          </a:p>
          <a:p>
            <a:pPr algn="l"/>
            <a:r>
              <a:rPr lang="en-US" dirty="0"/>
              <a:t>Refer: </a:t>
            </a:r>
            <a:r>
              <a:rPr lang="en-US" dirty="0">
                <a:hlinkClick r:id="rId2"/>
              </a:rPr>
              <a:t>medium article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74433-7CA8-4ECC-9518-0D5557F4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63" y="4474191"/>
            <a:ext cx="5458750" cy="2383809"/>
          </a:xfrm>
          <a:prstGeom prst="rect">
            <a:avLst/>
          </a:prstGeom>
        </p:spPr>
      </p:pic>
      <p:pic>
        <p:nvPicPr>
          <p:cNvPr id="1026" name="Picture 2" descr="DOM &amp; BOM Revisited - Federico Knüssel - Medium">
            <a:extLst>
              <a:ext uri="{FF2B5EF4-FFF2-40B4-BE49-F238E27FC236}">
                <a16:creationId xmlns:a16="http://schemas.microsoft.com/office/drawing/2014/main" id="{696FED32-0058-4587-B968-2B50632F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916959"/>
            <a:ext cx="33718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F28740-A322-43F9-AE7D-F5C07FF8413A}"/>
              </a:ext>
            </a:extLst>
          </p:cNvPr>
          <p:cNvSpPr/>
          <p:nvPr/>
        </p:nvSpPr>
        <p:spPr>
          <a:xfrm>
            <a:off x="368992" y="5885176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Strict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1671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Introduced in ES5 for operating JS in strict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Less error prone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Silent errors are converted to throw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Runs faster with V8 engine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Secure JavaScript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‘use script’;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Global scope - at the beginning of file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scope – beginning of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D5893-977F-4AD6-ADF3-73A095B1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47" y="349619"/>
            <a:ext cx="340042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BCC6-3BB7-4405-B93F-59C8B45F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7" y="1592238"/>
            <a:ext cx="4657725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C86D1-877B-4232-80E1-7EB367BC7588}"/>
              </a:ext>
            </a:extLst>
          </p:cNvPr>
          <p:cNvSpPr/>
          <p:nvPr/>
        </p:nvSpPr>
        <p:spPr>
          <a:xfrm>
            <a:off x="436656" y="5792260"/>
            <a:ext cx="592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Refer: https://www.geeksforgeeks.org/strict-mode-javascript/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‘this’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4965749" cy="489298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Dynamically determined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Also called runtime evolution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from other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Read only, you cannot set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Dynamic scoping in ES5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global scope and regular functions ‘this’ points to window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functions strict mode, undefined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Undefined can be changed with bind\apply\call in es5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0055C-27F4-4EA2-AC16-1B87ABD7058F}"/>
              </a:ext>
            </a:extLst>
          </p:cNvPr>
          <p:cNvSpPr/>
          <p:nvPr/>
        </p:nvSpPr>
        <p:spPr>
          <a:xfrm>
            <a:off x="133785" y="6305304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D5451-7E33-4605-A08E-12C75926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65" y="105534"/>
            <a:ext cx="5067300" cy="1536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DDBBA-4AD7-48C4-871B-D70A9FF6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36" y="1676400"/>
            <a:ext cx="35433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2665A-10C0-4D44-B1FA-52EC919D5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015" y="1666242"/>
            <a:ext cx="299085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421C0-EA60-4F63-A0DB-8E72E3ABD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855" y="3831407"/>
            <a:ext cx="5228545" cy="28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on ‘this’…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how it behaves in Objects?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‘this’ refers to underlying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functions ‘this’ refers to the object being called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48D3E-B067-481D-82AF-FDEEE7EA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8" y="957262"/>
            <a:ext cx="533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Capturing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 times when this is used inside a asynchronous function, it has to be stored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setTimeout</a:t>
            </a:r>
            <a:r>
              <a:rPr lang="en-US" dirty="0"/>
              <a:t> callback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ES5 hack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Solved using closures in ES6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do Ex-13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F9B8F-3A32-4228-88D7-DFBA4385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14" y="389309"/>
            <a:ext cx="48863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10177-14EE-465E-A6B5-CE4F6F11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22" y="3526480"/>
            <a:ext cx="573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3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ES6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Closures redefined ‘this’ meaning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dynamic, ‘this’ is statically bind’s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called Lexical binding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need to capture ‘this’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setTimeout</a:t>
            </a:r>
            <a:r>
              <a:rPr lang="en-US" dirty="0"/>
              <a:t> callback again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F9B8F-3A32-4228-88D7-DFBA4385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14" y="389309"/>
            <a:ext cx="4886325" cy="291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2D07FC-5FBB-4629-91FC-80C54370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57" y="3554041"/>
            <a:ext cx="5410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5208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Ex-13. Enhance existing exercises to use manipulate this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331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 Tutorial Lession-5   </vt:lpstr>
      <vt:lpstr>Window – global object</vt:lpstr>
      <vt:lpstr>Strict mode</vt:lpstr>
      <vt:lpstr>‘this’ context</vt:lpstr>
      <vt:lpstr>More on ‘this’…</vt:lpstr>
      <vt:lpstr>Capturing this</vt:lpstr>
      <vt:lpstr>ES6 closure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73</cp:revision>
  <dcterms:created xsi:type="dcterms:W3CDTF">2020-02-23T20:22:46Z</dcterms:created>
  <dcterms:modified xsi:type="dcterms:W3CDTF">2020-05-06T04:24:13Z</dcterms:modified>
</cp:coreProperties>
</file>