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70" r:id="rId5"/>
    <p:sldId id="271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57A84B-1275-A1A8-603E-55A82718191F}" v="2" dt="2020-04-28T04:20:30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5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hanth J" userId="S::prashanth.j@ojas-it.com::6ce21c77-52e1-47bb-bfb2-e29933391326" providerId="AD" clId="Web-{E057A84B-1275-A1A8-603E-55A82718191F}"/>
    <pc:docChg chg="modSld">
      <pc:chgData name="Prashanth J" userId="S::prashanth.j@ojas-it.com::6ce21c77-52e1-47bb-bfb2-e29933391326" providerId="AD" clId="Web-{E057A84B-1275-A1A8-603E-55A82718191F}" dt="2020-04-28T04:20:30.728" v="1" actId="20577"/>
      <pc:docMkLst>
        <pc:docMk/>
      </pc:docMkLst>
      <pc:sldChg chg="modSp">
        <pc:chgData name="Prashanth J" userId="S::prashanth.j@ojas-it.com::6ce21c77-52e1-47bb-bfb2-e29933391326" providerId="AD" clId="Web-{E057A84B-1275-A1A8-603E-55A82718191F}" dt="2020-04-28T04:20:30.713" v="0" actId="20577"/>
        <pc:sldMkLst>
          <pc:docMk/>
          <pc:sldMk cId="3940063765" sldId="265"/>
        </pc:sldMkLst>
        <pc:spChg chg="mod">
          <ac:chgData name="Prashanth J" userId="S::prashanth.j@ojas-it.com::6ce21c77-52e1-47bb-bfb2-e29933391326" providerId="AD" clId="Web-{E057A84B-1275-A1A8-603E-55A82718191F}" dt="2020-04-28T04:20:30.713" v="0" actId="20577"/>
          <ac:spMkLst>
            <pc:docMk/>
            <pc:sldMk cId="3940063765" sldId="265"/>
            <ac:spMk id="4" creationId="{DA043482-5A2A-4732-9E9B-F78447C326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79E3-F2BA-4E62-AEE0-7278411DE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21E93-BD37-409E-8D04-D53185C62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C0982-0270-4A91-8F69-CB479AC0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21869-F225-4367-AFDF-7C0E72A3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3E4A7-8ED3-429F-B5D2-1B276673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0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5ED9-93E3-4BC7-BEF8-1EA33D9B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AF99B-0F8A-4C2A-8AD5-FDCF2C396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87C65-8861-4A8F-AEC9-1312389F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3BC75-9502-449A-BD18-0DB1A125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A0DF1-8517-4161-9F8E-5BF32FA9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9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B056B2-67A0-4697-AFAE-AEB3AD06E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E1E54-7D11-4FD7-8B68-11B57F28E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09C23-6A76-488D-8B65-33BB9CD6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6992F-891F-4C9A-8868-6439D954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0C7BF-B3C7-4E49-B66F-AA40A4C2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6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0230-E943-406A-8B2A-0A25A8C2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4B2DA-07F8-40FB-ABA5-D2A4E1C86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B3461-CA72-46C9-A68C-358DB53D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5D45E-2386-4057-BA9C-8CBB5659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F2A6D-8F00-43BC-BDA3-0B1359F1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8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26A1-39D2-47C5-B2B0-9D61FAFB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5B75F-5C97-45BA-A2E4-9FD74ECC5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0587B-93F6-4C96-8FB0-B72872AE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E14C7-7A17-4606-8FA7-67E1EE76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D004A-1851-4D11-82D9-437E6204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72FB-D52C-4643-BBB1-623B3620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72053-5532-40F0-AFA3-22F4333FC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A074B-CDC8-42E5-846B-A3DDFEE45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B5BEE-8F7F-4BA9-83FC-AB6D475C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25710-5AF6-42D6-8FA1-2691C77F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DA7ED-D2D7-4286-9CFC-2541AA27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3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8B42-14D0-4C8F-BD0C-FD64F80B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2704B-8D99-438F-A9C2-9790927BD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6885C-7225-4D28-874B-BA6456156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BE06B-3718-4CBE-BE13-3B15CC34C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27BF96-32C0-4D91-8D45-EF716AF7D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B7D67-6647-4506-B78C-B0BA3C0D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D61431-533C-4118-8AD3-5343F21D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8F7EA-4979-4F1A-9FC2-65246A44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2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D6C5-3E5D-4091-B42E-DD5DA93C7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B2F5D-14AA-409E-884A-5FFECD3F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304A8-9521-419F-9235-AEA44EEC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806A2-9028-4F26-AC65-A928ED1C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5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6B445-78C7-4E4D-987A-84220853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648A-0399-43AD-B87E-15EA5FBD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85276-36B7-49A2-B8DB-02E51084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3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9DEE-7CEF-42BE-BD2F-00754119B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74273-05E6-4D45-A8FB-512AC36CD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508EA-0C96-427D-A09C-7163DF671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8F500-C370-466F-B055-86A854A2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6759C-7D5D-48A9-9216-931C17BE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150F3-420A-446E-B421-0BF57C10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8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72F23-EE59-4AC3-8986-E68142E0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4189E-78EF-46C5-86DB-2838AFE23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892C6-3681-4202-BC01-72CFF1A82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402AB-5E66-4ACC-BAA3-7E7DC285E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E792-2EEC-4DD0-A4AA-4869D05EE7D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F91F5-B458-4CC8-B937-E34163CF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E9FF1-FEDF-45EF-87F1-CDE773B0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29C1F-95C8-4A5B-B7DA-590C47C2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27E36-7DC4-4CF5-947C-5F5A0A342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59C46-AF0F-44CF-8414-B3680AC5D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CE792-2EEC-4DD0-A4AA-4869D05EE7D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7D512-95BF-4E10-BC83-15EB95722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317BF-9EB4-428F-ACA2-F00047F84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C2B90-0C60-43C6-B2CB-A2734C9C5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3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s.goalkicker.com/JavaScriptBook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4A78-298D-4DAE-AF52-F113DB66E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 Tutorial</a:t>
            </a:r>
            <a:br>
              <a:rPr lang="en-US" dirty="0"/>
            </a:br>
            <a:r>
              <a:rPr lang="en-US" dirty="0"/>
              <a:t>Lession-6 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C119A-A8B8-4850-83E8-C2B4CC927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Prashanth Jaligama</a:t>
            </a:r>
          </a:p>
        </p:txBody>
      </p:sp>
    </p:spTree>
    <p:extLst>
      <p:ext uri="{BB962C8B-B14F-4D97-AF65-F5344CB8AC3E}">
        <p14:creationId xmlns:p14="http://schemas.microsoft.com/office/powerpoint/2010/main" val="9016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ES6 – Native Asynchronous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6373276" cy="499356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Promise Block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Kind of event listeners gets fired only once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Returns future value, time-independent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One of two possible outcomes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Promise fulfilled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Promise rejected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Return is immutable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Once resolved or rejected, you cannot change it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F28740-A322-43F9-AE7D-F5C07FF8413A}"/>
              </a:ext>
            </a:extLst>
          </p:cNvPr>
          <p:cNvSpPr/>
          <p:nvPr/>
        </p:nvSpPr>
        <p:spPr>
          <a:xfrm>
            <a:off x="368992" y="5885176"/>
            <a:ext cx="3947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Code Exercise Using Debug Console </a:t>
            </a:r>
          </a:p>
        </p:txBody>
      </p:sp>
      <p:pic>
        <p:nvPicPr>
          <p:cNvPr id="4" name="Picture 2" descr="JavaScript Promises - Praveen Gaur - Medium">
            <a:extLst>
              <a:ext uri="{FF2B5EF4-FFF2-40B4-BE49-F238E27FC236}">
                <a16:creationId xmlns:a16="http://schemas.microsoft.com/office/drawing/2014/main" id="{92FB8DE6-D65A-44C7-8232-D8AFA9CFA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033" y="1080542"/>
            <a:ext cx="3738652" cy="193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standing Javascript Promise - Social Dribbler">
            <a:extLst>
              <a:ext uri="{FF2B5EF4-FFF2-40B4-BE49-F238E27FC236}">
                <a16:creationId xmlns:a16="http://schemas.microsoft.com/office/drawing/2014/main" id="{65B82EC2-89F0-4FB8-ABAB-A4A1A68ED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576" y="3618205"/>
            <a:ext cx="4139237" cy="272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62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Promise Construct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850835" cy="5167181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Promise is an Object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Return a future object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Future Object state can be: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Pending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Rejected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resolved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Promise takes two arguments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resolve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Promise should call either resolve or reject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if either is not called, it is pending forever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Code Exercise Using Debug Console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F389F80-1E0C-43D5-B759-D8720B54CB7B}"/>
              </a:ext>
            </a:extLst>
          </p:cNvPr>
          <p:cNvSpPr txBox="1">
            <a:spLocks/>
          </p:cNvSpPr>
          <p:nvPr/>
        </p:nvSpPr>
        <p:spPr>
          <a:xfrm>
            <a:off x="526022" y="5160667"/>
            <a:ext cx="6529249" cy="60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highlight>
                <a:srgbClr val="FFFF00"/>
              </a:highlight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AA36CE-1970-4C17-9C50-BE3A30C21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33400"/>
            <a:ext cx="5943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4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More on promise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175197" cy="489298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resolve with some code - optional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Reject with some code - optional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Caller gets the resolve\reject arguments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Optionally can throw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All throws act like rejects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do you use it?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highlight>
                <a:srgbClr val="FFFF00"/>
              </a:highligh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F389F80-1E0C-43D5-B759-D8720B54CB7B}"/>
              </a:ext>
            </a:extLst>
          </p:cNvPr>
          <p:cNvSpPr txBox="1">
            <a:spLocks/>
          </p:cNvSpPr>
          <p:nvPr/>
        </p:nvSpPr>
        <p:spPr>
          <a:xfrm>
            <a:off x="526022" y="5160667"/>
            <a:ext cx="6529249" cy="60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highlight>
                <a:srgbClr val="FFFF00"/>
              </a:highlight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20055C-27F4-4EA2-AC16-1B87ABD7058F}"/>
              </a:ext>
            </a:extLst>
          </p:cNvPr>
          <p:cNvSpPr/>
          <p:nvPr/>
        </p:nvSpPr>
        <p:spPr>
          <a:xfrm>
            <a:off x="133785" y="6305304"/>
            <a:ext cx="3947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Code Exercise Using Debug Console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8C17A-331C-4447-8853-1040330C5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786" y="312476"/>
            <a:ext cx="5445565" cy="283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5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then/catch block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0FFC1-03F6-419E-8F69-5385094AF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850835" cy="538619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After creating a promise use then block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Then block gets success or failed state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Errors are captured in catch block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Code Exercise Using Debug Console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 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F389F80-1E0C-43D5-B759-D8720B54CB7B}"/>
              </a:ext>
            </a:extLst>
          </p:cNvPr>
          <p:cNvSpPr txBox="1">
            <a:spLocks/>
          </p:cNvSpPr>
          <p:nvPr/>
        </p:nvSpPr>
        <p:spPr>
          <a:xfrm>
            <a:off x="526022" y="5160667"/>
            <a:ext cx="6529249" cy="604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highlight>
                <a:srgbClr val="FFFF00"/>
              </a:highlight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C704B-7938-4271-B0E5-A9FCE9126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481" y="1292164"/>
            <a:ext cx="4627146" cy="336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9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r>
              <a:rPr lang="en-US" dirty="0"/>
              <a:t>Coding Exercise</a:t>
            </a:r>
          </a:p>
        </p:txBody>
      </p:sp>
      <p:pic>
        <p:nvPicPr>
          <p:cNvPr id="8194" name="Picture 2" descr="Image result for javascript coding">
            <a:extLst>
              <a:ext uri="{FF2B5EF4-FFF2-40B4-BE49-F238E27FC236}">
                <a16:creationId xmlns:a16="http://schemas.microsoft.com/office/drawing/2014/main" id="{3F7BFB90-517E-4642-AE6C-38A31BB95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738" y="1143759"/>
            <a:ext cx="3902833" cy="219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DA043482-5A2A-4732-9E9B-F78447C32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6" y="1540244"/>
            <a:ext cx="7566551" cy="52080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>Ex-14. Enhance existing exercises to Promises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b="1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6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0291-74CF-426E-B8E5-8421D011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7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Thank you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8B38875-50F4-4B3C-9229-5EFB12027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187" y="1540244"/>
            <a:ext cx="5850835" cy="39226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Reference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https://books.goalkicker.com/JavaScriptBook/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6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1365</TotalTime>
  <Words>193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JavaScript Tutorial Lession-6   </vt:lpstr>
      <vt:lpstr>ES6 – Native Asynchronous</vt:lpstr>
      <vt:lpstr>Promise Construct</vt:lpstr>
      <vt:lpstr>More on promise</vt:lpstr>
      <vt:lpstr>then/catch block</vt:lpstr>
      <vt:lpstr>Coding Exercise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Tutorial</dc:title>
  <dc:creator>Prashanth Jaligama</dc:creator>
  <cp:lastModifiedBy>Prashanth Jaligama</cp:lastModifiedBy>
  <cp:revision>82</cp:revision>
  <dcterms:created xsi:type="dcterms:W3CDTF">2020-02-23T20:22:46Z</dcterms:created>
  <dcterms:modified xsi:type="dcterms:W3CDTF">2020-05-13T04:01:03Z</dcterms:modified>
</cp:coreProperties>
</file>