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7A84B-1275-A1A8-603E-55A82718191F}" v="2" dt="2020-04-28T04:20:3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J" userId="S::prashanth.j@ojas-it.com::6ce21c77-52e1-47bb-bfb2-e29933391326" providerId="AD" clId="Web-{E057A84B-1275-A1A8-603E-55A82718191F}"/>
    <pc:docChg chg="modSld">
      <pc:chgData name="Prashanth J" userId="S::prashanth.j@ojas-it.com::6ce21c77-52e1-47bb-bfb2-e29933391326" providerId="AD" clId="Web-{E057A84B-1275-A1A8-603E-55A82718191F}" dt="2020-04-28T04:20:30.728" v="1" actId="20577"/>
      <pc:docMkLst>
        <pc:docMk/>
      </pc:docMkLst>
      <pc:sldChg chg="modSp">
        <pc:chgData name="Prashanth J" userId="S::prashanth.j@ojas-it.com::6ce21c77-52e1-47bb-bfb2-e29933391326" providerId="AD" clId="Web-{E057A84B-1275-A1A8-603E-55A82718191F}" dt="2020-04-28T04:20:30.713" v="0" actId="20577"/>
        <pc:sldMkLst>
          <pc:docMk/>
          <pc:sldMk cId="3940063765" sldId="265"/>
        </pc:sldMkLst>
        <pc:spChg chg="mod">
          <ac:chgData name="Prashanth J" userId="S::prashanth.j@ojas-it.com::6ce21c77-52e1-47bb-bfb2-e29933391326" providerId="AD" clId="Web-{E057A84B-1275-A1A8-603E-55A82718191F}" dt="2020-04-28T04:20:30.713" v="0" actId="20577"/>
          <ac:spMkLst>
            <pc:docMk/>
            <pc:sldMk cId="3940063765" sldId="265"/>
            <ac:spMk id="4" creationId="{DA043482-5A2A-4732-9E9B-F78447C32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Tutorial</a:t>
            </a:r>
            <a:br>
              <a:rPr lang="en-US" dirty="0"/>
            </a:br>
            <a:r>
              <a:rPr lang="en-US" dirty="0"/>
              <a:t>Lession-7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ES6 – Native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373276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Improvement over </a:t>
            </a:r>
            <a:r>
              <a:rPr lang="en-US" dirty="0" err="1"/>
              <a:t>object.prototype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 a fully featured classes like Java/</a:t>
            </a:r>
            <a:r>
              <a:rPr lang="en-US" dirty="0" err="1"/>
              <a:t>c++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Binds methods and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inheritance (kind of)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Syntactic sugar on class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Constructors are provided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use instance of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create instances with new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Has static key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private variables yet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28740-A322-43F9-AE7D-F5C07FF8413A}"/>
              </a:ext>
            </a:extLst>
          </p:cNvPr>
          <p:cNvSpPr/>
          <p:nvPr/>
        </p:nvSpPr>
        <p:spPr>
          <a:xfrm>
            <a:off x="287187" y="6410615"/>
            <a:ext cx="394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</p:txBody>
      </p:sp>
      <p:pic>
        <p:nvPicPr>
          <p:cNvPr id="1026" name="Picture 2" descr="Learn JavaScript classes in depth | Reactgo">
            <a:extLst>
              <a:ext uri="{FF2B5EF4-FFF2-40B4-BE49-F238E27FC236}">
                <a16:creationId xmlns:a16="http://schemas.microsoft.com/office/drawing/2014/main" id="{76E761E5-2E56-4A1E-8B78-9C595A81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590" y="337225"/>
            <a:ext cx="3339869" cy="14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772F6-09B3-44A1-8B97-1BD33C88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15" y="2853825"/>
            <a:ext cx="5962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1266227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ES6 Class Vs ES5 Object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1671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can create object instances with new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But classes have default constructor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 constructors are called automatically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Instanceof</a:t>
            </a:r>
            <a:r>
              <a:rPr lang="en-US" dirty="0"/>
              <a:t> works for both and is of its class type or object prototype.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 are not attached to window object like object prototype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 are not hoisted unlike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 must be defined before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050" name="Picture 2" descr="Learn JavaScript OOP: A primer for web development">
            <a:extLst>
              <a:ext uri="{FF2B5EF4-FFF2-40B4-BE49-F238E27FC236}">
                <a16:creationId xmlns:a16="http://schemas.microsoft.com/office/drawing/2014/main" id="{FA38F244-FBC1-4D0A-BEBB-88B57CCC2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3" y="1092893"/>
            <a:ext cx="5085619" cy="164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79162C-4A40-445B-AF2D-534B8F15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31" y="5001881"/>
            <a:ext cx="4857180" cy="1705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6C17D-AF61-4FF2-A318-B803CCBB6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31" y="3103826"/>
            <a:ext cx="4683011" cy="18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More on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175197" cy="4892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Instance vs static?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Static key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used static on properties or method, instance is not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Static methods and properties can be accessed from instance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Static methods cannot access instance methods or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0055C-27F4-4EA2-AC16-1B87ABD7058F}"/>
              </a:ext>
            </a:extLst>
          </p:cNvPr>
          <p:cNvSpPr/>
          <p:nvPr/>
        </p:nvSpPr>
        <p:spPr>
          <a:xfrm>
            <a:off x="133785" y="6305304"/>
            <a:ext cx="394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55F3B-E208-4A45-9274-6218D438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426" y="679552"/>
            <a:ext cx="2425017" cy="1324900"/>
          </a:xfrm>
          <a:prstGeom prst="rect">
            <a:avLst/>
          </a:prstGeom>
        </p:spPr>
      </p:pic>
      <p:pic>
        <p:nvPicPr>
          <p:cNvPr id="3076" name="Picture 4" descr="Difference Between Static and non-static Method in Java">
            <a:extLst>
              <a:ext uri="{FF2B5EF4-FFF2-40B4-BE49-F238E27FC236}">
                <a16:creationId xmlns:a16="http://schemas.microsoft.com/office/drawing/2014/main" id="{0C943A40-D4B6-4075-8EE4-B9DB9C08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14" y="2398051"/>
            <a:ext cx="5420098" cy="30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386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Copying or adopting another class behavior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code-reuse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Again, small syntactic change from ES5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‘extends’ keyword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‘super’ keyword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 multiple inheritance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AA231-6946-4279-9748-384D5649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14752"/>
            <a:ext cx="60102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7A5F-E181-4135-B9A0-834AC64A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48" y="3505840"/>
            <a:ext cx="58578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5208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Ex-15. Enhance existing exercises to use class</a:t>
            </a:r>
          </a:p>
          <a:p>
            <a:pPr algn="l"/>
            <a:r>
              <a:rPr lang="en-US" dirty="0"/>
              <a:t>In class change any one object prototype in previous example to use class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247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 Tutorial Lession-7   </vt:lpstr>
      <vt:lpstr>ES6 – Native classes</vt:lpstr>
      <vt:lpstr>ES6 Class Vs ES5 Object Prototype</vt:lpstr>
      <vt:lpstr>More on class</vt:lpstr>
      <vt:lpstr>inheritance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89</cp:revision>
  <dcterms:created xsi:type="dcterms:W3CDTF">2020-02-23T20:22:46Z</dcterms:created>
  <dcterms:modified xsi:type="dcterms:W3CDTF">2020-05-18T02:22:30Z</dcterms:modified>
</cp:coreProperties>
</file>