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Variable,Datatpes</a:t>
            </a:r>
            <a:r>
              <a:rPr lang="en-US" dirty="0" smtClean="0"/>
              <a:t> and operators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</a:t>
            </a:r>
            <a:r>
              <a:rPr lang="en-US" dirty="0" smtClean="0"/>
              <a:t>Variable?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805944" cy="5317756"/>
          </a:xfrm>
        </p:spPr>
        <p:txBody>
          <a:bodyPr>
            <a:normAutofit fontScale="32500" lnSpcReduction="20000"/>
          </a:bodyPr>
          <a:lstStyle/>
          <a:p>
            <a:pPr marL="342900" indent="-342900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4500" dirty="0" smtClean="0"/>
              <a:t>A </a:t>
            </a:r>
            <a:r>
              <a:rPr lang="en-GB" sz="4500" b="1" dirty="0" smtClean="0"/>
              <a:t>JavaScript variable</a:t>
            </a:r>
            <a:r>
              <a:rPr lang="en-GB" sz="4500" dirty="0" smtClean="0"/>
              <a:t> is simply a name of storage </a:t>
            </a:r>
          </a:p>
          <a:p>
            <a:pPr marL="800100" lvl="1" indent="-342900" algn="l"/>
            <a:r>
              <a:rPr lang="en-GB" sz="4500" dirty="0" smtClean="0"/>
              <a:t>       location. Or </a:t>
            </a:r>
            <a:r>
              <a:rPr lang="en-GB" sz="4500" b="1" dirty="0" smtClean="0"/>
              <a:t>variables</a:t>
            </a:r>
            <a:r>
              <a:rPr lang="en-GB" sz="4500" dirty="0" smtClean="0"/>
              <a:t> which hold the data value and it can be changed anytime.</a:t>
            </a:r>
          </a:p>
          <a:p>
            <a:pPr marL="800100" lvl="1" indent="-342900" algn="l"/>
            <a:r>
              <a:rPr lang="en-GB" sz="4500" dirty="0" smtClean="0"/>
              <a:t>      </a:t>
            </a:r>
          </a:p>
          <a:p>
            <a:pPr marL="800100" lvl="1" indent="-342900" algn="l"/>
            <a:r>
              <a:rPr lang="en-GB" sz="4500" dirty="0" smtClean="0"/>
              <a:t>      Example:</a:t>
            </a:r>
          </a:p>
          <a:p>
            <a:pPr marL="800100" lvl="1" indent="-342900" algn="l"/>
            <a:endParaRPr lang="en-GB" sz="4500" dirty="0" smtClean="0"/>
          </a:p>
          <a:p>
            <a:pPr marL="800100" lvl="1" indent="-342900" algn="l"/>
            <a:r>
              <a:rPr lang="en-GB" sz="4500" dirty="0" smtClean="0"/>
              <a:t>                       </a:t>
            </a:r>
            <a:r>
              <a:rPr lang="en-GB" sz="4500" dirty="0" err="1" smtClean="0"/>
              <a:t>var</a:t>
            </a:r>
            <a:r>
              <a:rPr lang="en-GB" sz="4500" dirty="0" smtClean="0"/>
              <a:t>  x  = OJAS;</a:t>
            </a:r>
          </a:p>
          <a:p>
            <a:pPr marL="800100" lvl="1" indent="-342900" algn="l"/>
            <a:r>
              <a:rPr lang="en-GB" sz="4500" dirty="0" smtClean="0"/>
              <a:t>                    console.log(x);      o/p :  OJAS;</a:t>
            </a:r>
          </a:p>
          <a:p>
            <a:pPr marL="800100" lvl="1" indent="-342900" algn="l"/>
            <a:endParaRPr lang="en-GB" sz="4500" dirty="0" smtClean="0"/>
          </a:p>
          <a:p>
            <a:pPr marL="342900" indent="-342900" algn="l"/>
            <a:r>
              <a:rPr lang="en-US" sz="4500" dirty="0"/>
              <a:t> </a:t>
            </a:r>
            <a:r>
              <a:rPr lang="en-US" sz="4500" dirty="0" smtClean="0"/>
              <a:t>              </a:t>
            </a:r>
            <a:r>
              <a:rPr lang="en-US" sz="4500" b="1" dirty="0" smtClean="0"/>
              <a:t>Two type of variable</a:t>
            </a:r>
            <a:endParaRPr lang="en-US" sz="4500" b="1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4500" dirty="0" smtClean="0"/>
              <a:t>Local variable</a:t>
            </a:r>
            <a:endParaRPr lang="en-US" sz="45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4500" dirty="0" smtClean="0"/>
              <a:t>Global variable</a:t>
            </a:r>
          </a:p>
          <a:p>
            <a:pPr marL="1257300" lvl="2" indent="-342900" algn="l"/>
            <a:endParaRPr lang="en-US" sz="4500" dirty="0"/>
          </a:p>
          <a:p>
            <a:pPr marL="285750" indent="-285750" algn="l"/>
            <a:r>
              <a:rPr lang="en-US" sz="4500" dirty="0" smtClean="0"/>
              <a:t> 	     </a:t>
            </a:r>
            <a:r>
              <a:rPr lang="en-US" sz="4500" b="1" dirty="0" smtClean="0"/>
              <a:t>local variable example</a:t>
            </a:r>
            <a:endParaRPr lang="en-US" sz="4500" b="1" dirty="0"/>
          </a:p>
          <a:p>
            <a:pPr marL="285750" indent="-285750" algn="l"/>
            <a:r>
              <a:rPr lang="en-US" sz="4500" b="1" dirty="0" smtClean="0"/>
              <a:t>			&lt;script&gt;</a:t>
            </a:r>
            <a:r>
              <a:rPr lang="en-US" sz="4500" dirty="0" smtClean="0"/>
              <a:t> </a:t>
            </a:r>
          </a:p>
          <a:p>
            <a:pPr marL="285750" indent="-285750" algn="l"/>
            <a:r>
              <a:rPr lang="en-IN" sz="4500" dirty="0" smtClean="0"/>
              <a:t>                                   function </a:t>
            </a:r>
            <a:r>
              <a:rPr lang="en-IN" sz="4500" dirty="0" err="1" smtClean="0"/>
              <a:t>abc</a:t>
            </a:r>
            <a:r>
              <a:rPr lang="en-IN" sz="4500" dirty="0" smtClean="0"/>
              <a:t>(){</a:t>
            </a:r>
          </a:p>
          <a:p>
            <a:pPr marL="285750" indent="-285750" algn="l"/>
            <a:r>
              <a:rPr lang="en-IN" sz="4500" dirty="0" smtClean="0"/>
              <a:t>			  </a:t>
            </a:r>
            <a:r>
              <a:rPr lang="en-IN" sz="4500" dirty="0" err="1" smtClean="0"/>
              <a:t>var</a:t>
            </a:r>
            <a:r>
              <a:rPr lang="en-IN" sz="4500" dirty="0" smtClean="0"/>
              <a:t> x = 10; //local variable</a:t>
            </a:r>
          </a:p>
          <a:p>
            <a:pPr marL="285750" indent="-285750" algn="l"/>
            <a:r>
              <a:rPr lang="en-IN" sz="4500" dirty="0" smtClean="0"/>
              <a:t>			             }</a:t>
            </a:r>
          </a:p>
          <a:p>
            <a:pPr marL="285750" indent="-285750" algn="l"/>
            <a:r>
              <a:rPr lang="en-IN" sz="4500" dirty="0" smtClean="0"/>
              <a:t>			  </a:t>
            </a:r>
            <a:r>
              <a:rPr lang="en-IN" sz="4500" dirty="0" err="1" smtClean="0"/>
              <a:t>abc</a:t>
            </a:r>
            <a:r>
              <a:rPr lang="en-IN" sz="4500" dirty="0" smtClean="0"/>
              <a:t>();</a:t>
            </a:r>
            <a:endParaRPr lang="en-US" sz="4500" dirty="0" smtClean="0"/>
          </a:p>
          <a:p>
            <a:pPr marL="285750" indent="-285750" algn="l"/>
            <a:r>
              <a:rPr lang="en-US" sz="4500" dirty="0" smtClean="0"/>
              <a:t>			</a:t>
            </a:r>
            <a:r>
              <a:rPr lang="en-US" sz="4500" b="1" dirty="0" smtClean="0"/>
              <a:t>&lt;/script&gt;</a:t>
            </a:r>
            <a:r>
              <a:rPr lang="en-US" sz="4500" dirty="0" smtClean="0"/>
              <a:t>  </a:t>
            </a:r>
          </a:p>
          <a:p>
            <a:pPr marL="800100" lvl="1" indent="-342900" algn="l"/>
            <a:endParaRPr lang="en-US" sz="4500" dirty="0"/>
          </a:p>
          <a:p>
            <a:pPr algn="l"/>
            <a:endParaRPr lang="en-US" sz="45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00754" cy="116259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4821367"/>
          </a:xfrm>
        </p:spPr>
        <p:txBody>
          <a:bodyPr>
            <a:normAutofit fontScale="77500" lnSpcReduction="20000"/>
          </a:bodyPr>
          <a:lstStyle/>
          <a:p>
            <a:pPr marL="285750" indent="-285750" algn="l"/>
            <a:r>
              <a:rPr lang="en-US" b="1" dirty="0" smtClean="0"/>
              <a:t>      global variable example:</a:t>
            </a:r>
          </a:p>
          <a:p>
            <a:pPr marL="285750" indent="-285750" algn="l"/>
            <a:endParaRPr lang="en-US" b="1" dirty="0" smtClean="0"/>
          </a:p>
          <a:p>
            <a:pPr marL="285750" indent="-285750" algn="l"/>
            <a:r>
              <a:rPr lang="en-US" b="1" dirty="0" smtClean="0"/>
              <a:t>			&lt;script&gt;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                         let</a:t>
            </a:r>
            <a:r>
              <a:rPr lang="en-US" dirty="0" smtClean="0"/>
              <a:t> data=200</a:t>
            </a:r>
            <a:r>
              <a:rPr lang="en-US" dirty="0" smtClean="0"/>
              <a:t>; //</a:t>
            </a:r>
            <a:r>
              <a:rPr lang="en-US" dirty="0" err="1" smtClean="0"/>
              <a:t>gloabal</a:t>
            </a:r>
            <a:r>
              <a:rPr lang="en-US" dirty="0" smtClean="0"/>
              <a:t> variable  </a:t>
            </a:r>
          </a:p>
          <a:p>
            <a:r>
              <a:rPr lang="en-US" dirty="0" smtClean="0"/>
              <a:t>function a(){  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(data);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function b(){  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(data);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                        a();//calling JavaScript function  </a:t>
            </a:r>
          </a:p>
          <a:p>
            <a:r>
              <a:rPr lang="en-US" dirty="0" smtClean="0"/>
              <a:t>b();       o/p:200 200</a:t>
            </a:r>
          </a:p>
          <a:p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150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Loosely typed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hold any type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var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098" name="Picture 2" descr="What are the Different Data Types in JavaScript - Edureka">
            <a:extLst>
              <a:ext uri="{FF2B5EF4-FFF2-40B4-BE49-F238E27FC236}">
                <a16:creationId xmlns="" xmlns:a16="http://schemas.microsoft.com/office/drawing/2014/main" id="{82DC67D4-D786-4045-BB8A-CC09369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65" y="1631185"/>
            <a:ext cx="7086600" cy="319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20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3" y="795891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/>
              <a:t>Undefined type example:</a:t>
            </a:r>
          </a:p>
          <a:p>
            <a:pPr marL="285750" indent="-285750"/>
            <a:r>
              <a:rPr lang="en-IN" b="1" dirty="0" smtClean="0"/>
              <a:t>                       </a:t>
            </a:r>
          </a:p>
          <a:p>
            <a:pPr marL="285750" indent="-285750"/>
            <a:r>
              <a:rPr lang="en-IN" b="1" dirty="0" smtClean="0"/>
              <a:t>                          </a:t>
            </a:r>
            <a:r>
              <a:rPr lang="en-IN" dirty="0" err="1" smtClean="0"/>
              <a:t>var</a:t>
            </a:r>
            <a:r>
              <a:rPr lang="en-IN" dirty="0" smtClean="0"/>
              <a:t> x;</a:t>
            </a:r>
          </a:p>
          <a:p>
            <a:pPr marL="285750" indent="-285750"/>
            <a:r>
              <a:rPr lang="en-IN" dirty="0" smtClean="0"/>
              <a:t>                           console.log(x == </a:t>
            </a:r>
            <a:r>
              <a:rPr lang="en-IN" dirty="0" err="1" smtClean="0"/>
              <a:t>undefind</a:t>
            </a:r>
            <a:r>
              <a:rPr lang="en-IN" dirty="0" smtClean="0"/>
              <a:t>) //true</a:t>
            </a:r>
          </a:p>
          <a:p>
            <a:pPr marL="285750" indent="-285750"/>
            <a:r>
              <a:rPr lang="en-IN" dirty="0" smtClean="0"/>
              <a:t>                                        </a:t>
            </a:r>
            <a:r>
              <a:rPr lang="en-IN" b="1" dirty="0" smtClean="0"/>
              <a:t> (or)</a:t>
            </a:r>
          </a:p>
          <a:p>
            <a:pPr marL="285750" indent="-285750"/>
            <a:r>
              <a:rPr lang="en-IN" dirty="0" smtClean="0"/>
              <a:t>                             </a:t>
            </a:r>
            <a:r>
              <a:rPr lang="en-IN" dirty="0" err="1" smtClean="0"/>
              <a:t>var</a:t>
            </a:r>
            <a:r>
              <a:rPr lang="en-IN" dirty="0" smtClean="0"/>
              <a:t> x;</a:t>
            </a:r>
          </a:p>
          <a:p>
            <a:pPr marL="285750" indent="-285750"/>
            <a:r>
              <a:rPr lang="en-IN" dirty="0" smtClean="0"/>
              <a:t>                             console.log(</a:t>
            </a:r>
            <a:r>
              <a:rPr lang="en-IN" dirty="0" err="1" smtClean="0"/>
              <a:t>typeof</a:t>
            </a:r>
            <a:r>
              <a:rPr lang="en-IN" dirty="0" smtClean="0"/>
              <a:t> x)  //</a:t>
            </a:r>
            <a:r>
              <a:rPr lang="en-IN" dirty="0" err="1" smtClean="0"/>
              <a:t>undefind</a:t>
            </a:r>
            <a:endParaRPr lang="en-US" dirty="0" smtClean="0"/>
          </a:p>
          <a:p>
            <a:pPr marL="285750" indent="-285750"/>
            <a:endParaRPr lang="en-US" b="1" dirty="0" smtClean="0"/>
          </a:p>
          <a:p>
            <a:pPr marL="285750" indent="-285750"/>
            <a:r>
              <a:rPr lang="en-US" b="1" dirty="0" smtClean="0"/>
              <a:t>The Null Type example:</a:t>
            </a:r>
          </a:p>
          <a:p>
            <a:pPr marL="285750" indent="-285750"/>
            <a:r>
              <a:rPr lang="en-IN" b="1" dirty="0" smtClean="0"/>
              <a:t>                        </a:t>
            </a:r>
            <a:r>
              <a:rPr lang="en-IN" dirty="0" err="1" smtClean="0"/>
              <a:t>var</a:t>
            </a:r>
            <a:r>
              <a:rPr lang="en-IN" dirty="0" smtClean="0"/>
              <a:t> car = null;</a:t>
            </a:r>
          </a:p>
          <a:p>
            <a:pPr marL="285750" indent="-285750"/>
            <a:r>
              <a:rPr lang="en-IN" dirty="0" smtClean="0"/>
              <a:t>                        console.log(</a:t>
            </a:r>
            <a:r>
              <a:rPr lang="en-IN" dirty="0" err="1" smtClean="0"/>
              <a:t>typeof</a:t>
            </a:r>
            <a:r>
              <a:rPr lang="en-IN" dirty="0" smtClean="0"/>
              <a:t> car) //object</a:t>
            </a:r>
          </a:p>
          <a:p>
            <a:pPr marL="285750" indent="-285750"/>
            <a:endParaRPr lang="en-IN" dirty="0" smtClean="0"/>
          </a:p>
          <a:p>
            <a:pPr marL="285750" indent="-285750"/>
            <a:r>
              <a:rPr lang="en-IN" b="1" dirty="0" smtClean="0"/>
              <a:t>The Number type example:</a:t>
            </a:r>
          </a:p>
          <a:p>
            <a:pPr marL="285750" indent="-285750"/>
            <a:r>
              <a:rPr lang="en-IN" b="1" dirty="0" smtClean="0"/>
              <a:t>                           </a:t>
            </a:r>
            <a:r>
              <a:rPr lang="en-IN" dirty="0" err="1" smtClean="0"/>
              <a:t>var</a:t>
            </a:r>
            <a:r>
              <a:rPr lang="en-IN" dirty="0" smtClean="0"/>
              <a:t> x =“300”;</a:t>
            </a:r>
          </a:p>
          <a:p>
            <a:pPr marL="285750" indent="-285750"/>
            <a:r>
              <a:rPr lang="en-IN" dirty="0" smtClean="0"/>
              <a:t>                           console.log(Number(x))    //o/p:300</a:t>
            </a:r>
          </a:p>
          <a:p>
            <a:pPr marL="285750" indent="-285750"/>
            <a:endParaRPr lang="en-IN" dirty="0" smtClean="0"/>
          </a:p>
          <a:p>
            <a:pPr marL="285750" indent="-285750"/>
            <a:r>
              <a:rPr lang="en-IN" b="1" dirty="0" smtClean="0"/>
              <a:t>Boolean type example:</a:t>
            </a:r>
          </a:p>
          <a:p>
            <a:pPr marL="285750" indent="-285750"/>
            <a:r>
              <a:rPr lang="en-IN" b="1" dirty="0" smtClean="0"/>
              <a:t>                      </a:t>
            </a:r>
            <a:r>
              <a:rPr lang="en-IN" dirty="0" smtClean="0"/>
              <a:t>Boolean has two </a:t>
            </a:r>
            <a:r>
              <a:rPr lang="en-IN" dirty="0" err="1" smtClean="0"/>
              <a:t>possiable</a:t>
            </a:r>
            <a:r>
              <a:rPr lang="en-IN" dirty="0" smtClean="0"/>
              <a:t> </a:t>
            </a:r>
            <a:r>
              <a:rPr lang="en-IN" dirty="0" err="1" smtClean="0"/>
              <a:t>values:</a:t>
            </a:r>
            <a:r>
              <a:rPr lang="en-IN" b="1" dirty="0" err="1" smtClean="0"/>
              <a:t>true,false</a:t>
            </a:r>
            <a:endParaRPr lang="en-IN" b="1" dirty="0" smtClean="0"/>
          </a:p>
          <a:p>
            <a:pPr marL="285750" indent="-285750"/>
            <a:endParaRPr lang="en-IN" b="1" dirty="0" smtClean="0"/>
          </a:p>
          <a:p>
            <a:pPr marL="285750" indent="-285750"/>
            <a:endParaRPr lang="en-IN" dirty="0" smtClean="0"/>
          </a:p>
          <a:p>
            <a:pPr marL="285750" indent="-285750"/>
            <a:r>
              <a:rPr lang="en-IN" b="1" dirty="0" smtClean="0"/>
              <a:t>             </a:t>
            </a:r>
            <a:endParaRPr lang="en-US" b="1" dirty="0" smtClean="0"/>
          </a:p>
          <a:p>
            <a:pPr marL="285750" indent="-285750"/>
            <a:r>
              <a:rPr lang="en-IN" b="1" dirty="0" smtClean="0"/>
              <a:t>                            </a:t>
            </a:r>
            <a:endParaRPr lang="en-US" b="1" dirty="0" smtClean="0"/>
          </a:p>
          <a:p>
            <a:pPr marL="285750" indent="-285750"/>
            <a:r>
              <a:rPr lang="en-IN" b="1" dirty="0" smtClean="0"/>
              <a:t>    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39" y="469319"/>
            <a:ext cx="725859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IN" b="1" dirty="0" smtClean="0"/>
              <a:t>                                                               </a:t>
            </a:r>
            <a:r>
              <a:rPr lang="en-IN" sz="4400" b="1" dirty="0" smtClean="0"/>
              <a:t>Operators</a:t>
            </a:r>
          </a:p>
          <a:p>
            <a:pPr marL="285750" indent="-285750"/>
            <a:r>
              <a:rPr lang="en-IN" sz="4400" b="1" dirty="0" smtClean="0"/>
              <a:t>      </a:t>
            </a:r>
            <a:r>
              <a:rPr lang="en-IN" dirty="0" smtClean="0"/>
              <a:t>operators  that can be used to manipulate data values.</a:t>
            </a:r>
          </a:p>
          <a:p>
            <a:pPr marL="285750" indent="-285750"/>
            <a:r>
              <a:rPr lang="en-IN" dirty="0" smtClean="0"/>
              <a:t>           </a:t>
            </a:r>
          </a:p>
          <a:p>
            <a:pPr marL="285750" indent="-285750"/>
            <a:r>
              <a:rPr lang="en-IN" dirty="0" smtClean="0"/>
              <a:t>   </a:t>
            </a:r>
            <a:r>
              <a:rPr lang="en-IN" b="1" dirty="0" smtClean="0"/>
              <a:t>1)Arithmetic operators:</a:t>
            </a:r>
          </a:p>
          <a:p>
            <a:pPr marL="285750" indent="-285750"/>
            <a:r>
              <a:rPr lang="en-IN" b="1" dirty="0" smtClean="0"/>
              <a:t>               </a:t>
            </a:r>
            <a:r>
              <a:rPr lang="en-IN" dirty="0" smtClean="0"/>
              <a:t>Arithmetic operators are</a:t>
            </a:r>
            <a:r>
              <a:rPr lang="en-IN" b="1" dirty="0" smtClean="0"/>
              <a:t> :(+, - , * ,  /, %, ++ , --) </a:t>
            </a:r>
          </a:p>
          <a:p>
            <a:pPr marL="285750" indent="-285750"/>
            <a:r>
              <a:rPr lang="en-IN" b="1" dirty="0" smtClean="0"/>
              <a:t>              </a:t>
            </a:r>
          </a:p>
          <a:p>
            <a:pPr marL="285750" indent="-285750"/>
            <a:r>
              <a:rPr lang="en-IN" b="1" dirty="0" smtClean="0"/>
              <a:t>                 Example:</a:t>
            </a:r>
          </a:p>
          <a:p>
            <a:pPr marL="285750" indent="-285750"/>
            <a:r>
              <a:rPr lang="en-IN" b="1" dirty="0" smtClean="0"/>
              <a:t>                       </a:t>
            </a:r>
            <a:r>
              <a:rPr lang="en-IN" dirty="0" smtClean="0"/>
              <a:t> let a = 20;</a:t>
            </a:r>
          </a:p>
          <a:p>
            <a:pPr marL="285750" indent="-285750"/>
            <a:r>
              <a:rPr lang="en-IN" dirty="0" smtClean="0"/>
              <a:t>                        let b = 20;</a:t>
            </a:r>
          </a:p>
          <a:p>
            <a:pPr marL="285750" indent="-285750"/>
            <a:r>
              <a:rPr lang="en-IN" dirty="0" smtClean="0"/>
              <a:t>     		      console.log(a++) //o/p:20</a:t>
            </a:r>
          </a:p>
          <a:p>
            <a:pPr marL="285750" indent="-285750"/>
            <a:r>
              <a:rPr lang="en-IN" dirty="0" smtClean="0"/>
              <a:t>                        console.log(a++)//o/p:21</a:t>
            </a:r>
          </a:p>
          <a:p>
            <a:pPr marL="285750" indent="-285750"/>
            <a:r>
              <a:rPr lang="en-IN" dirty="0" smtClean="0"/>
              <a:t>                  </a:t>
            </a:r>
            <a:r>
              <a:rPr lang="en-IN" b="1" dirty="0" smtClean="0"/>
              <a:t>Example2</a:t>
            </a:r>
            <a:r>
              <a:rPr lang="en-IN" dirty="0" smtClean="0"/>
              <a:t>:</a:t>
            </a:r>
          </a:p>
          <a:p>
            <a:pPr marL="285750" indent="-285750"/>
            <a:r>
              <a:rPr lang="en-IN" dirty="0" smtClean="0"/>
              <a:t>                       let a = 20;</a:t>
            </a:r>
          </a:p>
          <a:p>
            <a:pPr marL="285750" indent="-285750"/>
            <a:r>
              <a:rPr lang="en-IN" dirty="0" smtClean="0"/>
              <a:t>                        let b = 20;</a:t>
            </a:r>
          </a:p>
          <a:p>
            <a:pPr marL="285750" indent="-285750"/>
            <a:r>
              <a:rPr lang="en-IN" dirty="0" smtClean="0"/>
              <a:t>     		      console.log(++a) //o/p:21</a:t>
            </a:r>
            <a:r>
              <a:rPr lang="en-IN" b="1" dirty="0" smtClean="0"/>
              <a:t>              </a:t>
            </a:r>
            <a:r>
              <a:rPr lang="en-IN" dirty="0" smtClean="0"/>
              <a:t> </a:t>
            </a:r>
            <a:endParaRPr lang="en-US" b="1" dirty="0" smtClean="0"/>
          </a:p>
          <a:p>
            <a:pPr marL="2571750" lvl="5" indent="-285750"/>
            <a:r>
              <a:rPr lang="en-US" b="1" dirty="0" smtClean="0"/>
              <a:t>	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4617" y="317590"/>
            <a:ext cx="88000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IN" b="1" dirty="0" smtClean="0"/>
              <a:t>2)Assignment operators:</a:t>
            </a:r>
          </a:p>
          <a:p>
            <a:pPr marL="285750" indent="-285750"/>
            <a:r>
              <a:rPr lang="en-IN" b="1" dirty="0" smtClean="0"/>
              <a:t>               </a:t>
            </a:r>
            <a:r>
              <a:rPr lang="en-IN" dirty="0" smtClean="0"/>
              <a:t>Assignment operators are:</a:t>
            </a:r>
            <a:r>
              <a:rPr lang="en-IN" b="1" dirty="0" smtClean="0"/>
              <a:t>(= , +=, -= ,  /=, %=)</a:t>
            </a:r>
          </a:p>
          <a:p>
            <a:pPr marL="285750" indent="-285750"/>
            <a:r>
              <a:rPr lang="en-IN" b="1" dirty="0" smtClean="0"/>
              <a:t>                    Example:</a:t>
            </a:r>
          </a:p>
          <a:p>
            <a:pPr marL="285750" indent="-285750"/>
            <a:r>
              <a:rPr lang="en-IN" b="1" dirty="0" smtClean="0"/>
              <a:t>                       </a:t>
            </a:r>
            <a:r>
              <a:rPr lang="en-IN" dirty="0" smtClean="0"/>
              <a:t> let a = 10;</a:t>
            </a:r>
          </a:p>
          <a:p>
            <a:pPr marL="285750" indent="-285750"/>
            <a:r>
              <a:rPr lang="en-IN" dirty="0" smtClean="0"/>
              <a:t>                         a+= 10;</a:t>
            </a:r>
          </a:p>
          <a:p>
            <a:pPr marL="285750" indent="-285750"/>
            <a:r>
              <a:rPr lang="en-IN" dirty="0" smtClean="0"/>
              <a:t>     		      console.log(a) //o/p:20</a:t>
            </a:r>
          </a:p>
          <a:p>
            <a:pPr marL="285750" indent="-285750"/>
            <a:r>
              <a:rPr lang="en-IN" dirty="0" smtClean="0"/>
              <a:t>                        </a:t>
            </a:r>
            <a:r>
              <a:rPr lang="en-IN" b="1" dirty="0" smtClean="0"/>
              <a:t>Example2</a:t>
            </a:r>
            <a:r>
              <a:rPr lang="en-IN" dirty="0" smtClean="0"/>
              <a:t>:</a:t>
            </a:r>
          </a:p>
          <a:p>
            <a:pPr marL="285750" indent="-285750"/>
            <a:r>
              <a:rPr lang="en-IN" dirty="0" smtClean="0"/>
              <a:t> 		       let a = 10;</a:t>
            </a:r>
          </a:p>
          <a:p>
            <a:pPr marL="285750" indent="-285750"/>
            <a:r>
              <a:rPr lang="en-IN" dirty="0" smtClean="0"/>
              <a:t>                         a*= 2;</a:t>
            </a:r>
          </a:p>
          <a:p>
            <a:pPr marL="285750" indent="-285750"/>
            <a:r>
              <a:rPr lang="en-IN" dirty="0" smtClean="0"/>
              <a:t>     		      console.log(a) //o/p:20</a:t>
            </a:r>
          </a:p>
          <a:p>
            <a:pPr marL="285750" indent="-285750"/>
            <a:endParaRPr lang="en-IN" dirty="0" smtClean="0"/>
          </a:p>
          <a:p>
            <a:pPr marL="285750" indent="-285750"/>
            <a:endParaRPr lang="en-IN" b="1" dirty="0" smtClean="0"/>
          </a:p>
          <a:p>
            <a:pPr marL="285750" indent="-285750"/>
            <a:r>
              <a:rPr lang="en-IN" b="1" dirty="0" smtClean="0"/>
              <a:t>3)Comparison operators/Relational operators:</a:t>
            </a:r>
          </a:p>
          <a:p>
            <a:pPr marL="285750" indent="-285750"/>
            <a:r>
              <a:rPr lang="en-IN" b="1" dirty="0" smtClean="0"/>
              <a:t>               </a:t>
            </a:r>
            <a:r>
              <a:rPr lang="en-IN" dirty="0" smtClean="0"/>
              <a:t>Comparison operators/Relational operators :</a:t>
            </a:r>
            <a:r>
              <a:rPr lang="en-IN" b="1" dirty="0" smtClean="0"/>
              <a:t>(==, !=, &lt;, &lt;=, &gt; &gt;=)</a:t>
            </a:r>
          </a:p>
          <a:p>
            <a:pPr marL="285750" indent="-285750"/>
            <a:r>
              <a:rPr lang="en-IN" b="1" dirty="0" smtClean="0"/>
              <a:t>                 Example:</a:t>
            </a:r>
          </a:p>
          <a:p>
            <a:pPr marL="285750" indent="-285750"/>
            <a:r>
              <a:rPr lang="en-IN" b="1" dirty="0" smtClean="0"/>
              <a:t>                </a:t>
            </a:r>
            <a:r>
              <a:rPr lang="en-IN" dirty="0" smtClean="0"/>
              <a:t>let a = 20;</a:t>
            </a:r>
          </a:p>
          <a:p>
            <a:pPr marL="285750" indent="-285750"/>
            <a:r>
              <a:rPr lang="en-IN" dirty="0" smtClean="0"/>
              <a:t>   	           let b = 20;</a:t>
            </a:r>
          </a:p>
          <a:p>
            <a:pPr marL="285750" indent="-285750"/>
            <a:r>
              <a:rPr lang="en-IN" dirty="0" smtClean="0"/>
              <a:t>                if(a!=b){console.log(“true”) }</a:t>
            </a:r>
          </a:p>
          <a:p>
            <a:pPr marL="285750" indent="-285750"/>
            <a:r>
              <a:rPr lang="en-IN" dirty="0" smtClean="0"/>
              <a:t>                else {console.log(“false”)}</a:t>
            </a:r>
          </a:p>
          <a:p>
            <a:pPr marL="285750" indent="-285750"/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069" y="339633"/>
            <a:ext cx="95620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IN" b="1" dirty="0" smtClean="0"/>
              <a:t>4)Bitwise operators</a:t>
            </a:r>
          </a:p>
          <a:p>
            <a:pPr marL="285750" indent="-285750"/>
            <a:r>
              <a:rPr lang="en-IN" b="1" dirty="0" smtClean="0"/>
              <a:t>                  </a:t>
            </a:r>
            <a:r>
              <a:rPr lang="en-IN" dirty="0" smtClean="0"/>
              <a:t>Bitwise operators are:</a:t>
            </a:r>
            <a:r>
              <a:rPr lang="en-IN" b="1" dirty="0" smtClean="0"/>
              <a:t> (&amp;, |, ^, ~, &lt;&lt;, &gt;&gt;, )</a:t>
            </a:r>
          </a:p>
          <a:p>
            <a:pPr marL="1200150" lvl="2" indent="-285750"/>
            <a:r>
              <a:rPr lang="en-IN" b="1" dirty="0" smtClean="0"/>
              <a:t>	          Example:</a:t>
            </a:r>
          </a:p>
          <a:p>
            <a:pPr marL="1200150" lvl="2" indent="-285750"/>
            <a:r>
              <a:rPr lang="en-IN" b="1" dirty="0" smtClean="0"/>
              <a:t>                </a:t>
            </a:r>
            <a:r>
              <a:rPr lang="en-IN" dirty="0" smtClean="0"/>
              <a:t>let a = 45;</a:t>
            </a:r>
          </a:p>
          <a:p>
            <a:pPr marL="1200150" lvl="2" indent="-285750"/>
            <a:r>
              <a:rPr lang="en-IN" dirty="0" smtClean="0"/>
              <a:t>   	           let b = 25;</a:t>
            </a:r>
          </a:p>
          <a:p>
            <a:pPr marL="1200150" lvl="2" indent="-285750"/>
            <a:r>
              <a:rPr lang="en-IN" dirty="0" smtClean="0"/>
              <a:t>                 let c = 35;</a:t>
            </a:r>
          </a:p>
          <a:p>
            <a:pPr marL="1200150" lvl="2" indent="-285750"/>
            <a:r>
              <a:rPr lang="en-IN" dirty="0" smtClean="0"/>
              <a:t>                if(a&gt;b  &amp;&amp; a&gt;c){console.log(“a is greater than b and c”) }</a:t>
            </a:r>
          </a:p>
          <a:p>
            <a:pPr marL="1200150" lvl="2" indent="-285750"/>
            <a:r>
              <a:rPr lang="en-IN" dirty="0" smtClean="0"/>
              <a:t>                else if(a&gt;b &amp;&amp; c&gt;a) {console.log(“c is greater than b and a”)}</a:t>
            </a:r>
            <a:endParaRPr lang="en-IN" b="1" dirty="0" smtClean="0"/>
          </a:p>
          <a:p>
            <a:pPr marL="285750" indent="-285750"/>
            <a:endParaRPr lang="en-IN" b="1" dirty="0" smtClean="0"/>
          </a:p>
          <a:p>
            <a:pPr marL="285750" indent="-285750"/>
            <a:r>
              <a:rPr lang="en-IN" b="1" dirty="0" smtClean="0"/>
              <a:t>5)Logical operators        </a:t>
            </a:r>
          </a:p>
          <a:p>
            <a:pPr marL="285750" indent="-285750"/>
            <a:r>
              <a:rPr lang="en-IN" b="1" dirty="0" smtClean="0"/>
              <a:t>                   </a:t>
            </a:r>
            <a:r>
              <a:rPr lang="en-IN" dirty="0" smtClean="0"/>
              <a:t>Logical operators are:</a:t>
            </a:r>
            <a:r>
              <a:rPr lang="en-IN" b="1" dirty="0" smtClean="0"/>
              <a:t> (&amp;&amp;, ||, !)</a:t>
            </a:r>
          </a:p>
          <a:p>
            <a:pPr marL="285750" indent="-285750"/>
            <a:endParaRPr lang="en-IN" b="1" dirty="0" smtClean="0"/>
          </a:p>
          <a:p>
            <a:pPr marL="285750" indent="-285750"/>
            <a:r>
              <a:rPr lang="en-IN" b="1" dirty="0" smtClean="0"/>
              <a:t>6) Special operators</a:t>
            </a:r>
          </a:p>
          <a:p>
            <a:pPr marL="285750" indent="-285750"/>
            <a:r>
              <a:rPr lang="en-IN" b="1" dirty="0" smtClean="0"/>
              <a:t>             </a:t>
            </a:r>
            <a:r>
              <a:rPr lang="en-IN" dirty="0" smtClean="0"/>
              <a:t>Special operators are:</a:t>
            </a:r>
            <a:r>
              <a:rPr lang="en-IN" b="1" dirty="0" smtClean="0"/>
              <a:t> (?:, delete, in, </a:t>
            </a:r>
            <a:r>
              <a:rPr lang="en-IN" b="1" dirty="0" err="1" smtClean="0"/>
              <a:t>instanceof</a:t>
            </a:r>
            <a:r>
              <a:rPr lang="en-IN" b="1" dirty="0" smtClean="0"/>
              <a:t>, new, </a:t>
            </a:r>
            <a:r>
              <a:rPr lang="en-IN" b="1" dirty="0" err="1" smtClean="0"/>
              <a:t>typeof</a:t>
            </a:r>
            <a:r>
              <a:rPr lang="en-IN" b="1" dirty="0" smtClean="0"/>
              <a:t>, </a:t>
            </a:r>
            <a:r>
              <a:rPr lang="en-IN" b="1" dirty="0" err="1" smtClean="0"/>
              <a:t>viod</a:t>
            </a:r>
            <a:r>
              <a:rPr lang="en-IN" b="1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			Thank </a:t>
            </a:r>
            <a:r>
              <a:rPr lang="en-US" b="1" dirty="0"/>
              <a:t>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649" y="1122233"/>
            <a:ext cx="5850835" cy="3922643"/>
          </a:xfrm>
        </p:spPr>
        <p:txBody>
          <a:bodyPr>
            <a:normAutofit/>
          </a:bodyPr>
          <a:lstStyle/>
          <a:p>
            <a:pPr marL="342900" indent="-342900"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9081</TotalTime>
  <Words>198</Words>
  <Application>Microsoft Office PowerPoint</Application>
  <PresentationFormat>Custom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Variable,Datatpes and operators </vt:lpstr>
      <vt:lpstr>What is Variable?</vt:lpstr>
      <vt:lpstr>Slide 3</vt:lpstr>
      <vt:lpstr>JavaScript Types</vt:lpstr>
      <vt:lpstr>Slide 5</vt:lpstr>
      <vt:lpstr>Slide 6</vt:lpstr>
      <vt:lpstr>Slide 7</vt:lpstr>
      <vt:lpstr>Slide 8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Windows User</cp:lastModifiedBy>
  <cp:revision>61</cp:revision>
  <dcterms:created xsi:type="dcterms:W3CDTF">2020-02-23T20:22:46Z</dcterms:created>
  <dcterms:modified xsi:type="dcterms:W3CDTF">2020-06-30T07:14:19Z</dcterms:modified>
</cp:coreProperties>
</file>