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FB50-2E86-604C-E80B-C91D388F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673" y="1203650"/>
            <a:ext cx="7010201" cy="22253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E-WASTE FACILITY  LOCATOR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4C8FA-3F65-7ED6-69E1-038421C73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3666930"/>
            <a:ext cx="5357600" cy="97971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lgerian" panose="04020705040A02060702" pitchFamily="82" charset="0"/>
              </a:rPr>
              <a:t>CODERS UNITED</a:t>
            </a:r>
            <a:endParaRPr lang="en-IN" sz="2400" b="1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D182C-C0B2-3F96-A5BD-2A1EE3EF5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26" t="8442" r="11350"/>
          <a:stretch/>
        </p:blipFill>
        <p:spPr>
          <a:xfrm>
            <a:off x="9675845" y="1726163"/>
            <a:ext cx="2351314" cy="35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8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65E4-0288-8B2D-1C6D-E664BC87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535" y="823483"/>
            <a:ext cx="7958331" cy="1077229"/>
          </a:xfrm>
        </p:spPr>
        <p:txBody>
          <a:bodyPr/>
          <a:lstStyle/>
          <a:p>
            <a:pPr algn="l"/>
            <a:r>
              <a:rPr lang="en-US" b="1" dirty="0"/>
              <a:t>THE E-WASTE EPIDEMIC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2326-3623-5959-0C92-A9E53671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04" y="1649692"/>
            <a:ext cx="9441135" cy="30354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Environmental Impact</a:t>
            </a:r>
          </a:p>
          <a:p>
            <a:r>
              <a:rPr lang="en-US" b="1" dirty="0"/>
              <a:t>Resource Recovery</a:t>
            </a:r>
          </a:p>
          <a:p>
            <a:r>
              <a:rPr lang="en-US" b="1" dirty="0"/>
              <a:t>Health Risk</a:t>
            </a:r>
          </a:p>
          <a:p>
            <a:r>
              <a:rPr lang="en-US" b="1" dirty="0"/>
              <a:t>Legislation and Responsible Disposal</a:t>
            </a:r>
          </a:p>
          <a:p>
            <a:r>
              <a:rPr lang="en-US" b="1" dirty="0"/>
              <a:t>India is a 3</a:t>
            </a:r>
            <a:r>
              <a:rPr lang="en-US" b="1" baseline="30000" dirty="0"/>
              <a:t>rd</a:t>
            </a:r>
            <a:r>
              <a:rPr lang="en-US" b="1" dirty="0"/>
              <a:t> largest E-Waste producer</a:t>
            </a:r>
          </a:p>
          <a:p>
            <a:r>
              <a:rPr lang="en-US" b="1" dirty="0"/>
              <a:t>There are only 519 E-Waste facility</a:t>
            </a:r>
          </a:p>
        </p:txBody>
      </p:sp>
      <p:pic>
        <p:nvPicPr>
          <p:cNvPr id="11" name="Picture 10" descr="A large pile of garbage&#10;&#10;Description automatically generated">
            <a:extLst>
              <a:ext uri="{FF2B5EF4-FFF2-40B4-BE49-F238E27FC236}">
                <a16:creationId xmlns:a16="http://schemas.microsoft.com/office/drawing/2014/main" id="{DACE5BD7-360E-8AA0-F746-6DDB1F10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9551"/>
            <a:ext cx="5063412" cy="34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3332-C8CD-4B8B-1D23-1A311C93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641" y="742742"/>
            <a:ext cx="7958331" cy="1077229"/>
          </a:xfrm>
        </p:spPr>
        <p:txBody>
          <a:bodyPr/>
          <a:lstStyle/>
          <a:p>
            <a:pPr algn="ctr"/>
            <a:r>
              <a:rPr lang="en-US" b="1" dirty="0"/>
              <a:t>OUR INNOVATIVE SOLUTION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CBAC8-32BE-86D0-E65B-A227065B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E- Waste Collection and Recycling Locator </a:t>
            </a:r>
            <a:r>
              <a:rPr lang="en-US" dirty="0"/>
              <a:t>: A user friendly platform to help individuals locate nearby e-waste collection and recycling facilities , promoting responsible disposal.</a:t>
            </a:r>
          </a:p>
          <a:p>
            <a:r>
              <a:rPr lang="en-US" b="1" dirty="0"/>
              <a:t>Know Our Product(Estimating Value): </a:t>
            </a:r>
            <a:r>
              <a:rPr lang="en-US" dirty="0"/>
              <a:t>Users can input details about their old electronic devices ,and the platform calculates the estimated value of recoverable materials, providing an incentive for recycling.</a:t>
            </a:r>
          </a:p>
          <a:p>
            <a:r>
              <a:rPr lang="en-US" b="1" dirty="0"/>
              <a:t>Credit Score and Incentives </a:t>
            </a:r>
            <a:r>
              <a:rPr lang="en-US" dirty="0"/>
              <a:t>:Users earn credit points based on the estimated value of their e-waste, which can be redeemed for discounts, donations ,or cashback incentives.</a:t>
            </a:r>
          </a:p>
          <a:p>
            <a:r>
              <a:rPr lang="en-US" b="1" dirty="0"/>
              <a:t>Emphasis on Responsible E-Waste Disposal </a:t>
            </a:r>
            <a:r>
              <a:rPr lang="en-US" dirty="0"/>
              <a:t>: Educational content informs users about the harmful components of e-waste and its impact on the environment and health, raising awareness.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83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company&#10;&#10;Description automatically generated">
            <a:extLst>
              <a:ext uri="{FF2B5EF4-FFF2-40B4-BE49-F238E27FC236}">
                <a16:creationId xmlns:a16="http://schemas.microsoft.com/office/drawing/2014/main" id="{072DD7ED-F963-82CD-281C-EE5E7015E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" y="155421"/>
            <a:ext cx="12192000" cy="651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7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702A36-F010-836E-198A-79D2C639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41" y="401217"/>
            <a:ext cx="7844564" cy="78377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TECH BEHIND THE SOLUTION</a:t>
            </a:r>
            <a:endParaRPr lang="en-IN" b="1" dirty="0"/>
          </a:p>
        </p:txBody>
      </p:sp>
      <p:pic>
        <p:nvPicPr>
          <p:cNvPr id="23" name="Picture 22" descr="A group of logos with text&#10;&#10;Description automatically generated">
            <a:extLst>
              <a:ext uri="{FF2B5EF4-FFF2-40B4-BE49-F238E27FC236}">
                <a16:creationId xmlns:a16="http://schemas.microsoft.com/office/drawing/2014/main" id="{A2989FEA-2F88-7B5B-CD84-58383F6EC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100" t="24932" r="6100" b="22273"/>
          <a:stretch/>
        </p:blipFill>
        <p:spPr>
          <a:xfrm>
            <a:off x="3828816" y="1473243"/>
            <a:ext cx="4732019" cy="975360"/>
          </a:xfrm>
          <a:prstGeom prst="rect">
            <a:avLst/>
          </a:prstGeom>
        </p:spPr>
      </p:pic>
      <p:pic>
        <p:nvPicPr>
          <p:cNvPr id="27" name="Picture 26" descr="A pink pin with black circle&#10;&#10;Description automatically generated">
            <a:extLst>
              <a:ext uri="{FF2B5EF4-FFF2-40B4-BE49-F238E27FC236}">
                <a16:creationId xmlns:a16="http://schemas.microsoft.com/office/drawing/2014/main" id="{9AD06CF9-7CD4-1344-FF62-9ED61CBDF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691" y="5094122"/>
            <a:ext cx="1953191" cy="1083099"/>
          </a:xfrm>
          <a:prstGeom prst="rect">
            <a:avLst/>
          </a:prstGeom>
        </p:spPr>
      </p:pic>
      <p:pic>
        <p:nvPicPr>
          <p:cNvPr id="31" name="Picture 30" descr="A logo of a google maps app&#10;&#10;Description automatically generated">
            <a:extLst>
              <a:ext uri="{FF2B5EF4-FFF2-40B4-BE49-F238E27FC236}">
                <a16:creationId xmlns:a16="http://schemas.microsoft.com/office/drawing/2014/main" id="{3A3BFD35-D343-DB42-D3C5-F3747A0E2E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92" t="7230" r="25040" b="7265"/>
          <a:stretch/>
        </p:blipFill>
        <p:spPr>
          <a:xfrm>
            <a:off x="8392738" y="3145782"/>
            <a:ext cx="1820233" cy="1042666"/>
          </a:xfrm>
          <a:prstGeom prst="rect">
            <a:avLst/>
          </a:prstGeom>
        </p:spPr>
      </p:pic>
      <p:pic>
        <p:nvPicPr>
          <p:cNvPr id="7" name="Picture 6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F0228404-5064-10A5-80FE-4AAF0F4D55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38" t="26364" r="27873" b="34206"/>
          <a:stretch/>
        </p:blipFill>
        <p:spPr>
          <a:xfrm>
            <a:off x="4877576" y="3189449"/>
            <a:ext cx="2634498" cy="1042667"/>
          </a:xfrm>
          <a:prstGeom prst="rect">
            <a:avLst/>
          </a:prstGeom>
        </p:spPr>
      </p:pic>
      <p:pic>
        <p:nvPicPr>
          <p:cNvPr id="9" name="Picture 8" descr="A group of black and green hexagons&#10;&#10;Description automatically generated">
            <a:extLst>
              <a:ext uri="{FF2B5EF4-FFF2-40B4-BE49-F238E27FC236}">
                <a16:creationId xmlns:a16="http://schemas.microsoft.com/office/drawing/2014/main" id="{026EE07E-D577-C071-CA17-BF929ED45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148" y="2954194"/>
            <a:ext cx="2039800" cy="12437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DBC580-014A-F6DC-9227-150F6D853E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11" t="6868" r="57912" b="24281"/>
          <a:stretch/>
        </p:blipFill>
        <p:spPr>
          <a:xfrm>
            <a:off x="2227216" y="5183410"/>
            <a:ext cx="1756619" cy="14068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EF0E08-596E-81FA-16BB-9976216F371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196" t="2531" r="9470" b="24759"/>
          <a:stretch/>
        </p:blipFill>
        <p:spPr>
          <a:xfrm>
            <a:off x="8392738" y="4932259"/>
            <a:ext cx="1464682" cy="14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7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C55B-BEF5-8C83-AD5F-821600F9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E–WASTE  AWARENESS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644F6A-33D9-A160-AF5E-FE637152E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925" y="1734880"/>
            <a:ext cx="9378626" cy="463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1.Token Incentive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Participants receive tokens for every piece of e-waste they recycle, which can be redeemed for various rewards.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2.Certificates of Achievement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Participants are awarded certificates recognizing their eco-friendly efforts, fostering a sense of accomplishment.</a:t>
            </a: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3.Incentivizing Recycling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Tokens can be exchanged for a range of goodies, encouraging more people to recycle their electronic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4.Community 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program fosters a sense of community as individuals work together to protect the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5.Long-term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initiative ultimately contributes to a greener future by encouraging responsible e-waste disposal and promoting sustainable consumption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0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A4AD-DB04-D06B-0702-2BB5F7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902" y="662475"/>
            <a:ext cx="7948237" cy="86774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CONCLUSION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2B5B-AC53-8559-4BDB-8BBF45383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089" y="1306286"/>
            <a:ext cx="8592049" cy="3191069"/>
          </a:xfrm>
        </p:spPr>
        <p:txBody>
          <a:bodyPr>
            <a:normAutofit/>
          </a:bodyPr>
          <a:lstStyle/>
          <a:p>
            <a:r>
              <a:rPr lang="en-US" sz="2400" b="1" dirty="0"/>
              <a:t>Environmental Impact</a:t>
            </a:r>
            <a:endParaRPr lang="en-US" sz="2400" dirty="0"/>
          </a:p>
          <a:p>
            <a:r>
              <a:rPr lang="en-US" sz="2400" b="1" dirty="0"/>
              <a:t>Financial Incentives</a:t>
            </a:r>
            <a:endParaRPr lang="en-US" sz="2400" dirty="0"/>
          </a:p>
          <a:p>
            <a:r>
              <a:rPr lang="en-US" sz="2400" b="1" dirty="0"/>
              <a:t>Challenges Acknowledged</a:t>
            </a:r>
            <a:endParaRPr lang="en-US" sz="2400" dirty="0"/>
          </a:p>
          <a:p>
            <a:r>
              <a:rPr lang="en-US" sz="2400" b="1" dirty="0"/>
              <a:t>Dependence on Technology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2E667-E6A4-F6F4-8DF2-A4020EC20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73" y="4432038"/>
            <a:ext cx="9647853" cy="196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6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ooden blocks with letters on it&#10;&#10;Description automatically generated">
            <a:extLst>
              <a:ext uri="{FF2B5EF4-FFF2-40B4-BE49-F238E27FC236}">
                <a16:creationId xmlns:a16="http://schemas.microsoft.com/office/drawing/2014/main" id="{39699712-2EA9-827C-A71C-38B208E4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02" y="0"/>
            <a:ext cx="10319657" cy="688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96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{C212E485-BA69-4007-842C-DC0BB7EB07F7}tf16401375</Template>
  <TotalTime>252</TotalTime>
  <Words>286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MS Shell Dlg 2</vt:lpstr>
      <vt:lpstr>Wingdings</vt:lpstr>
      <vt:lpstr>Wingdings 3</vt:lpstr>
      <vt:lpstr>Madison</vt:lpstr>
      <vt:lpstr>E-WASTE FACILITY  LOCATOR</vt:lpstr>
      <vt:lpstr>THE E-WASTE EPIDEMIC</vt:lpstr>
      <vt:lpstr>OUR INNOVATIVE SOLUTION</vt:lpstr>
      <vt:lpstr>PowerPoint Presentation</vt:lpstr>
      <vt:lpstr>TECH BEHIND THE SOLUTION</vt:lpstr>
      <vt:lpstr>E–WASTE  AWARENESS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E-WASTE RECYCLING</dc:title>
  <dc:creator>palak verma</dc:creator>
  <cp:lastModifiedBy>palak verma</cp:lastModifiedBy>
  <cp:revision>8</cp:revision>
  <dcterms:created xsi:type="dcterms:W3CDTF">2023-09-28T13:24:04Z</dcterms:created>
  <dcterms:modified xsi:type="dcterms:W3CDTF">2023-09-30T09:19:57Z</dcterms:modified>
</cp:coreProperties>
</file>