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12" name="Shape 12"/>
        <p:cNvGrpSpPr/>
        <p:nvPr/>
      </p:nvGrpSpPr>
      <p:grpSpPr>
        <a:xfrm>
          <a:off x="0" y="0"/>
          <a:ext cx="0" cy="0"/>
          <a:chOff x="0" y="0"/>
          <a:chExt cx="0" cy="0"/>
        </a:xfrm>
      </p:grpSpPr>
      <p:sp>
        <p:nvSpPr>
          <p:cNvPr id="13" name="Google Shape;13;p2" title="Page Number Shape"/>
          <p:cNvSpPr/>
          <p:nvPr/>
        </p:nvSpPr>
        <p:spPr>
          <a:xfrm>
            <a:off x="11784011" y="5783564"/>
            <a:ext cx="407986" cy="819147"/>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cxnSp>
        <p:nvCxnSpPr>
          <p:cNvPr id="14" name="Google Shape;14;p2" title="Verticle Rule Line"/>
          <p:cNvCxnSpPr/>
          <p:nvPr/>
        </p:nvCxnSpPr>
        <p:spPr>
          <a:xfrm>
            <a:off x="758952" y="1280160"/>
            <a:ext cx="0" cy="5577900"/>
          </a:xfrm>
          <a:prstGeom prst="straightConnector1">
            <a:avLst/>
          </a:prstGeom>
          <a:noFill/>
          <a:ln cap="flat" cmpd="sng" w="19050">
            <a:solidFill>
              <a:schemeClr val="dk2"/>
            </a:solidFill>
            <a:prstDash val="solid"/>
            <a:miter lim="800000"/>
            <a:headEnd len="sm" w="sm" type="none"/>
            <a:tailEnd len="sm" w="sm" type="none"/>
          </a:ln>
        </p:spPr>
      </p:cxnSp>
      <p:sp>
        <p:nvSpPr>
          <p:cNvPr id="15" name="Google Shape;15;p2"/>
          <p:cNvSpPr txBox="1"/>
          <p:nvPr>
            <p:ph type="ctrTitle"/>
          </p:nvPr>
        </p:nvSpPr>
        <p:spPr>
          <a:xfrm>
            <a:off x="1078992" y="1143000"/>
            <a:ext cx="6720900" cy="3730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262626"/>
              </a:buClr>
              <a:buSzPts val="7200"/>
              <a:buFont typeface="Arial"/>
              <a:buNone/>
              <a:defRPr sz="7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 type="subTitle"/>
          </p:nvPr>
        </p:nvSpPr>
        <p:spPr>
          <a:xfrm>
            <a:off x="1078992" y="5010912"/>
            <a:ext cx="6720900" cy="7041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400"/>
              </a:spcBef>
              <a:spcAft>
                <a:spcPts val="0"/>
              </a:spcAft>
              <a:buClr>
                <a:srgbClr val="262626"/>
              </a:buClr>
              <a:buSzPts val="2200"/>
              <a:buNone/>
              <a:defRPr sz="2200"/>
            </a:lvl1pPr>
            <a:lvl2pPr lvl="1" algn="ctr">
              <a:lnSpc>
                <a:spcPct val="110000"/>
              </a:lnSpc>
              <a:spcBef>
                <a:spcPts val="400"/>
              </a:spcBef>
              <a:spcAft>
                <a:spcPts val="0"/>
              </a:spcAft>
              <a:buClr>
                <a:srgbClr val="262626"/>
              </a:buClr>
              <a:buSzPts val="2000"/>
              <a:buNone/>
              <a:defRPr sz="2000"/>
            </a:lvl2pPr>
            <a:lvl3pPr lvl="2" algn="ctr">
              <a:lnSpc>
                <a:spcPct val="110000"/>
              </a:lnSpc>
              <a:spcBef>
                <a:spcPts val="400"/>
              </a:spcBef>
              <a:spcAft>
                <a:spcPts val="0"/>
              </a:spcAft>
              <a:buClr>
                <a:srgbClr val="262626"/>
              </a:buClr>
              <a:buSzPts val="1800"/>
              <a:buNone/>
              <a:defRPr sz="1800"/>
            </a:lvl3pPr>
            <a:lvl4pPr lvl="3" algn="ctr">
              <a:lnSpc>
                <a:spcPct val="110000"/>
              </a:lnSpc>
              <a:spcBef>
                <a:spcPts val="400"/>
              </a:spcBef>
              <a:spcAft>
                <a:spcPts val="0"/>
              </a:spcAft>
              <a:buClr>
                <a:srgbClr val="262626"/>
              </a:buClr>
              <a:buSzPts val="1600"/>
              <a:buNone/>
              <a:defRPr sz="1600"/>
            </a:lvl4pPr>
            <a:lvl5pPr lvl="4" algn="ctr">
              <a:lnSpc>
                <a:spcPct val="110000"/>
              </a:lnSpc>
              <a:spcBef>
                <a:spcPts val="400"/>
              </a:spcBef>
              <a:spcAft>
                <a:spcPts val="0"/>
              </a:spcAft>
              <a:buClr>
                <a:srgbClr val="262626"/>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7" name="Google Shape;17;p2"/>
          <p:cNvSpPr txBox="1"/>
          <p:nvPr>
            <p:ph idx="10" type="dt"/>
          </p:nvPr>
        </p:nvSpPr>
        <p:spPr>
          <a:xfrm>
            <a:off x="8286356" y="6007608"/>
            <a:ext cx="31437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1" type="ftr"/>
          </p:nvPr>
        </p:nvSpPr>
        <p:spPr>
          <a:xfrm>
            <a:off x="1078991" y="6007608"/>
            <a:ext cx="6720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2" type="sldNum"/>
          </p:nvPr>
        </p:nvSpPr>
        <p:spPr>
          <a:xfrm>
            <a:off x="11786616" y="6007608"/>
            <a:ext cx="411600" cy="365100"/>
          </a:xfrm>
          <a:prstGeom prst="rect">
            <a:avLst/>
          </a:prstGeom>
          <a:noFill/>
          <a:ln>
            <a:noFill/>
          </a:ln>
        </p:spPr>
        <p:txBody>
          <a:bodyPr anchorCtr="0" anchor="ctr" bIns="45700" lIns="45700" spcFirstLastPara="1" rIns="45700" wrap="square" tIns="45700">
            <a:noAutofit/>
          </a:bodyPr>
          <a:lstStyle>
            <a:lvl1pPr indent="0" lvl="0"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1pPr>
            <a:lvl2pPr indent="0" lvl="1"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2pPr>
            <a:lvl3pPr indent="0" lvl="2"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3pPr>
            <a:lvl4pPr indent="0" lvl="3"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4pPr>
            <a:lvl5pPr indent="0" lvl="4"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5pPr>
            <a:lvl6pPr indent="0" lvl="5"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6pPr>
            <a:lvl7pPr indent="0" lvl="6"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7pPr>
            <a:lvl8pPr indent="0" lvl="7"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8pPr>
            <a:lvl9pPr indent="0" lvl="8"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72" name="Shape 72"/>
        <p:cNvGrpSpPr/>
        <p:nvPr/>
      </p:nvGrpSpPr>
      <p:grpSpPr>
        <a:xfrm>
          <a:off x="0" y="0"/>
          <a:ext cx="0" cy="0"/>
          <a:chOff x="0" y="0"/>
          <a:chExt cx="0" cy="0"/>
        </a:xfrm>
      </p:grpSpPr>
      <p:sp>
        <p:nvSpPr>
          <p:cNvPr id="73" name="Google Shape;73;p11"/>
          <p:cNvSpPr/>
          <p:nvPr>
            <p:ph idx="2" type="pic"/>
          </p:nvPr>
        </p:nvSpPr>
        <p:spPr>
          <a:xfrm>
            <a:off x="5183188" y="758951"/>
            <a:ext cx="6245400" cy="4755000"/>
          </a:xfrm>
          <a:prstGeom prst="rect">
            <a:avLst/>
          </a:prstGeom>
          <a:noFill/>
          <a:ln>
            <a:noFill/>
          </a:ln>
        </p:spPr>
      </p:sp>
      <p:sp>
        <p:nvSpPr>
          <p:cNvPr id="74" name="Google Shape;74;p11"/>
          <p:cNvSpPr txBox="1"/>
          <p:nvPr>
            <p:ph idx="1" type="body"/>
          </p:nvPr>
        </p:nvSpPr>
        <p:spPr>
          <a:xfrm>
            <a:off x="758952" y="3794760"/>
            <a:ext cx="3831300" cy="17190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400"/>
              </a:spcBef>
              <a:spcAft>
                <a:spcPts val="0"/>
              </a:spcAft>
              <a:buClr>
                <a:srgbClr val="262626"/>
              </a:buClr>
              <a:buSzPts val="2000"/>
              <a:buNone/>
              <a:defRPr sz="2000"/>
            </a:lvl1pPr>
            <a:lvl2pPr indent="-228600" lvl="1" marL="914400" algn="l">
              <a:lnSpc>
                <a:spcPct val="110000"/>
              </a:lnSpc>
              <a:spcBef>
                <a:spcPts val="400"/>
              </a:spcBef>
              <a:spcAft>
                <a:spcPts val="0"/>
              </a:spcAft>
              <a:buClr>
                <a:srgbClr val="262626"/>
              </a:buClr>
              <a:buSzPts val="1400"/>
              <a:buNone/>
              <a:defRPr sz="1400"/>
            </a:lvl2pPr>
            <a:lvl3pPr indent="-228600" lvl="2" marL="1371600" algn="l">
              <a:lnSpc>
                <a:spcPct val="110000"/>
              </a:lnSpc>
              <a:spcBef>
                <a:spcPts val="400"/>
              </a:spcBef>
              <a:spcAft>
                <a:spcPts val="0"/>
              </a:spcAft>
              <a:buClr>
                <a:srgbClr val="262626"/>
              </a:buClr>
              <a:buSzPts val="1200"/>
              <a:buNone/>
              <a:defRPr sz="1200"/>
            </a:lvl3pPr>
            <a:lvl4pPr indent="-228600" lvl="3" marL="1828800" algn="l">
              <a:lnSpc>
                <a:spcPct val="110000"/>
              </a:lnSpc>
              <a:spcBef>
                <a:spcPts val="400"/>
              </a:spcBef>
              <a:spcAft>
                <a:spcPts val="0"/>
              </a:spcAft>
              <a:buClr>
                <a:srgbClr val="262626"/>
              </a:buClr>
              <a:buSzPts val="1000"/>
              <a:buNone/>
              <a:defRPr sz="1000"/>
            </a:lvl4pPr>
            <a:lvl5pPr indent="-228600" lvl="4" marL="2286000" algn="l">
              <a:lnSpc>
                <a:spcPct val="110000"/>
              </a:lnSpc>
              <a:spcBef>
                <a:spcPts val="400"/>
              </a:spcBef>
              <a:spcAft>
                <a:spcPts val="0"/>
              </a:spcAft>
              <a:buClr>
                <a:srgbClr val="262626"/>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11"/>
          <p:cNvSpPr txBox="1"/>
          <p:nvPr>
            <p:ph idx="10" type="dt"/>
          </p:nvPr>
        </p:nvSpPr>
        <p:spPr>
          <a:xfrm>
            <a:off x="7616952" y="6007608"/>
            <a:ext cx="3813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758952" y="6007608"/>
            <a:ext cx="38313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11786616" y="6007608"/>
            <a:ext cx="411600" cy="365100"/>
          </a:xfrm>
          <a:prstGeom prst="rect">
            <a:avLst/>
          </a:prstGeom>
          <a:noFill/>
          <a:ln>
            <a:noFill/>
          </a:ln>
        </p:spPr>
        <p:txBody>
          <a:bodyPr anchorCtr="0" anchor="ctr" bIns="45700" lIns="45700" spcFirstLastPara="1" rIns="45700" wrap="square" tIns="45700">
            <a:noAutofit/>
          </a:bodyPr>
          <a:lstStyle>
            <a:lvl1pPr indent="0" lvl="0"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1pPr>
            <a:lvl2pPr indent="0" lvl="1"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2pPr>
            <a:lvl3pPr indent="0" lvl="2"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3pPr>
            <a:lvl4pPr indent="0" lvl="3"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4pPr>
            <a:lvl5pPr indent="0" lvl="4"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5pPr>
            <a:lvl6pPr indent="0" lvl="5"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6pPr>
            <a:lvl7pPr indent="0" lvl="6"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7pPr>
            <a:lvl8pPr indent="0" lvl="7"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8pPr>
            <a:lvl9pPr indent="0" lvl="8"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sp>
        <p:nvSpPr>
          <p:cNvPr id="78" name="Google Shape;78;p11"/>
          <p:cNvSpPr txBox="1"/>
          <p:nvPr>
            <p:ph type="title"/>
          </p:nvPr>
        </p:nvSpPr>
        <p:spPr>
          <a:xfrm>
            <a:off x="758952" y="758952"/>
            <a:ext cx="3831300" cy="29262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12"/>
          <p:cNvSpPr txBox="1"/>
          <p:nvPr>
            <p:ph type="title"/>
          </p:nvPr>
        </p:nvSpPr>
        <p:spPr>
          <a:xfrm>
            <a:off x="758952" y="758952"/>
            <a:ext cx="3831300" cy="4755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 type="body"/>
          </p:nvPr>
        </p:nvSpPr>
        <p:spPr>
          <a:xfrm rot="5400000">
            <a:off x="5929800" y="13752"/>
            <a:ext cx="4755000" cy="62454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400"/>
              </a:spcBef>
              <a:spcAft>
                <a:spcPts val="0"/>
              </a:spcAft>
              <a:buClr>
                <a:srgbClr val="262626"/>
              </a:buClr>
              <a:buSzPts val="1800"/>
              <a:buChar char="•"/>
              <a:defRPr/>
            </a:lvl1pPr>
            <a:lvl2pPr indent="-228600" lvl="1" marL="914400" algn="l">
              <a:lnSpc>
                <a:spcPct val="110000"/>
              </a:lnSpc>
              <a:spcBef>
                <a:spcPts val="400"/>
              </a:spcBef>
              <a:spcAft>
                <a:spcPts val="0"/>
              </a:spcAft>
              <a:buClr>
                <a:srgbClr val="262626"/>
              </a:buClr>
              <a:buSzPts val="1800"/>
              <a:buNone/>
              <a:defRPr/>
            </a:lvl2pPr>
            <a:lvl3pPr indent="-342900" lvl="2" marL="1371600" algn="l">
              <a:lnSpc>
                <a:spcPct val="110000"/>
              </a:lnSpc>
              <a:spcBef>
                <a:spcPts val="400"/>
              </a:spcBef>
              <a:spcAft>
                <a:spcPts val="0"/>
              </a:spcAft>
              <a:buClr>
                <a:srgbClr val="262626"/>
              </a:buClr>
              <a:buSzPts val="1800"/>
              <a:buChar char="•"/>
              <a:defRPr/>
            </a:lvl3pPr>
            <a:lvl4pPr indent="-228600" lvl="3" marL="1828800" algn="l">
              <a:lnSpc>
                <a:spcPct val="110000"/>
              </a:lnSpc>
              <a:spcBef>
                <a:spcPts val="400"/>
              </a:spcBef>
              <a:spcAft>
                <a:spcPts val="0"/>
              </a:spcAft>
              <a:buClr>
                <a:srgbClr val="262626"/>
              </a:buClr>
              <a:buSzPts val="1800"/>
              <a:buNone/>
              <a:defRPr/>
            </a:lvl4pPr>
            <a:lvl5pPr indent="-342900" lvl="4" marL="2286000" algn="l">
              <a:lnSpc>
                <a:spcPct val="110000"/>
              </a:lnSpc>
              <a:spcBef>
                <a:spcPts val="400"/>
              </a:spcBef>
              <a:spcAft>
                <a:spcPts val="0"/>
              </a:spcAft>
              <a:buClr>
                <a:srgbClr val="26262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2"/>
          <p:cNvSpPr txBox="1"/>
          <p:nvPr>
            <p:ph idx="10" type="dt"/>
          </p:nvPr>
        </p:nvSpPr>
        <p:spPr>
          <a:xfrm>
            <a:off x="7616952" y="6007608"/>
            <a:ext cx="3813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1" type="ftr"/>
          </p:nvPr>
        </p:nvSpPr>
        <p:spPr>
          <a:xfrm>
            <a:off x="758952" y="6007608"/>
            <a:ext cx="38313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2"/>
          <p:cNvSpPr txBox="1"/>
          <p:nvPr>
            <p:ph idx="12" type="sldNum"/>
          </p:nvPr>
        </p:nvSpPr>
        <p:spPr>
          <a:xfrm>
            <a:off x="11786616" y="6007608"/>
            <a:ext cx="411600" cy="365100"/>
          </a:xfrm>
          <a:prstGeom prst="rect">
            <a:avLst/>
          </a:prstGeom>
          <a:noFill/>
          <a:ln>
            <a:noFill/>
          </a:ln>
        </p:spPr>
        <p:txBody>
          <a:bodyPr anchorCtr="0" anchor="ctr" bIns="45700" lIns="45700" spcFirstLastPara="1" rIns="45700" wrap="square" tIns="45700">
            <a:noAutofit/>
          </a:bodyPr>
          <a:lstStyle>
            <a:lvl1pPr indent="0" lvl="0"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1pPr>
            <a:lvl2pPr indent="0" lvl="1"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2pPr>
            <a:lvl3pPr indent="0" lvl="2"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3pPr>
            <a:lvl4pPr indent="0" lvl="3"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4pPr>
            <a:lvl5pPr indent="0" lvl="4"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5pPr>
            <a:lvl6pPr indent="0" lvl="5"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6pPr>
            <a:lvl7pPr indent="0" lvl="6"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7pPr>
            <a:lvl8pPr indent="0" lvl="7"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8pPr>
            <a:lvl9pPr indent="0" lvl="8"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3"/>
          <p:cNvSpPr txBox="1"/>
          <p:nvPr>
            <p:ph type="title"/>
          </p:nvPr>
        </p:nvSpPr>
        <p:spPr>
          <a:xfrm rot="5400000">
            <a:off x="7459800" y="1774752"/>
            <a:ext cx="4986000" cy="29544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3"/>
          <p:cNvSpPr txBox="1"/>
          <p:nvPr>
            <p:ph idx="1" type="body"/>
          </p:nvPr>
        </p:nvSpPr>
        <p:spPr>
          <a:xfrm rot="5400000">
            <a:off x="1969738" y="-451848"/>
            <a:ext cx="4986000" cy="74076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400"/>
              </a:spcBef>
              <a:spcAft>
                <a:spcPts val="0"/>
              </a:spcAft>
              <a:buClr>
                <a:srgbClr val="262626"/>
              </a:buClr>
              <a:buSzPts val="1800"/>
              <a:buChar char="•"/>
              <a:defRPr/>
            </a:lvl1pPr>
            <a:lvl2pPr indent="-228600" lvl="1" marL="914400" algn="l">
              <a:lnSpc>
                <a:spcPct val="110000"/>
              </a:lnSpc>
              <a:spcBef>
                <a:spcPts val="400"/>
              </a:spcBef>
              <a:spcAft>
                <a:spcPts val="0"/>
              </a:spcAft>
              <a:buClr>
                <a:srgbClr val="262626"/>
              </a:buClr>
              <a:buSzPts val="1800"/>
              <a:buNone/>
              <a:defRPr/>
            </a:lvl2pPr>
            <a:lvl3pPr indent="-342900" lvl="2" marL="1371600" algn="l">
              <a:lnSpc>
                <a:spcPct val="110000"/>
              </a:lnSpc>
              <a:spcBef>
                <a:spcPts val="400"/>
              </a:spcBef>
              <a:spcAft>
                <a:spcPts val="0"/>
              </a:spcAft>
              <a:buClr>
                <a:srgbClr val="262626"/>
              </a:buClr>
              <a:buSzPts val="1800"/>
              <a:buChar char="•"/>
              <a:defRPr/>
            </a:lvl3pPr>
            <a:lvl4pPr indent="-228600" lvl="3" marL="1828800" algn="l">
              <a:lnSpc>
                <a:spcPct val="110000"/>
              </a:lnSpc>
              <a:spcBef>
                <a:spcPts val="400"/>
              </a:spcBef>
              <a:spcAft>
                <a:spcPts val="0"/>
              </a:spcAft>
              <a:buClr>
                <a:srgbClr val="262626"/>
              </a:buClr>
              <a:buSzPts val="1800"/>
              <a:buNone/>
              <a:defRPr/>
            </a:lvl4pPr>
            <a:lvl5pPr indent="-342900" lvl="4" marL="2286000" algn="l">
              <a:lnSpc>
                <a:spcPct val="110000"/>
              </a:lnSpc>
              <a:spcBef>
                <a:spcPts val="400"/>
              </a:spcBef>
              <a:spcAft>
                <a:spcPts val="0"/>
              </a:spcAft>
              <a:buClr>
                <a:srgbClr val="26262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13"/>
          <p:cNvSpPr txBox="1"/>
          <p:nvPr>
            <p:ph idx="10" type="dt"/>
          </p:nvPr>
        </p:nvSpPr>
        <p:spPr>
          <a:xfrm>
            <a:off x="7616952" y="6007608"/>
            <a:ext cx="3813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3"/>
          <p:cNvSpPr txBox="1"/>
          <p:nvPr>
            <p:ph idx="11" type="ftr"/>
          </p:nvPr>
        </p:nvSpPr>
        <p:spPr>
          <a:xfrm>
            <a:off x="758952" y="6007608"/>
            <a:ext cx="38313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3"/>
          <p:cNvSpPr txBox="1"/>
          <p:nvPr>
            <p:ph idx="12" type="sldNum"/>
          </p:nvPr>
        </p:nvSpPr>
        <p:spPr>
          <a:xfrm>
            <a:off x="11786616" y="6007608"/>
            <a:ext cx="411600" cy="365100"/>
          </a:xfrm>
          <a:prstGeom prst="rect">
            <a:avLst/>
          </a:prstGeom>
          <a:noFill/>
          <a:ln>
            <a:noFill/>
          </a:ln>
        </p:spPr>
        <p:txBody>
          <a:bodyPr anchorCtr="0" anchor="ctr" bIns="45700" lIns="45700" spcFirstLastPara="1" rIns="45700" wrap="square" tIns="45700">
            <a:noAutofit/>
          </a:bodyPr>
          <a:lstStyle>
            <a:lvl1pPr indent="0" lvl="0"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1pPr>
            <a:lvl2pPr indent="0" lvl="1"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2pPr>
            <a:lvl3pPr indent="0" lvl="2"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3pPr>
            <a:lvl4pPr indent="0" lvl="3"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4pPr>
            <a:lvl5pPr indent="0" lvl="4"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5pPr>
            <a:lvl6pPr indent="0" lvl="5"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6pPr>
            <a:lvl7pPr indent="0" lvl="6"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7pPr>
            <a:lvl8pPr indent="0" lvl="7"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8pPr>
            <a:lvl9pPr indent="0" lvl="8"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8" name="Shape 98"/>
        <p:cNvGrpSpPr/>
        <p:nvPr/>
      </p:nvGrpSpPr>
      <p:grpSpPr>
        <a:xfrm>
          <a:off x="0" y="0"/>
          <a:ext cx="0" cy="0"/>
          <a:chOff x="0" y="0"/>
          <a:chExt cx="0" cy="0"/>
        </a:xfrm>
      </p:grpSpPr>
      <p:sp>
        <p:nvSpPr>
          <p:cNvPr id="99" name="Google Shape;99;p15"/>
          <p:cNvSpPr txBox="1"/>
          <p:nvPr>
            <p:ph type="title"/>
          </p:nvPr>
        </p:nvSpPr>
        <p:spPr>
          <a:xfrm>
            <a:off x="758952" y="758952"/>
            <a:ext cx="3831300" cy="4755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5"/>
          <p:cNvSpPr txBox="1"/>
          <p:nvPr>
            <p:ph idx="1" type="body"/>
          </p:nvPr>
        </p:nvSpPr>
        <p:spPr>
          <a:xfrm>
            <a:off x="5184648" y="758952"/>
            <a:ext cx="6245400" cy="47550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400"/>
              </a:spcBef>
              <a:spcAft>
                <a:spcPts val="0"/>
              </a:spcAft>
              <a:buClr>
                <a:srgbClr val="FEFEFE"/>
              </a:buClr>
              <a:buSzPts val="1800"/>
              <a:buChar char="•"/>
              <a:defRPr/>
            </a:lvl1pPr>
            <a:lvl2pPr indent="-228600" lvl="1" marL="914400" algn="l">
              <a:lnSpc>
                <a:spcPct val="110000"/>
              </a:lnSpc>
              <a:spcBef>
                <a:spcPts val="400"/>
              </a:spcBef>
              <a:spcAft>
                <a:spcPts val="0"/>
              </a:spcAft>
              <a:buClr>
                <a:srgbClr val="FEFEFE"/>
              </a:buClr>
              <a:buSzPts val="1800"/>
              <a:buNone/>
              <a:defRPr/>
            </a:lvl2pPr>
            <a:lvl3pPr indent="-342900" lvl="2" marL="1371600" algn="l">
              <a:lnSpc>
                <a:spcPct val="110000"/>
              </a:lnSpc>
              <a:spcBef>
                <a:spcPts val="400"/>
              </a:spcBef>
              <a:spcAft>
                <a:spcPts val="0"/>
              </a:spcAft>
              <a:buClr>
                <a:srgbClr val="FEFEFE"/>
              </a:buClr>
              <a:buSzPts val="1800"/>
              <a:buChar char="•"/>
              <a:defRPr/>
            </a:lvl3pPr>
            <a:lvl4pPr indent="-228600" lvl="3" marL="1828800" algn="l">
              <a:lnSpc>
                <a:spcPct val="110000"/>
              </a:lnSpc>
              <a:spcBef>
                <a:spcPts val="400"/>
              </a:spcBef>
              <a:spcAft>
                <a:spcPts val="0"/>
              </a:spcAft>
              <a:buClr>
                <a:srgbClr val="FEFEFE"/>
              </a:buClr>
              <a:buSzPts val="1800"/>
              <a:buNone/>
              <a:defRPr/>
            </a:lvl4pPr>
            <a:lvl5pPr indent="-342900" lvl="4" marL="2286000" algn="l">
              <a:lnSpc>
                <a:spcPct val="110000"/>
              </a:lnSpc>
              <a:spcBef>
                <a:spcPts val="400"/>
              </a:spcBef>
              <a:spcAft>
                <a:spcPts val="0"/>
              </a:spcAft>
              <a:buClr>
                <a:srgbClr val="FEFEFE"/>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1" name="Google Shape;101;p15"/>
          <p:cNvSpPr txBox="1"/>
          <p:nvPr>
            <p:ph idx="10" type="dt"/>
          </p:nvPr>
        </p:nvSpPr>
        <p:spPr>
          <a:xfrm>
            <a:off x="7616952" y="6007608"/>
            <a:ext cx="3813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5"/>
          <p:cNvSpPr txBox="1"/>
          <p:nvPr>
            <p:ph idx="11" type="ftr"/>
          </p:nvPr>
        </p:nvSpPr>
        <p:spPr>
          <a:xfrm>
            <a:off x="758952" y="6007608"/>
            <a:ext cx="38313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5"/>
          <p:cNvSpPr txBox="1"/>
          <p:nvPr>
            <p:ph idx="12" type="sldNum"/>
          </p:nvPr>
        </p:nvSpPr>
        <p:spPr>
          <a:xfrm>
            <a:off x="11786616" y="6007608"/>
            <a:ext cx="411600" cy="365100"/>
          </a:xfrm>
          <a:prstGeom prst="rect">
            <a:avLst/>
          </a:prstGeom>
          <a:noFill/>
          <a:ln>
            <a:noFill/>
          </a:ln>
        </p:spPr>
        <p:txBody>
          <a:bodyPr anchorCtr="0" anchor="ctr" bIns="45700" lIns="45700" spcFirstLastPara="1" rIns="45700" wrap="square" tIns="45700">
            <a:noAutofit/>
          </a:bodyPr>
          <a:lstStyle>
            <a:lvl1pPr indent="0" lvl="0" marL="0" marR="0" algn="ctr">
              <a:lnSpc>
                <a:spcPct val="100000"/>
              </a:lnSpc>
              <a:spcBef>
                <a:spcPts val="0"/>
              </a:spcBef>
              <a:spcAft>
                <a:spcPts val="0"/>
              </a:spcAft>
              <a:buClr>
                <a:srgbClr val="000000"/>
              </a:buClr>
              <a:buSzPts val="900"/>
              <a:buFont typeface="Arial"/>
              <a:buNone/>
              <a:defRPr b="1" i="0" sz="900" u="none" cap="none" strike="noStrike">
                <a:solidFill>
                  <a:schemeClr val="dk1"/>
                </a:solidFill>
                <a:latin typeface="Avenir"/>
                <a:ea typeface="Avenir"/>
                <a:cs typeface="Avenir"/>
                <a:sym typeface="Avenir"/>
              </a:defRPr>
            </a:lvl1pPr>
            <a:lvl2pPr indent="0" lvl="1" marL="0" marR="0" algn="ctr">
              <a:lnSpc>
                <a:spcPct val="100000"/>
              </a:lnSpc>
              <a:spcBef>
                <a:spcPts val="0"/>
              </a:spcBef>
              <a:spcAft>
                <a:spcPts val="0"/>
              </a:spcAft>
              <a:buClr>
                <a:srgbClr val="000000"/>
              </a:buClr>
              <a:buSzPts val="900"/>
              <a:buFont typeface="Arial"/>
              <a:buNone/>
              <a:defRPr b="1" i="0" sz="900" u="none" cap="none" strike="noStrike">
                <a:solidFill>
                  <a:schemeClr val="dk1"/>
                </a:solidFill>
                <a:latin typeface="Avenir"/>
                <a:ea typeface="Avenir"/>
                <a:cs typeface="Avenir"/>
                <a:sym typeface="Avenir"/>
              </a:defRPr>
            </a:lvl2pPr>
            <a:lvl3pPr indent="0" lvl="2" marL="0" marR="0" algn="ctr">
              <a:lnSpc>
                <a:spcPct val="100000"/>
              </a:lnSpc>
              <a:spcBef>
                <a:spcPts val="0"/>
              </a:spcBef>
              <a:spcAft>
                <a:spcPts val="0"/>
              </a:spcAft>
              <a:buClr>
                <a:srgbClr val="000000"/>
              </a:buClr>
              <a:buSzPts val="900"/>
              <a:buFont typeface="Arial"/>
              <a:buNone/>
              <a:defRPr b="1" i="0" sz="900" u="none" cap="none" strike="noStrike">
                <a:solidFill>
                  <a:schemeClr val="dk1"/>
                </a:solidFill>
                <a:latin typeface="Avenir"/>
                <a:ea typeface="Avenir"/>
                <a:cs typeface="Avenir"/>
                <a:sym typeface="Avenir"/>
              </a:defRPr>
            </a:lvl3pPr>
            <a:lvl4pPr indent="0" lvl="3" marL="0" marR="0" algn="ctr">
              <a:lnSpc>
                <a:spcPct val="100000"/>
              </a:lnSpc>
              <a:spcBef>
                <a:spcPts val="0"/>
              </a:spcBef>
              <a:spcAft>
                <a:spcPts val="0"/>
              </a:spcAft>
              <a:buClr>
                <a:srgbClr val="000000"/>
              </a:buClr>
              <a:buSzPts val="900"/>
              <a:buFont typeface="Arial"/>
              <a:buNone/>
              <a:defRPr b="1" i="0" sz="900" u="none" cap="none" strike="noStrike">
                <a:solidFill>
                  <a:schemeClr val="dk1"/>
                </a:solidFill>
                <a:latin typeface="Avenir"/>
                <a:ea typeface="Avenir"/>
                <a:cs typeface="Avenir"/>
                <a:sym typeface="Avenir"/>
              </a:defRPr>
            </a:lvl4pPr>
            <a:lvl5pPr indent="0" lvl="4" marL="0" marR="0" algn="ctr">
              <a:lnSpc>
                <a:spcPct val="100000"/>
              </a:lnSpc>
              <a:spcBef>
                <a:spcPts val="0"/>
              </a:spcBef>
              <a:spcAft>
                <a:spcPts val="0"/>
              </a:spcAft>
              <a:buClr>
                <a:srgbClr val="000000"/>
              </a:buClr>
              <a:buSzPts val="900"/>
              <a:buFont typeface="Arial"/>
              <a:buNone/>
              <a:defRPr b="1" i="0" sz="900" u="none" cap="none" strike="noStrike">
                <a:solidFill>
                  <a:schemeClr val="dk1"/>
                </a:solidFill>
                <a:latin typeface="Avenir"/>
                <a:ea typeface="Avenir"/>
                <a:cs typeface="Avenir"/>
                <a:sym typeface="Avenir"/>
              </a:defRPr>
            </a:lvl5pPr>
            <a:lvl6pPr indent="0" lvl="5" marL="0" marR="0" algn="ctr">
              <a:lnSpc>
                <a:spcPct val="100000"/>
              </a:lnSpc>
              <a:spcBef>
                <a:spcPts val="0"/>
              </a:spcBef>
              <a:spcAft>
                <a:spcPts val="0"/>
              </a:spcAft>
              <a:buClr>
                <a:srgbClr val="000000"/>
              </a:buClr>
              <a:buSzPts val="900"/>
              <a:buFont typeface="Arial"/>
              <a:buNone/>
              <a:defRPr b="1" i="0" sz="900" u="none" cap="none" strike="noStrike">
                <a:solidFill>
                  <a:schemeClr val="dk1"/>
                </a:solidFill>
                <a:latin typeface="Avenir"/>
                <a:ea typeface="Avenir"/>
                <a:cs typeface="Avenir"/>
                <a:sym typeface="Avenir"/>
              </a:defRPr>
            </a:lvl6pPr>
            <a:lvl7pPr indent="0" lvl="6" marL="0" marR="0" algn="ctr">
              <a:lnSpc>
                <a:spcPct val="100000"/>
              </a:lnSpc>
              <a:spcBef>
                <a:spcPts val="0"/>
              </a:spcBef>
              <a:spcAft>
                <a:spcPts val="0"/>
              </a:spcAft>
              <a:buClr>
                <a:srgbClr val="000000"/>
              </a:buClr>
              <a:buSzPts val="900"/>
              <a:buFont typeface="Arial"/>
              <a:buNone/>
              <a:defRPr b="1" i="0" sz="900" u="none" cap="none" strike="noStrike">
                <a:solidFill>
                  <a:schemeClr val="dk1"/>
                </a:solidFill>
                <a:latin typeface="Avenir"/>
                <a:ea typeface="Avenir"/>
                <a:cs typeface="Avenir"/>
                <a:sym typeface="Avenir"/>
              </a:defRPr>
            </a:lvl7pPr>
            <a:lvl8pPr indent="0" lvl="7" marL="0" marR="0" algn="ctr">
              <a:lnSpc>
                <a:spcPct val="100000"/>
              </a:lnSpc>
              <a:spcBef>
                <a:spcPts val="0"/>
              </a:spcBef>
              <a:spcAft>
                <a:spcPts val="0"/>
              </a:spcAft>
              <a:buClr>
                <a:srgbClr val="000000"/>
              </a:buClr>
              <a:buSzPts val="900"/>
              <a:buFont typeface="Arial"/>
              <a:buNone/>
              <a:defRPr b="1" i="0" sz="900" u="none" cap="none" strike="noStrike">
                <a:solidFill>
                  <a:schemeClr val="dk1"/>
                </a:solidFill>
                <a:latin typeface="Avenir"/>
                <a:ea typeface="Avenir"/>
                <a:cs typeface="Avenir"/>
                <a:sym typeface="Avenir"/>
              </a:defRPr>
            </a:lvl8pPr>
            <a:lvl9pPr indent="0" lvl="8" marL="0" marR="0" algn="ctr">
              <a:lnSpc>
                <a:spcPct val="100000"/>
              </a:lnSpc>
              <a:spcBef>
                <a:spcPts val="0"/>
              </a:spcBef>
              <a:spcAft>
                <a:spcPts val="0"/>
              </a:spcAft>
              <a:buClr>
                <a:srgbClr val="000000"/>
              </a:buClr>
              <a:buSzPts val="900"/>
              <a:buFont typeface="Arial"/>
              <a:buNone/>
              <a:defRPr b="1" i="0" sz="900" u="none" cap="none" strike="noStrike">
                <a:solidFill>
                  <a:schemeClr val="dk1"/>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3"/>
          <p:cNvSpPr txBox="1"/>
          <p:nvPr>
            <p:ph type="title"/>
          </p:nvPr>
        </p:nvSpPr>
        <p:spPr>
          <a:xfrm>
            <a:off x="758952" y="758952"/>
            <a:ext cx="3831300" cy="4755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 type="body"/>
          </p:nvPr>
        </p:nvSpPr>
        <p:spPr>
          <a:xfrm>
            <a:off x="5184648" y="758952"/>
            <a:ext cx="6245400" cy="47550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400"/>
              </a:spcBef>
              <a:spcAft>
                <a:spcPts val="0"/>
              </a:spcAft>
              <a:buClr>
                <a:srgbClr val="262626"/>
              </a:buClr>
              <a:buSzPts val="1800"/>
              <a:buChar char="•"/>
              <a:defRPr/>
            </a:lvl1pPr>
            <a:lvl2pPr indent="-228600" lvl="1" marL="914400" algn="l">
              <a:lnSpc>
                <a:spcPct val="110000"/>
              </a:lnSpc>
              <a:spcBef>
                <a:spcPts val="400"/>
              </a:spcBef>
              <a:spcAft>
                <a:spcPts val="0"/>
              </a:spcAft>
              <a:buClr>
                <a:srgbClr val="262626"/>
              </a:buClr>
              <a:buSzPts val="1800"/>
              <a:buNone/>
              <a:defRPr/>
            </a:lvl2pPr>
            <a:lvl3pPr indent="-342900" lvl="2" marL="1371600" algn="l">
              <a:lnSpc>
                <a:spcPct val="110000"/>
              </a:lnSpc>
              <a:spcBef>
                <a:spcPts val="400"/>
              </a:spcBef>
              <a:spcAft>
                <a:spcPts val="0"/>
              </a:spcAft>
              <a:buClr>
                <a:srgbClr val="262626"/>
              </a:buClr>
              <a:buSzPts val="1800"/>
              <a:buChar char="•"/>
              <a:defRPr/>
            </a:lvl3pPr>
            <a:lvl4pPr indent="-228600" lvl="3" marL="1828800" algn="l">
              <a:lnSpc>
                <a:spcPct val="110000"/>
              </a:lnSpc>
              <a:spcBef>
                <a:spcPts val="400"/>
              </a:spcBef>
              <a:spcAft>
                <a:spcPts val="0"/>
              </a:spcAft>
              <a:buClr>
                <a:srgbClr val="262626"/>
              </a:buClr>
              <a:buSzPts val="1800"/>
              <a:buNone/>
              <a:defRPr/>
            </a:lvl4pPr>
            <a:lvl5pPr indent="-342900" lvl="4" marL="2286000" algn="l">
              <a:lnSpc>
                <a:spcPct val="110000"/>
              </a:lnSpc>
              <a:spcBef>
                <a:spcPts val="400"/>
              </a:spcBef>
              <a:spcAft>
                <a:spcPts val="0"/>
              </a:spcAft>
              <a:buClr>
                <a:srgbClr val="26262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3"/>
          <p:cNvSpPr txBox="1"/>
          <p:nvPr>
            <p:ph idx="10" type="dt"/>
          </p:nvPr>
        </p:nvSpPr>
        <p:spPr>
          <a:xfrm>
            <a:off x="7616952" y="6007608"/>
            <a:ext cx="3813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1" type="ftr"/>
          </p:nvPr>
        </p:nvSpPr>
        <p:spPr>
          <a:xfrm>
            <a:off x="758952" y="6007608"/>
            <a:ext cx="38313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2" type="sldNum"/>
          </p:nvPr>
        </p:nvSpPr>
        <p:spPr>
          <a:xfrm>
            <a:off x="11786616" y="6007608"/>
            <a:ext cx="411600" cy="365100"/>
          </a:xfrm>
          <a:prstGeom prst="rect">
            <a:avLst/>
          </a:prstGeom>
          <a:noFill/>
          <a:ln>
            <a:noFill/>
          </a:ln>
        </p:spPr>
        <p:txBody>
          <a:bodyPr anchorCtr="0" anchor="ctr" bIns="45700" lIns="45700" spcFirstLastPara="1" rIns="45700" wrap="square" tIns="45700">
            <a:noAutofit/>
          </a:bodyPr>
          <a:lstStyle>
            <a:lvl1pPr indent="0" lvl="0"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1pPr>
            <a:lvl2pPr indent="0" lvl="1"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2pPr>
            <a:lvl3pPr indent="0" lvl="2"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3pPr>
            <a:lvl4pPr indent="0" lvl="3"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4pPr>
            <a:lvl5pPr indent="0" lvl="4"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5pPr>
            <a:lvl6pPr indent="0" lvl="5"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6pPr>
            <a:lvl7pPr indent="0" lvl="6"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7pPr>
            <a:lvl8pPr indent="0" lvl="7"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8pPr>
            <a:lvl9pPr indent="0" lvl="8"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rgbClr val="2B2B2B"/>
        </a:solidFill>
      </p:bgPr>
    </p:bg>
    <p:spTree>
      <p:nvGrpSpPr>
        <p:cNvPr id="26" name="Shape 26"/>
        <p:cNvGrpSpPr/>
        <p:nvPr/>
      </p:nvGrpSpPr>
      <p:grpSpPr>
        <a:xfrm>
          <a:off x="0" y="0"/>
          <a:ext cx="0" cy="0"/>
          <a:chOff x="0" y="0"/>
          <a:chExt cx="0" cy="0"/>
        </a:xfrm>
      </p:grpSpPr>
      <p:sp>
        <p:nvSpPr>
          <p:cNvPr id="27" name="Google Shape;27;p4" title="Page Number Shape"/>
          <p:cNvSpPr/>
          <p:nvPr/>
        </p:nvSpPr>
        <p:spPr>
          <a:xfrm>
            <a:off x="11784011" y="5783564"/>
            <a:ext cx="407986" cy="819147"/>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FEFEF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cxnSp>
        <p:nvCxnSpPr>
          <p:cNvPr id="28" name="Google Shape;28;p4" title="Verticle Rule Line"/>
          <p:cNvCxnSpPr/>
          <p:nvPr/>
        </p:nvCxnSpPr>
        <p:spPr>
          <a:xfrm>
            <a:off x="758952" y="1280160"/>
            <a:ext cx="0" cy="5577900"/>
          </a:xfrm>
          <a:prstGeom prst="straightConnector1">
            <a:avLst/>
          </a:prstGeom>
          <a:noFill/>
          <a:ln cap="flat" cmpd="sng" w="19050">
            <a:solidFill>
              <a:schemeClr val="lt2"/>
            </a:solidFill>
            <a:prstDash val="solid"/>
            <a:miter lim="800000"/>
            <a:headEnd len="sm" w="sm" type="none"/>
            <a:tailEnd len="sm" w="sm" type="none"/>
          </a:ln>
        </p:spPr>
      </p:cxnSp>
      <p:sp>
        <p:nvSpPr>
          <p:cNvPr id="29" name="Google Shape;29;p4"/>
          <p:cNvSpPr txBox="1"/>
          <p:nvPr>
            <p:ph type="ctrTitle"/>
          </p:nvPr>
        </p:nvSpPr>
        <p:spPr>
          <a:xfrm>
            <a:off x="1078992" y="1143000"/>
            <a:ext cx="6720900" cy="3730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FEFEFE"/>
              </a:buClr>
              <a:buSzPts val="7200"/>
              <a:buFont typeface="Arial"/>
              <a:buNone/>
              <a:defRPr sz="7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 type="subTitle"/>
          </p:nvPr>
        </p:nvSpPr>
        <p:spPr>
          <a:xfrm>
            <a:off x="1078992" y="5010912"/>
            <a:ext cx="6720900" cy="7041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400"/>
              </a:spcBef>
              <a:spcAft>
                <a:spcPts val="0"/>
              </a:spcAft>
              <a:buClr>
                <a:srgbClr val="FEFEFE"/>
              </a:buClr>
              <a:buSzPts val="2200"/>
              <a:buNone/>
              <a:defRPr sz="2200"/>
            </a:lvl1pPr>
            <a:lvl2pPr lvl="1" algn="ctr">
              <a:lnSpc>
                <a:spcPct val="110000"/>
              </a:lnSpc>
              <a:spcBef>
                <a:spcPts val="400"/>
              </a:spcBef>
              <a:spcAft>
                <a:spcPts val="0"/>
              </a:spcAft>
              <a:buClr>
                <a:srgbClr val="FEFEFE"/>
              </a:buClr>
              <a:buSzPts val="2000"/>
              <a:buNone/>
              <a:defRPr sz="2000"/>
            </a:lvl2pPr>
            <a:lvl3pPr lvl="2" algn="ctr">
              <a:lnSpc>
                <a:spcPct val="110000"/>
              </a:lnSpc>
              <a:spcBef>
                <a:spcPts val="400"/>
              </a:spcBef>
              <a:spcAft>
                <a:spcPts val="0"/>
              </a:spcAft>
              <a:buClr>
                <a:srgbClr val="FEFEFE"/>
              </a:buClr>
              <a:buSzPts val="1800"/>
              <a:buNone/>
              <a:defRPr sz="1800"/>
            </a:lvl3pPr>
            <a:lvl4pPr lvl="3" algn="ctr">
              <a:lnSpc>
                <a:spcPct val="110000"/>
              </a:lnSpc>
              <a:spcBef>
                <a:spcPts val="400"/>
              </a:spcBef>
              <a:spcAft>
                <a:spcPts val="0"/>
              </a:spcAft>
              <a:buClr>
                <a:srgbClr val="FEFEFE"/>
              </a:buClr>
              <a:buSzPts val="1600"/>
              <a:buNone/>
              <a:defRPr sz="1600"/>
            </a:lvl4pPr>
            <a:lvl5pPr lvl="4" algn="ctr">
              <a:lnSpc>
                <a:spcPct val="110000"/>
              </a:lnSpc>
              <a:spcBef>
                <a:spcPts val="400"/>
              </a:spcBef>
              <a:spcAft>
                <a:spcPts val="0"/>
              </a:spcAft>
              <a:buClr>
                <a:srgbClr val="FEFEFE"/>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31" name="Google Shape;31;p4"/>
          <p:cNvSpPr txBox="1"/>
          <p:nvPr>
            <p:ph idx="10" type="dt"/>
          </p:nvPr>
        </p:nvSpPr>
        <p:spPr>
          <a:xfrm>
            <a:off x="8286356" y="6007608"/>
            <a:ext cx="31437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1" type="ftr"/>
          </p:nvPr>
        </p:nvSpPr>
        <p:spPr>
          <a:xfrm>
            <a:off x="1078991" y="6007608"/>
            <a:ext cx="6720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2" type="sldNum"/>
          </p:nvPr>
        </p:nvSpPr>
        <p:spPr>
          <a:xfrm>
            <a:off x="11786616" y="6007608"/>
            <a:ext cx="411600" cy="365100"/>
          </a:xfrm>
          <a:prstGeom prst="rect">
            <a:avLst/>
          </a:prstGeom>
          <a:noFill/>
          <a:ln>
            <a:noFill/>
          </a:ln>
        </p:spPr>
        <p:txBody>
          <a:bodyPr anchorCtr="0" anchor="ctr" bIns="45700" lIns="45700" spcFirstLastPara="1" rIns="45700" wrap="square" tIns="45700">
            <a:noAutofit/>
          </a:bodyPr>
          <a:lstStyle>
            <a:lvl1pPr indent="0" lvl="0" marL="0" marR="0" algn="ctr">
              <a:lnSpc>
                <a:spcPct val="100000"/>
              </a:lnSpc>
              <a:spcBef>
                <a:spcPts val="0"/>
              </a:spcBef>
              <a:spcAft>
                <a:spcPts val="0"/>
              </a:spcAft>
              <a:buClr>
                <a:srgbClr val="000000"/>
              </a:buClr>
              <a:buSzPts val="900"/>
              <a:buFont typeface="Arial"/>
              <a:buNone/>
              <a:defRPr b="1" i="0" sz="900" u="none" cap="none" strike="noStrike">
                <a:solidFill>
                  <a:schemeClr val="dk1"/>
                </a:solidFill>
                <a:latin typeface="Avenir"/>
                <a:ea typeface="Avenir"/>
                <a:cs typeface="Avenir"/>
                <a:sym typeface="Avenir"/>
              </a:defRPr>
            </a:lvl1pPr>
            <a:lvl2pPr indent="0" lvl="1" marL="0" marR="0" algn="ctr">
              <a:lnSpc>
                <a:spcPct val="100000"/>
              </a:lnSpc>
              <a:spcBef>
                <a:spcPts val="0"/>
              </a:spcBef>
              <a:spcAft>
                <a:spcPts val="0"/>
              </a:spcAft>
              <a:buClr>
                <a:srgbClr val="000000"/>
              </a:buClr>
              <a:buSzPts val="900"/>
              <a:buFont typeface="Arial"/>
              <a:buNone/>
              <a:defRPr b="1" i="0" sz="900" u="none" cap="none" strike="noStrike">
                <a:solidFill>
                  <a:schemeClr val="dk1"/>
                </a:solidFill>
                <a:latin typeface="Avenir"/>
                <a:ea typeface="Avenir"/>
                <a:cs typeface="Avenir"/>
                <a:sym typeface="Avenir"/>
              </a:defRPr>
            </a:lvl2pPr>
            <a:lvl3pPr indent="0" lvl="2" marL="0" marR="0" algn="ctr">
              <a:lnSpc>
                <a:spcPct val="100000"/>
              </a:lnSpc>
              <a:spcBef>
                <a:spcPts val="0"/>
              </a:spcBef>
              <a:spcAft>
                <a:spcPts val="0"/>
              </a:spcAft>
              <a:buClr>
                <a:srgbClr val="000000"/>
              </a:buClr>
              <a:buSzPts val="900"/>
              <a:buFont typeface="Arial"/>
              <a:buNone/>
              <a:defRPr b="1" i="0" sz="900" u="none" cap="none" strike="noStrike">
                <a:solidFill>
                  <a:schemeClr val="dk1"/>
                </a:solidFill>
                <a:latin typeface="Avenir"/>
                <a:ea typeface="Avenir"/>
                <a:cs typeface="Avenir"/>
                <a:sym typeface="Avenir"/>
              </a:defRPr>
            </a:lvl3pPr>
            <a:lvl4pPr indent="0" lvl="3" marL="0" marR="0" algn="ctr">
              <a:lnSpc>
                <a:spcPct val="100000"/>
              </a:lnSpc>
              <a:spcBef>
                <a:spcPts val="0"/>
              </a:spcBef>
              <a:spcAft>
                <a:spcPts val="0"/>
              </a:spcAft>
              <a:buClr>
                <a:srgbClr val="000000"/>
              </a:buClr>
              <a:buSzPts val="900"/>
              <a:buFont typeface="Arial"/>
              <a:buNone/>
              <a:defRPr b="1" i="0" sz="900" u="none" cap="none" strike="noStrike">
                <a:solidFill>
                  <a:schemeClr val="dk1"/>
                </a:solidFill>
                <a:latin typeface="Avenir"/>
                <a:ea typeface="Avenir"/>
                <a:cs typeface="Avenir"/>
                <a:sym typeface="Avenir"/>
              </a:defRPr>
            </a:lvl4pPr>
            <a:lvl5pPr indent="0" lvl="4" marL="0" marR="0" algn="ctr">
              <a:lnSpc>
                <a:spcPct val="100000"/>
              </a:lnSpc>
              <a:spcBef>
                <a:spcPts val="0"/>
              </a:spcBef>
              <a:spcAft>
                <a:spcPts val="0"/>
              </a:spcAft>
              <a:buClr>
                <a:srgbClr val="000000"/>
              </a:buClr>
              <a:buSzPts val="900"/>
              <a:buFont typeface="Arial"/>
              <a:buNone/>
              <a:defRPr b="1" i="0" sz="900" u="none" cap="none" strike="noStrike">
                <a:solidFill>
                  <a:schemeClr val="dk1"/>
                </a:solidFill>
                <a:latin typeface="Avenir"/>
                <a:ea typeface="Avenir"/>
                <a:cs typeface="Avenir"/>
                <a:sym typeface="Avenir"/>
              </a:defRPr>
            </a:lvl5pPr>
            <a:lvl6pPr indent="0" lvl="5" marL="0" marR="0" algn="ctr">
              <a:lnSpc>
                <a:spcPct val="100000"/>
              </a:lnSpc>
              <a:spcBef>
                <a:spcPts val="0"/>
              </a:spcBef>
              <a:spcAft>
                <a:spcPts val="0"/>
              </a:spcAft>
              <a:buClr>
                <a:srgbClr val="000000"/>
              </a:buClr>
              <a:buSzPts val="900"/>
              <a:buFont typeface="Arial"/>
              <a:buNone/>
              <a:defRPr b="1" i="0" sz="900" u="none" cap="none" strike="noStrike">
                <a:solidFill>
                  <a:schemeClr val="dk1"/>
                </a:solidFill>
                <a:latin typeface="Avenir"/>
                <a:ea typeface="Avenir"/>
                <a:cs typeface="Avenir"/>
                <a:sym typeface="Avenir"/>
              </a:defRPr>
            </a:lvl6pPr>
            <a:lvl7pPr indent="0" lvl="6" marL="0" marR="0" algn="ctr">
              <a:lnSpc>
                <a:spcPct val="100000"/>
              </a:lnSpc>
              <a:spcBef>
                <a:spcPts val="0"/>
              </a:spcBef>
              <a:spcAft>
                <a:spcPts val="0"/>
              </a:spcAft>
              <a:buClr>
                <a:srgbClr val="000000"/>
              </a:buClr>
              <a:buSzPts val="900"/>
              <a:buFont typeface="Arial"/>
              <a:buNone/>
              <a:defRPr b="1" i="0" sz="900" u="none" cap="none" strike="noStrike">
                <a:solidFill>
                  <a:schemeClr val="dk1"/>
                </a:solidFill>
                <a:latin typeface="Avenir"/>
                <a:ea typeface="Avenir"/>
                <a:cs typeface="Avenir"/>
                <a:sym typeface="Avenir"/>
              </a:defRPr>
            </a:lvl7pPr>
            <a:lvl8pPr indent="0" lvl="7" marL="0" marR="0" algn="ctr">
              <a:lnSpc>
                <a:spcPct val="100000"/>
              </a:lnSpc>
              <a:spcBef>
                <a:spcPts val="0"/>
              </a:spcBef>
              <a:spcAft>
                <a:spcPts val="0"/>
              </a:spcAft>
              <a:buClr>
                <a:srgbClr val="000000"/>
              </a:buClr>
              <a:buSzPts val="900"/>
              <a:buFont typeface="Arial"/>
              <a:buNone/>
              <a:defRPr b="1" i="0" sz="900" u="none" cap="none" strike="noStrike">
                <a:solidFill>
                  <a:schemeClr val="dk1"/>
                </a:solidFill>
                <a:latin typeface="Avenir"/>
                <a:ea typeface="Avenir"/>
                <a:cs typeface="Avenir"/>
                <a:sym typeface="Avenir"/>
              </a:defRPr>
            </a:lvl8pPr>
            <a:lvl9pPr indent="0" lvl="8" marL="0" marR="0" algn="ctr">
              <a:lnSpc>
                <a:spcPct val="100000"/>
              </a:lnSpc>
              <a:spcBef>
                <a:spcPts val="0"/>
              </a:spcBef>
              <a:spcAft>
                <a:spcPts val="0"/>
              </a:spcAft>
              <a:buClr>
                <a:srgbClr val="000000"/>
              </a:buClr>
              <a:buSzPts val="900"/>
              <a:buFont typeface="Arial"/>
              <a:buNone/>
              <a:defRPr b="1" i="0" sz="900" u="none" cap="none" strike="noStrike">
                <a:solidFill>
                  <a:schemeClr val="dk1"/>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763051" y="2414016"/>
            <a:ext cx="10666800" cy="30999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262626"/>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 type="body"/>
          </p:nvPr>
        </p:nvSpPr>
        <p:spPr>
          <a:xfrm>
            <a:off x="758952" y="1389888"/>
            <a:ext cx="10671000" cy="822900"/>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400"/>
              </a:spcBef>
              <a:spcAft>
                <a:spcPts val="0"/>
              </a:spcAft>
              <a:buClr>
                <a:srgbClr val="262626"/>
              </a:buClr>
              <a:buSzPts val="2000"/>
              <a:buNone/>
              <a:defRPr i="1" sz="2000">
                <a:solidFill>
                  <a:srgbClr val="262626"/>
                </a:solidFill>
              </a:defRPr>
            </a:lvl1pPr>
            <a:lvl2pPr indent="-228600" lvl="1" marL="914400" algn="l">
              <a:lnSpc>
                <a:spcPct val="110000"/>
              </a:lnSpc>
              <a:spcBef>
                <a:spcPts val="400"/>
              </a:spcBef>
              <a:spcAft>
                <a:spcPts val="0"/>
              </a:spcAft>
              <a:buClr>
                <a:srgbClr val="888888"/>
              </a:buClr>
              <a:buSzPts val="2000"/>
              <a:buNone/>
              <a:defRPr sz="2000">
                <a:solidFill>
                  <a:srgbClr val="888888"/>
                </a:solidFill>
              </a:defRPr>
            </a:lvl2pPr>
            <a:lvl3pPr indent="-228600" lvl="2" marL="1371600" algn="l">
              <a:lnSpc>
                <a:spcPct val="110000"/>
              </a:lnSpc>
              <a:spcBef>
                <a:spcPts val="400"/>
              </a:spcBef>
              <a:spcAft>
                <a:spcPts val="0"/>
              </a:spcAft>
              <a:buClr>
                <a:srgbClr val="888888"/>
              </a:buClr>
              <a:buSzPts val="1800"/>
              <a:buNone/>
              <a:defRPr sz="1800">
                <a:solidFill>
                  <a:srgbClr val="888888"/>
                </a:solidFill>
              </a:defRPr>
            </a:lvl3pPr>
            <a:lvl4pPr indent="-228600" lvl="3" marL="1828800" algn="l">
              <a:lnSpc>
                <a:spcPct val="110000"/>
              </a:lnSpc>
              <a:spcBef>
                <a:spcPts val="400"/>
              </a:spcBef>
              <a:spcAft>
                <a:spcPts val="0"/>
              </a:spcAft>
              <a:buClr>
                <a:srgbClr val="888888"/>
              </a:buClr>
              <a:buSzPts val="1600"/>
              <a:buNone/>
              <a:defRPr sz="1600">
                <a:solidFill>
                  <a:srgbClr val="888888"/>
                </a:solidFill>
              </a:defRPr>
            </a:lvl4pPr>
            <a:lvl5pPr indent="-228600" lvl="4" marL="2286000" algn="l">
              <a:lnSpc>
                <a:spcPct val="110000"/>
              </a:lnSpc>
              <a:spcBef>
                <a:spcPts val="4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5"/>
          <p:cNvSpPr txBox="1"/>
          <p:nvPr>
            <p:ph idx="10" type="dt"/>
          </p:nvPr>
        </p:nvSpPr>
        <p:spPr>
          <a:xfrm>
            <a:off x="7616952" y="6007608"/>
            <a:ext cx="3813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758952" y="6007608"/>
            <a:ext cx="38313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11786616" y="6007608"/>
            <a:ext cx="411600" cy="365100"/>
          </a:xfrm>
          <a:prstGeom prst="rect">
            <a:avLst/>
          </a:prstGeom>
          <a:noFill/>
          <a:ln>
            <a:noFill/>
          </a:ln>
        </p:spPr>
        <p:txBody>
          <a:bodyPr anchorCtr="0" anchor="ctr" bIns="45700" lIns="45700" spcFirstLastPara="1" rIns="45700" wrap="square" tIns="45700">
            <a:noAutofit/>
          </a:bodyPr>
          <a:lstStyle>
            <a:lvl1pPr indent="0" lvl="0"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1pPr>
            <a:lvl2pPr indent="0" lvl="1"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2pPr>
            <a:lvl3pPr indent="0" lvl="2"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3pPr>
            <a:lvl4pPr indent="0" lvl="3"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4pPr>
            <a:lvl5pPr indent="0" lvl="4"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5pPr>
            <a:lvl6pPr indent="0" lvl="5"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6pPr>
            <a:lvl7pPr indent="0" lvl="6"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7pPr>
            <a:lvl8pPr indent="0" lvl="7"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8pPr>
            <a:lvl9pPr indent="0" lvl="8"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0" name="Shape 40"/>
        <p:cNvGrpSpPr/>
        <p:nvPr/>
      </p:nvGrpSpPr>
      <p:grpSpPr>
        <a:xfrm>
          <a:off x="0" y="0"/>
          <a:ext cx="0" cy="0"/>
          <a:chOff x="0" y="0"/>
          <a:chExt cx="0" cy="0"/>
        </a:xfrm>
      </p:grpSpPr>
      <p:sp>
        <p:nvSpPr>
          <p:cNvPr id="41" name="Google Shape;41;p6"/>
          <p:cNvSpPr txBox="1"/>
          <p:nvPr>
            <p:ph idx="1" type="body"/>
          </p:nvPr>
        </p:nvSpPr>
        <p:spPr>
          <a:xfrm>
            <a:off x="5184648" y="758952"/>
            <a:ext cx="6245400" cy="22404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400"/>
              </a:spcBef>
              <a:spcAft>
                <a:spcPts val="0"/>
              </a:spcAft>
              <a:buClr>
                <a:srgbClr val="262626"/>
              </a:buClr>
              <a:buSzPts val="1800"/>
              <a:buChar char="•"/>
              <a:defRPr/>
            </a:lvl1pPr>
            <a:lvl2pPr indent="-228600" lvl="1" marL="914400" algn="l">
              <a:lnSpc>
                <a:spcPct val="110000"/>
              </a:lnSpc>
              <a:spcBef>
                <a:spcPts val="400"/>
              </a:spcBef>
              <a:spcAft>
                <a:spcPts val="0"/>
              </a:spcAft>
              <a:buClr>
                <a:srgbClr val="262626"/>
              </a:buClr>
              <a:buSzPts val="1800"/>
              <a:buNone/>
              <a:defRPr/>
            </a:lvl2pPr>
            <a:lvl3pPr indent="-342900" lvl="2" marL="1371600" algn="l">
              <a:lnSpc>
                <a:spcPct val="110000"/>
              </a:lnSpc>
              <a:spcBef>
                <a:spcPts val="400"/>
              </a:spcBef>
              <a:spcAft>
                <a:spcPts val="0"/>
              </a:spcAft>
              <a:buClr>
                <a:srgbClr val="262626"/>
              </a:buClr>
              <a:buSzPts val="1800"/>
              <a:buChar char="•"/>
              <a:defRPr/>
            </a:lvl3pPr>
            <a:lvl4pPr indent="-228600" lvl="3" marL="1828800" algn="l">
              <a:lnSpc>
                <a:spcPct val="110000"/>
              </a:lnSpc>
              <a:spcBef>
                <a:spcPts val="400"/>
              </a:spcBef>
              <a:spcAft>
                <a:spcPts val="0"/>
              </a:spcAft>
              <a:buClr>
                <a:srgbClr val="262626"/>
              </a:buClr>
              <a:buSzPts val="1800"/>
              <a:buNone/>
              <a:defRPr/>
            </a:lvl4pPr>
            <a:lvl5pPr indent="-342900" lvl="4" marL="2286000" algn="l">
              <a:lnSpc>
                <a:spcPct val="110000"/>
              </a:lnSpc>
              <a:spcBef>
                <a:spcPts val="400"/>
              </a:spcBef>
              <a:spcAft>
                <a:spcPts val="0"/>
              </a:spcAft>
              <a:buClr>
                <a:srgbClr val="26262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2" type="body"/>
          </p:nvPr>
        </p:nvSpPr>
        <p:spPr>
          <a:xfrm>
            <a:off x="5184647" y="3273551"/>
            <a:ext cx="6245400" cy="22404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400"/>
              </a:spcBef>
              <a:spcAft>
                <a:spcPts val="0"/>
              </a:spcAft>
              <a:buClr>
                <a:srgbClr val="262626"/>
              </a:buClr>
              <a:buSzPts val="1800"/>
              <a:buChar char="•"/>
              <a:defRPr/>
            </a:lvl1pPr>
            <a:lvl2pPr indent="-228600" lvl="1" marL="914400" algn="l">
              <a:lnSpc>
                <a:spcPct val="110000"/>
              </a:lnSpc>
              <a:spcBef>
                <a:spcPts val="400"/>
              </a:spcBef>
              <a:spcAft>
                <a:spcPts val="0"/>
              </a:spcAft>
              <a:buClr>
                <a:srgbClr val="262626"/>
              </a:buClr>
              <a:buSzPts val="1800"/>
              <a:buNone/>
              <a:defRPr/>
            </a:lvl2pPr>
            <a:lvl3pPr indent="-342900" lvl="2" marL="1371600" algn="l">
              <a:lnSpc>
                <a:spcPct val="110000"/>
              </a:lnSpc>
              <a:spcBef>
                <a:spcPts val="400"/>
              </a:spcBef>
              <a:spcAft>
                <a:spcPts val="0"/>
              </a:spcAft>
              <a:buClr>
                <a:srgbClr val="262626"/>
              </a:buClr>
              <a:buSzPts val="1800"/>
              <a:buChar char="•"/>
              <a:defRPr/>
            </a:lvl3pPr>
            <a:lvl4pPr indent="-228600" lvl="3" marL="1828800" algn="l">
              <a:lnSpc>
                <a:spcPct val="110000"/>
              </a:lnSpc>
              <a:spcBef>
                <a:spcPts val="400"/>
              </a:spcBef>
              <a:spcAft>
                <a:spcPts val="0"/>
              </a:spcAft>
              <a:buClr>
                <a:srgbClr val="262626"/>
              </a:buClr>
              <a:buSzPts val="1800"/>
              <a:buNone/>
              <a:defRPr/>
            </a:lvl4pPr>
            <a:lvl5pPr indent="-342900" lvl="4" marL="2286000" algn="l">
              <a:lnSpc>
                <a:spcPct val="110000"/>
              </a:lnSpc>
              <a:spcBef>
                <a:spcPts val="400"/>
              </a:spcBef>
              <a:spcAft>
                <a:spcPts val="0"/>
              </a:spcAft>
              <a:buClr>
                <a:srgbClr val="26262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10" type="dt"/>
          </p:nvPr>
        </p:nvSpPr>
        <p:spPr>
          <a:xfrm>
            <a:off x="7616952" y="6007608"/>
            <a:ext cx="3813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1" type="ftr"/>
          </p:nvPr>
        </p:nvSpPr>
        <p:spPr>
          <a:xfrm>
            <a:off x="758952" y="6007608"/>
            <a:ext cx="38313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2" type="sldNum"/>
          </p:nvPr>
        </p:nvSpPr>
        <p:spPr>
          <a:xfrm>
            <a:off x="11786616" y="6007608"/>
            <a:ext cx="411600" cy="365100"/>
          </a:xfrm>
          <a:prstGeom prst="rect">
            <a:avLst/>
          </a:prstGeom>
          <a:noFill/>
          <a:ln>
            <a:noFill/>
          </a:ln>
        </p:spPr>
        <p:txBody>
          <a:bodyPr anchorCtr="0" anchor="ctr" bIns="45700" lIns="45700" spcFirstLastPara="1" rIns="45700" wrap="square" tIns="45700">
            <a:noAutofit/>
          </a:bodyPr>
          <a:lstStyle>
            <a:lvl1pPr indent="0" lvl="0"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1pPr>
            <a:lvl2pPr indent="0" lvl="1"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2pPr>
            <a:lvl3pPr indent="0" lvl="2"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3pPr>
            <a:lvl4pPr indent="0" lvl="3"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4pPr>
            <a:lvl5pPr indent="0" lvl="4"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5pPr>
            <a:lvl6pPr indent="0" lvl="5"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6pPr>
            <a:lvl7pPr indent="0" lvl="6"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7pPr>
            <a:lvl8pPr indent="0" lvl="7"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8pPr>
            <a:lvl9pPr indent="0" lvl="8"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sp>
        <p:nvSpPr>
          <p:cNvPr id="46" name="Google Shape;46;p6"/>
          <p:cNvSpPr txBox="1"/>
          <p:nvPr>
            <p:ph type="title"/>
          </p:nvPr>
        </p:nvSpPr>
        <p:spPr>
          <a:xfrm>
            <a:off x="758952" y="758952"/>
            <a:ext cx="3831300" cy="4755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7" name="Shape 47"/>
        <p:cNvGrpSpPr/>
        <p:nvPr/>
      </p:nvGrpSpPr>
      <p:grpSpPr>
        <a:xfrm>
          <a:off x="0" y="0"/>
          <a:ext cx="0" cy="0"/>
          <a:chOff x="0" y="0"/>
          <a:chExt cx="0" cy="0"/>
        </a:xfrm>
      </p:grpSpPr>
      <p:sp>
        <p:nvSpPr>
          <p:cNvPr id="48" name="Google Shape;48;p7"/>
          <p:cNvSpPr txBox="1"/>
          <p:nvPr>
            <p:ph idx="1" type="body"/>
          </p:nvPr>
        </p:nvSpPr>
        <p:spPr>
          <a:xfrm>
            <a:off x="5184648" y="758952"/>
            <a:ext cx="6245400" cy="548700"/>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400"/>
              </a:spcBef>
              <a:spcAft>
                <a:spcPts val="0"/>
              </a:spcAft>
              <a:buClr>
                <a:srgbClr val="262626"/>
              </a:buClr>
              <a:buSzPts val="2200"/>
              <a:buNone/>
              <a:defRPr b="0" i="1" sz="2200"/>
            </a:lvl1pPr>
            <a:lvl2pPr indent="-228600" lvl="1" marL="914400" algn="l">
              <a:lnSpc>
                <a:spcPct val="110000"/>
              </a:lnSpc>
              <a:spcBef>
                <a:spcPts val="400"/>
              </a:spcBef>
              <a:spcAft>
                <a:spcPts val="0"/>
              </a:spcAft>
              <a:buClr>
                <a:srgbClr val="262626"/>
              </a:buClr>
              <a:buSzPts val="2000"/>
              <a:buNone/>
              <a:defRPr b="1" sz="2000"/>
            </a:lvl2pPr>
            <a:lvl3pPr indent="-228600" lvl="2" marL="1371600" algn="l">
              <a:lnSpc>
                <a:spcPct val="110000"/>
              </a:lnSpc>
              <a:spcBef>
                <a:spcPts val="400"/>
              </a:spcBef>
              <a:spcAft>
                <a:spcPts val="0"/>
              </a:spcAft>
              <a:buClr>
                <a:srgbClr val="262626"/>
              </a:buClr>
              <a:buSzPts val="1800"/>
              <a:buNone/>
              <a:defRPr b="1" sz="1800"/>
            </a:lvl3pPr>
            <a:lvl4pPr indent="-228600" lvl="3" marL="1828800" algn="l">
              <a:lnSpc>
                <a:spcPct val="110000"/>
              </a:lnSpc>
              <a:spcBef>
                <a:spcPts val="400"/>
              </a:spcBef>
              <a:spcAft>
                <a:spcPts val="0"/>
              </a:spcAft>
              <a:buClr>
                <a:srgbClr val="262626"/>
              </a:buClr>
              <a:buSzPts val="1600"/>
              <a:buNone/>
              <a:defRPr b="1" sz="1600"/>
            </a:lvl4pPr>
            <a:lvl5pPr indent="-228600" lvl="4" marL="2286000" algn="l">
              <a:lnSpc>
                <a:spcPct val="110000"/>
              </a:lnSpc>
              <a:spcBef>
                <a:spcPts val="400"/>
              </a:spcBef>
              <a:spcAft>
                <a:spcPts val="0"/>
              </a:spcAft>
              <a:buClr>
                <a:srgbClr val="26262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2" type="body"/>
          </p:nvPr>
        </p:nvSpPr>
        <p:spPr>
          <a:xfrm>
            <a:off x="5190323" y="1377198"/>
            <a:ext cx="6239700" cy="18288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400"/>
              </a:spcBef>
              <a:spcAft>
                <a:spcPts val="0"/>
              </a:spcAft>
              <a:buClr>
                <a:srgbClr val="262626"/>
              </a:buClr>
              <a:buSzPts val="1800"/>
              <a:buChar char="•"/>
              <a:defRPr/>
            </a:lvl1pPr>
            <a:lvl2pPr indent="-228600" lvl="1" marL="914400" algn="l">
              <a:lnSpc>
                <a:spcPct val="110000"/>
              </a:lnSpc>
              <a:spcBef>
                <a:spcPts val="400"/>
              </a:spcBef>
              <a:spcAft>
                <a:spcPts val="0"/>
              </a:spcAft>
              <a:buClr>
                <a:srgbClr val="262626"/>
              </a:buClr>
              <a:buSzPts val="1800"/>
              <a:buNone/>
              <a:defRPr/>
            </a:lvl2pPr>
            <a:lvl3pPr indent="-342900" lvl="2" marL="1371600" algn="l">
              <a:lnSpc>
                <a:spcPct val="110000"/>
              </a:lnSpc>
              <a:spcBef>
                <a:spcPts val="400"/>
              </a:spcBef>
              <a:spcAft>
                <a:spcPts val="0"/>
              </a:spcAft>
              <a:buClr>
                <a:srgbClr val="262626"/>
              </a:buClr>
              <a:buSzPts val="1800"/>
              <a:buChar char="•"/>
              <a:defRPr/>
            </a:lvl3pPr>
            <a:lvl4pPr indent="-228600" lvl="3" marL="1828800" algn="l">
              <a:lnSpc>
                <a:spcPct val="110000"/>
              </a:lnSpc>
              <a:spcBef>
                <a:spcPts val="400"/>
              </a:spcBef>
              <a:spcAft>
                <a:spcPts val="0"/>
              </a:spcAft>
              <a:buClr>
                <a:srgbClr val="262626"/>
              </a:buClr>
              <a:buSzPts val="1800"/>
              <a:buNone/>
              <a:defRPr/>
            </a:lvl4pPr>
            <a:lvl5pPr indent="-342900" lvl="4" marL="2286000" algn="l">
              <a:lnSpc>
                <a:spcPct val="110000"/>
              </a:lnSpc>
              <a:spcBef>
                <a:spcPts val="400"/>
              </a:spcBef>
              <a:spcAft>
                <a:spcPts val="0"/>
              </a:spcAft>
              <a:buClr>
                <a:srgbClr val="26262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3" type="body"/>
          </p:nvPr>
        </p:nvSpPr>
        <p:spPr>
          <a:xfrm>
            <a:off x="5184647" y="3319548"/>
            <a:ext cx="6245400" cy="548700"/>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400"/>
              </a:spcBef>
              <a:spcAft>
                <a:spcPts val="0"/>
              </a:spcAft>
              <a:buClr>
                <a:srgbClr val="262626"/>
              </a:buClr>
              <a:buSzPts val="2200"/>
              <a:buNone/>
              <a:defRPr b="0" i="1" sz="2200"/>
            </a:lvl1pPr>
            <a:lvl2pPr indent="-228600" lvl="1" marL="914400" algn="l">
              <a:lnSpc>
                <a:spcPct val="110000"/>
              </a:lnSpc>
              <a:spcBef>
                <a:spcPts val="400"/>
              </a:spcBef>
              <a:spcAft>
                <a:spcPts val="0"/>
              </a:spcAft>
              <a:buClr>
                <a:srgbClr val="262626"/>
              </a:buClr>
              <a:buSzPts val="2000"/>
              <a:buNone/>
              <a:defRPr b="1" sz="2000"/>
            </a:lvl2pPr>
            <a:lvl3pPr indent="-228600" lvl="2" marL="1371600" algn="l">
              <a:lnSpc>
                <a:spcPct val="110000"/>
              </a:lnSpc>
              <a:spcBef>
                <a:spcPts val="400"/>
              </a:spcBef>
              <a:spcAft>
                <a:spcPts val="0"/>
              </a:spcAft>
              <a:buClr>
                <a:srgbClr val="262626"/>
              </a:buClr>
              <a:buSzPts val="1800"/>
              <a:buNone/>
              <a:defRPr b="1" sz="1800"/>
            </a:lvl3pPr>
            <a:lvl4pPr indent="-228600" lvl="3" marL="1828800" algn="l">
              <a:lnSpc>
                <a:spcPct val="110000"/>
              </a:lnSpc>
              <a:spcBef>
                <a:spcPts val="400"/>
              </a:spcBef>
              <a:spcAft>
                <a:spcPts val="0"/>
              </a:spcAft>
              <a:buClr>
                <a:srgbClr val="262626"/>
              </a:buClr>
              <a:buSzPts val="1600"/>
              <a:buNone/>
              <a:defRPr b="1" sz="1600"/>
            </a:lvl4pPr>
            <a:lvl5pPr indent="-228600" lvl="4" marL="2286000" algn="l">
              <a:lnSpc>
                <a:spcPct val="110000"/>
              </a:lnSpc>
              <a:spcBef>
                <a:spcPts val="400"/>
              </a:spcBef>
              <a:spcAft>
                <a:spcPts val="0"/>
              </a:spcAft>
              <a:buClr>
                <a:srgbClr val="26262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7"/>
          <p:cNvSpPr txBox="1"/>
          <p:nvPr>
            <p:ph idx="4" type="body"/>
          </p:nvPr>
        </p:nvSpPr>
        <p:spPr>
          <a:xfrm>
            <a:off x="5184646" y="3932372"/>
            <a:ext cx="6245400" cy="18288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400"/>
              </a:spcBef>
              <a:spcAft>
                <a:spcPts val="0"/>
              </a:spcAft>
              <a:buClr>
                <a:srgbClr val="262626"/>
              </a:buClr>
              <a:buSzPts val="1800"/>
              <a:buChar char="•"/>
              <a:defRPr/>
            </a:lvl1pPr>
            <a:lvl2pPr indent="-228600" lvl="1" marL="914400" algn="l">
              <a:lnSpc>
                <a:spcPct val="110000"/>
              </a:lnSpc>
              <a:spcBef>
                <a:spcPts val="400"/>
              </a:spcBef>
              <a:spcAft>
                <a:spcPts val="0"/>
              </a:spcAft>
              <a:buClr>
                <a:srgbClr val="262626"/>
              </a:buClr>
              <a:buSzPts val="1800"/>
              <a:buNone/>
              <a:defRPr/>
            </a:lvl2pPr>
            <a:lvl3pPr indent="-342900" lvl="2" marL="1371600" algn="l">
              <a:lnSpc>
                <a:spcPct val="110000"/>
              </a:lnSpc>
              <a:spcBef>
                <a:spcPts val="400"/>
              </a:spcBef>
              <a:spcAft>
                <a:spcPts val="0"/>
              </a:spcAft>
              <a:buClr>
                <a:srgbClr val="262626"/>
              </a:buClr>
              <a:buSzPts val="1800"/>
              <a:buChar char="•"/>
              <a:defRPr/>
            </a:lvl3pPr>
            <a:lvl4pPr indent="-228600" lvl="3" marL="1828800" algn="l">
              <a:lnSpc>
                <a:spcPct val="110000"/>
              </a:lnSpc>
              <a:spcBef>
                <a:spcPts val="400"/>
              </a:spcBef>
              <a:spcAft>
                <a:spcPts val="0"/>
              </a:spcAft>
              <a:buClr>
                <a:srgbClr val="262626"/>
              </a:buClr>
              <a:buSzPts val="1800"/>
              <a:buNone/>
              <a:defRPr/>
            </a:lvl4pPr>
            <a:lvl5pPr indent="-342900" lvl="4" marL="2286000" algn="l">
              <a:lnSpc>
                <a:spcPct val="110000"/>
              </a:lnSpc>
              <a:spcBef>
                <a:spcPts val="400"/>
              </a:spcBef>
              <a:spcAft>
                <a:spcPts val="0"/>
              </a:spcAft>
              <a:buClr>
                <a:srgbClr val="26262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7"/>
          <p:cNvSpPr txBox="1"/>
          <p:nvPr>
            <p:ph type="title"/>
          </p:nvPr>
        </p:nvSpPr>
        <p:spPr>
          <a:xfrm>
            <a:off x="758952" y="758952"/>
            <a:ext cx="3831300" cy="4755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0" type="dt"/>
          </p:nvPr>
        </p:nvSpPr>
        <p:spPr>
          <a:xfrm>
            <a:off x="7616952" y="6007608"/>
            <a:ext cx="3813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
          <p:cNvSpPr txBox="1"/>
          <p:nvPr>
            <p:ph idx="11" type="ftr"/>
          </p:nvPr>
        </p:nvSpPr>
        <p:spPr>
          <a:xfrm>
            <a:off x="758952" y="6007608"/>
            <a:ext cx="38313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2" type="sldNum"/>
          </p:nvPr>
        </p:nvSpPr>
        <p:spPr>
          <a:xfrm>
            <a:off x="11786616" y="6007608"/>
            <a:ext cx="411600" cy="365100"/>
          </a:xfrm>
          <a:prstGeom prst="rect">
            <a:avLst/>
          </a:prstGeom>
          <a:noFill/>
          <a:ln>
            <a:noFill/>
          </a:ln>
        </p:spPr>
        <p:txBody>
          <a:bodyPr anchorCtr="0" anchor="ctr" bIns="45700" lIns="45700" spcFirstLastPara="1" rIns="45700" wrap="square" tIns="45700">
            <a:noAutofit/>
          </a:bodyPr>
          <a:lstStyle>
            <a:lvl1pPr indent="0" lvl="0"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1pPr>
            <a:lvl2pPr indent="0" lvl="1"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2pPr>
            <a:lvl3pPr indent="0" lvl="2"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3pPr>
            <a:lvl4pPr indent="0" lvl="3"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4pPr>
            <a:lvl5pPr indent="0" lvl="4"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5pPr>
            <a:lvl6pPr indent="0" lvl="5"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6pPr>
            <a:lvl7pPr indent="0" lvl="6"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7pPr>
            <a:lvl8pPr indent="0" lvl="7"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8pPr>
            <a:lvl9pPr indent="0" lvl="8"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758952" y="758952"/>
            <a:ext cx="3831300" cy="4755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0" type="dt"/>
          </p:nvPr>
        </p:nvSpPr>
        <p:spPr>
          <a:xfrm>
            <a:off x="7616952" y="6007608"/>
            <a:ext cx="3813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758952" y="6007608"/>
            <a:ext cx="38313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
          <p:cNvSpPr txBox="1"/>
          <p:nvPr>
            <p:ph idx="12" type="sldNum"/>
          </p:nvPr>
        </p:nvSpPr>
        <p:spPr>
          <a:xfrm>
            <a:off x="11786616" y="6007608"/>
            <a:ext cx="411600" cy="365100"/>
          </a:xfrm>
          <a:prstGeom prst="rect">
            <a:avLst/>
          </a:prstGeom>
          <a:noFill/>
          <a:ln>
            <a:noFill/>
          </a:ln>
        </p:spPr>
        <p:txBody>
          <a:bodyPr anchorCtr="0" anchor="ctr" bIns="45700" lIns="45700" spcFirstLastPara="1" rIns="45700" wrap="square" tIns="45700">
            <a:noAutofit/>
          </a:bodyPr>
          <a:lstStyle>
            <a:lvl1pPr indent="0" lvl="0"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1pPr>
            <a:lvl2pPr indent="0" lvl="1"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2pPr>
            <a:lvl3pPr indent="0" lvl="2"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3pPr>
            <a:lvl4pPr indent="0" lvl="3"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4pPr>
            <a:lvl5pPr indent="0" lvl="4"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5pPr>
            <a:lvl6pPr indent="0" lvl="5"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6pPr>
            <a:lvl7pPr indent="0" lvl="6"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7pPr>
            <a:lvl8pPr indent="0" lvl="7"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8pPr>
            <a:lvl9pPr indent="0" lvl="8"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9"/>
          <p:cNvSpPr txBox="1"/>
          <p:nvPr>
            <p:ph idx="10" type="dt"/>
          </p:nvPr>
        </p:nvSpPr>
        <p:spPr>
          <a:xfrm>
            <a:off x="7616952" y="6007608"/>
            <a:ext cx="3813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758952" y="6007608"/>
            <a:ext cx="38313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11786616" y="6007608"/>
            <a:ext cx="411600" cy="365100"/>
          </a:xfrm>
          <a:prstGeom prst="rect">
            <a:avLst/>
          </a:prstGeom>
          <a:noFill/>
          <a:ln>
            <a:noFill/>
          </a:ln>
        </p:spPr>
        <p:txBody>
          <a:bodyPr anchorCtr="0" anchor="ctr" bIns="45700" lIns="45700" spcFirstLastPara="1" rIns="45700" wrap="square" tIns="45700">
            <a:noAutofit/>
          </a:bodyPr>
          <a:lstStyle>
            <a:lvl1pPr indent="0" lvl="0"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1pPr>
            <a:lvl2pPr indent="0" lvl="1"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2pPr>
            <a:lvl3pPr indent="0" lvl="2"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3pPr>
            <a:lvl4pPr indent="0" lvl="3"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4pPr>
            <a:lvl5pPr indent="0" lvl="4"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5pPr>
            <a:lvl6pPr indent="0" lvl="5"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6pPr>
            <a:lvl7pPr indent="0" lvl="6"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7pPr>
            <a:lvl8pPr indent="0" lvl="7"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8pPr>
            <a:lvl9pPr indent="0" lvl="8"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65" name="Shape 65"/>
        <p:cNvGrpSpPr/>
        <p:nvPr/>
      </p:nvGrpSpPr>
      <p:grpSpPr>
        <a:xfrm>
          <a:off x="0" y="0"/>
          <a:ext cx="0" cy="0"/>
          <a:chOff x="0" y="0"/>
          <a:chExt cx="0" cy="0"/>
        </a:xfrm>
      </p:grpSpPr>
      <p:sp>
        <p:nvSpPr>
          <p:cNvPr id="66" name="Google Shape;66;p10"/>
          <p:cNvSpPr txBox="1"/>
          <p:nvPr>
            <p:ph idx="1" type="body"/>
          </p:nvPr>
        </p:nvSpPr>
        <p:spPr>
          <a:xfrm>
            <a:off x="5183188" y="758951"/>
            <a:ext cx="6245400" cy="4755000"/>
          </a:xfrm>
          <a:prstGeom prst="rect">
            <a:avLst/>
          </a:prstGeom>
          <a:noFill/>
          <a:ln>
            <a:noFill/>
          </a:ln>
        </p:spPr>
        <p:txBody>
          <a:bodyPr anchorCtr="0" anchor="t" bIns="45700" lIns="91425" spcFirstLastPara="1" rIns="91425" wrap="square" tIns="45700">
            <a:normAutofit/>
          </a:bodyPr>
          <a:lstStyle>
            <a:lvl1pPr indent="-355600" lvl="0" marL="457200" algn="l">
              <a:lnSpc>
                <a:spcPct val="110000"/>
              </a:lnSpc>
              <a:spcBef>
                <a:spcPts val="400"/>
              </a:spcBef>
              <a:spcAft>
                <a:spcPts val="0"/>
              </a:spcAft>
              <a:buClr>
                <a:srgbClr val="262626"/>
              </a:buClr>
              <a:buSzPts val="2000"/>
              <a:buChar char="•"/>
              <a:defRPr sz="2000"/>
            </a:lvl1pPr>
            <a:lvl2pPr indent="-228600" lvl="1" marL="914400" algn="l">
              <a:lnSpc>
                <a:spcPct val="110000"/>
              </a:lnSpc>
              <a:spcBef>
                <a:spcPts val="400"/>
              </a:spcBef>
              <a:spcAft>
                <a:spcPts val="0"/>
              </a:spcAft>
              <a:buClr>
                <a:srgbClr val="262626"/>
              </a:buClr>
              <a:buSzPts val="1800"/>
              <a:buNone/>
              <a:defRPr sz="1800"/>
            </a:lvl2pPr>
            <a:lvl3pPr indent="-330200" lvl="2" marL="1371600" algn="l">
              <a:lnSpc>
                <a:spcPct val="110000"/>
              </a:lnSpc>
              <a:spcBef>
                <a:spcPts val="400"/>
              </a:spcBef>
              <a:spcAft>
                <a:spcPts val="0"/>
              </a:spcAft>
              <a:buClr>
                <a:srgbClr val="262626"/>
              </a:buClr>
              <a:buSzPts val="1600"/>
              <a:buChar char="•"/>
              <a:defRPr sz="1600"/>
            </a:lvl3pPr>
            <a:lvl4pPr indent="-228600" lvl="3" marL="1828800" algn="l">
              <a:lnSpc>
                <a:spcPct val="110000"/>
              </a:lnSpc>
              <a:spcBef>
                <a:spcPts val="400"/>
              </a:spcBef>
              <a:spcAft>
                <a:spcPts val="0"/>
              </a:spcAft>
              <a:buClr>
                <a:srgbClr val="262626"/>
              </a:buClr>
              <a:buSzPts val="1400"/>
              <a:buNone/>
              <a:defRPr sz="1400"/>
            </a:lvl4pPr>
            <a:lvl5pPr indent="-317500" lvl="4" marL="2286000" algn="l">
              <a:lnSpc>
                <a:spcPct val="110000"/>
              </a:lnSpc>
              <a:spcBef>
                <a:spcPts val="400"/>
              </a:spcBef>
              <a:spcAft>
                <a:spcPts val="0"/>
              </a:spcAft>
              <a:buClr>
                <a:srgbClr val="262626"/>
              </a:buClr>
              <a:buSzPts val="1400"/>
              <a:buChar char="•"/>
              <a:defRPr sz="14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7" name="Google Shape;67;p10"/>
          <p:cNvSpPr txBox="1"/>
          <p:nvPr>
            <p:ph idx="2" type="body"/>
          </p:nvPr>
        </p:nvSpPr>
        <p:spPr>
          <a:xfrm>
            <a:off x="758953" y="3815080"/>
            <a:ext cx="3831300" cy="16989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400"/>
              </a:spcBef>
              <a:spcAft>
                <a:spcPts val="0"/>
              </a:spcAft>
              <a:buClr>
                <a:srgbClr val="262626"/>
              </a:buClr>
              <a:buSzPts val="2000"/>
              <a:buNone/>
              <a:defRPr sz="2000"/>
            </a:lvl1pPr>
            <a:lvl2pPr indent="-228600" lvl="1" marL="914400" algn="l">
              <a:lnSpc>
                <a:spcPct val="110000"/>
              </a:lnSpc>
              <a:spcBef>
                <a:spcPts val="400"/>
              </a:spcBef>
              <a:spcAft>
                <a:spcPts val="0"/>
              </a:spcAft>
              <a:buClr>
                <a:srgbClr val="262626"/>
              </a:buClr>
              <a:buSzPts val="1400"/>
              <a:buNone/>
              <a:defRPr sz="1400"/>
            </a:lvl2pPr>
            <a:lvl3pPr indent="-228600" lvl="2" marL="1371600" algn="l">
              <a:lnSpc>
                <a:spcPct val="110000"/>
              </a:lnSpc>
              <a:spcBef>
                <a:spcPts val="400"/>
              </a:spcBef>
              <a:spcAft>
                <a:spcPts val="0"/>
              </a:spcAft>
              <a:buClr>
                <a:srgbClr val="262626"/>
              </a:buClr>
              <a:buSzPts val="1200"/>
              <a:buNone/>
              <a:defRPr sz="1200"/>
            </a:lvl3pPr>
            <a:lvl4pPr indent="-228600" lvl="3" marL="1828800" algn="l">
              <a:lnSpc>
                <a:spcPct val="110000"/>
              </a:lnSpc>
              <a:spcBef>
                <a:spcPts val="400"/>
              </a:spcBef>
              <a:spcAft>
                <a:spcPts val="0"/>
              </a:spcAft>
              <a:buClr>
                <a:srgbClr val="262626"/>
              </a:buClr>
              <a:buSzPts val="1000"/>
              <a:buNone/>
              <a:defRPr sz="1000"/>
            </a:lvl4pPr>
            <a:lvl5pPr indent="-228600" lvl="4" marL="2286000" algn="l">
              <a:lnSpc>
                <a:spcPct val="110000"/>
              </a:lnSpc>
              <a:spcBef>
                <a:spcPts val="400"/>
              </a:spcBef>
              <a:spcAft>
                <a:spcPts val="0"/>
              </a:spcAft>
              <a:buClr>
                <a:srgbClr val="262626"/>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10"/>
          <p:cNvSpPr txBox="1"/>
          <p:nvPr>
            <p:ph idx="10" type="dt"/>
          </p:nvPr>
        </p:nvSpPr>
        <p:spPr>
          <a:xfrm>
            <a:off x="7616952" y="6007608"/>
            <a:ext cx="3813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758952" y="6007608"/>
            <a:ext cx="38313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11786616" y="6007608"/>
            <a:ext cx="411600" cy="365100"/>
          </a:xfrm>
          <a:prstGeom prst="rect">
            <a:avLst/>
          </a:prstGeom>
          <a:noFill/>
          <a:ln>
            <a:noFill/>
          </a:ln>
        </p:spPr>
        <p:txBody>
          <a:bodyPr anchorCtr="0" anchor="ctr" bIns="45700" lIns="45700" spcFirstLastPara="1" rIns="45700" wrap="square" tIns="45700">
            <a:noAutofit/>
          </a:bodyPr>
          <a:lstStyle>
            <a:lvl1pPr indent="0" lvl="0"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1pPr>
            <a:lvl2pPr indent="0" lvl="1"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2pPr>
            <a:lvl3pPr indent="0" lvl="2"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3pPr>
            <a:lvl4pPr indent="0" lvl="3"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4pPr>
            <a:lvl5pPr indent="0" lvl="4"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5pPr>
            <a:lvl6pPr indent="0" lvl="5"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6pPr>
            <a:lvl7pPr indent="0" lvl="6"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7pPr>
            <a:lvl8pPr indent="0" lvl="7"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8pPr>
            <a:lvl9pPr indent="0" lvl="8" marL="0" marR="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sp>
        <p:nvSpPr>
          <p:cNvPr id="71" name="Google Shape;71;p10"/>
          <p:cNvSpPr txBox="1"/>
          <p:nvPr>
            <p:ph type="title"/>
          </p:nvPr>
        </p:nvSpPr>
        <p:spPr>
          <a:xfrm>
            <a:off x="758952" y="758952"/>
            <a:ext cx="3831300" cy="29301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1" title="Page Number Shape"/>
          <p:cNvSpPr/>
          <p:nvPr/>
        </p:nvSpPr>
        <p:spPr>
          <a:xfrm>
            <a:off x="11784011" y="5778801"/>
            <a:ext cx="407986" cy="819147"/>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7" name="Google Shape;7;p1"/>
          <p:cNvSpPr txBox="1"/>
          <p:nvPr>
            <p:ph type="title"/>
          </p:nvPr>
        </p:nvSpPr>
        <p:spPr>
          <a:xfrm>
            <a:off x="758952" y="758952"/>
            <a:ext cx="3831300" cy="47550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rgbClr val="262626"/>
              </a:buClr>
              <a:buSzPts val="6000"/>
              <a:buFont typeface="Arial"/>
              <a:buNone/>
              <a:defRPr b="0" i="1" sz="6000" u="none" cap="none" strike="noStrike">
                <a:solidFill>
                  <a:srgbClr val="262626"/>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
          <p:cNvSpPr txBox="1"/>
          <p:nvPr>
            <p:ph idx="1" type="body"/>
          </p:nvPr>
        </p:nvSpPr>
        <p:spPr>
          <a:xfrm>
            <a:off x="5184648" y="758952"/>
            <a:ext cx="6245400" cy="47550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10000"/>
              </a:lnSpc>
              <a:spcBef>
                <a:spcPts val="400"/>
              </a:spcBef>
              <a:spcAft>
                <a:spcPts val="0"/>
              </a:spcAft>
              <a:buClr>
                <a:srgbClr val="262626"/>
              </a:buClr>
              <a:buSzPts val="2000"/>
              <a:buFont typeface="Arial"/>
              <a:buChar char="•"/>
              <a:defRPr b="0" i="0" sz="2000" u="none" cap="none" strike="noStrike">
                <a:solidFill>
                  <a:srgbClr val="262626"/>
                </a:solidFill>
                <a:latin typeface="Avenir"/>
                <a:ea typeface="Avenir"/>
                <a:cs typeface="Avenir"/>
                <a:sym typeface="Avenir"/>
              </a:defRPr>
            </a:lvl1pPr>
            <a:lvl2pPr indent="-228600" lvl="1" marL="914400" marR="0" rtl="0" algn="l">
              <a:lnSpc>
                <a:spcPct val="110000"/>
              </a:lnSpc>
              <a:spcBef>
                <a:spcPts val="400"/>
              </a:spcBef>
              <a:spcAft>
                <a:spcPts val="0"/>
              </a:spcAft>
              <a:buClr>
                <a:srgbClr val="262626"/>
              </a:buClr>
              <a:buSzPts val="1800"/>
              <a:buFont typeface="Arial"/>
              <a:buNone/>
              <a:defRPr b="0" i="1" sz="1800" u="none" cap="none" strike="noStrike">
                <a:solidFill>
                  <a:srgbClr val="262626"/>
                </a:solidFill>
                <a:latin typeface="Avenir"/>
                <a:ea typeface="Avenir"/>
                <a:cs typeface="Avenir"/>
                <a:sym typeface="Avenir"/>
              </a:defRPr>
            </a:lvl2pPr>
            <a:lvl3pPr indent="-330200" lvl="2" marL="1371600" marR="0" rtl="0" algn="l">
              <a:lnSpc>
                <a:spcPct val="110000"/>
              </a:lnSpc>
              <a:spcBef>
                <a:spcPts val="400"/>
              </a:spcBef>
              <a:spcAft>
                <a:spcPts val="0"/>
              </a:spcAft>
              <a:buClr>
                <a:srgbClr val="262626"/>
              </a:buClr>
              <a:buSzPts val="1600"/>
              <a:buFont typeface="Arial"/>
              <a:buChar char="•"/>
              <a:defRPr b="0" i="0" sz="1600" u="none" cap="none" strike="noStrike">
                <a:solidFill>
                  <a:srgbClr val="262626"/>
                </a:solidFill>
                <a:latin typeface="Avenir"/>
                <a:ea typeface="Avenir"/>
                <a:cs typeface="Avenir"/>
                <a:sym typeface="Avenir"/>
              </a:defRPr>
            </a:lvl3pPr>
            <a:lvl4pPr indent="-228600" lvl="3" marL="1828800" marR="0" rtl="0" algn="l">
              <a:lnSpc>
                <a:spcPct val="110000"/>
              </a:lnSpc>
              <a:spcBef>
                <a:spcPts val="400"/>
              </a:spcBef>
              <a:spcAft>
                <a:spcPts val="0"/>
              </a:spcAft>
              <a:buClr>
                <a:srgbClr val="262626"/>
              </a:buClr>
              <a:buSzPts val="1400"/>
              <a:buFont typeface="Arial"/>
              <a:buNone/>
              <a:defRPr b="0" i="1" sz="1400" u="none" cap="none" strike="noStrike">
                <a:solidFill>
                  <a:srgbClr val="262626"/>
                </a:solidFill>
                <a:latin typeface="Avenir"/>
                <a:ea typeface="Avenir"/>
                <a:cs typeface="Avenir"/>
                <a:sym typeface="Avenir"/>
              </a:defRPr>
            </a:lvl4pPr>
            <a:lvl5pPr indent="-317500" lvl="4" marL="2286000" marR="0" rtl="0" algn="l">
              <a:lnSpc>
                <a:spcPct val="110000"/>
              </a:lnSpc>
              <a:spcBef>
                <a:spcPts val="400"/>
              </a:spcBef>
              <a:spcAft>
                <a:spcPts val="0"/>
              </a:spcAft>
              <a:buClr>
                <a:srgbClr val="262626"/>
              </a:buClr>
              <a:buSzPts val="1400"/>
              <a:buFont typeface="Arial"/>
              <a:buChar char="•"/>
              <a:defRPr b="0" i="0" sz="1400" u="none" cap="none" strike="noStrike">
                <a:solidFill>
                  <a:srgbClr val="262626"/>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9" name="Google Shape;9;p1"/>
          <p:cNvSpPr txBox="1"/>
          <p:nvPr>
            <p:ph idx="10" type="dt"/>
          </p:nvPr>
        </p:nvSpPr>
        <p:spPr>
          <a:xfrm>
            <a:off x="7616952" y="6007608"/>
            <a:ext cx="3813000" cy="3651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262626"/>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9pPr>
          </a:lstStyle>
          <a:p/>
        </p:txBody>
      </p:sp>
      <p:sp>
        <p:nvSpPr>
          <p:cNvPr id="10" name="Google Shape;10;p1"/>
          <p:cNvSpPr txBox="1"/>
          <p:nvPr>
            <p:ph idx="11" type="ftr"/>
          </p:nvPr>
        </p:nvSpPr>
        <p:spPr>
          <a:xfrm>
            <a:off x="758952" y="6007608"/>
            <a:ext cx="38313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262626"/>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9pPr>
          </a:lstStyle>
          <a:p/>
        </p:txBody>
      </p:sp>
      <p:sp>
        <p:nvSpPr>
          <p:cNvPr id="11" name="Google Shape;11;p1"/>
          <p:cNvSpPr txBox="1"/>
          <p:nvPr>
            <p:ph idx="12" type="sldNum"/>
          </p:nvPr>
        </p:nvSpPr>
        <p:spPr>
          <a:xfrm>
            <a:off x="11786616" y="6007608"/>
            <a:ext cx="411600" cy="365100"/>
          </a:xfrm>
          <a:prstGeom prst="rect">
            <a:avLst/>
          </a:prstGeom>
          <a:noFill/>
          <a:ln>
            <a:noFill/>
          </a:ln>
        </p:spPr>
        <p:txBody>
          <a:bodyPr anchorCtr="0" anchor="ctr" bIns="45700" lIns="45700" spcFirstLastPara="1" rIns="45700" wrap="square" tIns="45700">
            <a:noAutofit/>
          </a:bodyPr>
          <a:lstStyle>
            <a:lvl1pPr indent="0" lvl="0" marL="0" marR="0" rtl="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1pPr>
            <a:lvl2pPr indent="0" lvl="1" marL="0" marR="0" rtl="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2pPr>
            <a:lvl3pPr indent="0" lvl="2" marL="0" marR="0" rtl="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3pPr>
            <a:lvl4pPr indent="0" lvl="3" marL="0" marR="0" rtl="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4pPr>
            <a:lvl5pPr indent="0" lvl="4" marL="0" marR="0" rtl="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5pPr>
            <a:lvl6pPr indent="0" lvl="5" marL="0" marR="0" rtl="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6pPr>
            <a:lvl7pPr indent="0" lvl="6" marL="0" marR="0" rtl="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7pPr>
            <a:lvl8pPr indent="0" lvl="7" marL="0" marR="0" rtl="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8pPr>
            <a:lvl9pPr indent="0" lvl="8" marL="0" marR="0" rtl="0" algn="ctr">
              <a:lnSpc>
                <a:spcPct val="100000"/>
              </a:lnSpc>
              <a:spcBef>
                <a:spcPts val="0"/>
              </a:spcBef>
              <a:spcAft>
                <a:spcPts val="0"/>
              </a:spcAft>
              <a:buClr>
                <a:srgbClr val="000000"/>
              </a:buClr>
              <a:buSzPts val="900"/>
              <a:buFont typeface="Arial"/>
              <a:buNone/>
              <a:defRPr b="1" i="0" sz="900" u="none" cap="none" strike="noStrike">
                <a:solidFill>
                  <a:schemeClr val="lt1"/>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1" name="Shape 91"/>
        <p:cNvGrpSpPr/>
        <p:nvPr/>
      </p:nvGrpSpPr>
      <p:grpSpPr>
        <a:xfrm>
          <a:off x="0" y="0"/>
          <a:ext cx="0" cy="0"/>
          <a:chOff x="0" y="0"/>
          <a:chExt cx="0" cy="0"/>
        </a:xfrm>
      </p:grpSpPr>
      <p:sp>
        <p:nvSpPr>
          <p:cNvPr id="92" name="Google Shape;92;p14" title="Page Number Shape"/>
          <p:cNvSpPr/>
          <p:nvPr/>
        </p:nvSpPr>
        <p:spPr>
          <a:xfrm>
            <a:off x="11784011" y="5778801"/>
            <a:ext cx="407986" cy="819147"/>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FEFEF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93" name="Google Shape;93;p14"/>
          <p:cNvSpPr txBox="1"/>
          <p:nvPr>
            <p:ph type="title"/>
          </p:nvPr>
        </p:nvSpPr>
        <p:spPr>
          <a:xfrm>
            <a:off x="758952" y="758952"/>
            <a:ext cx="3831300" cy="47550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rgbClr val="FEFEFE"/>
              </a:buClr>
              <a:buSzPts val="6000"/>
              <a:buFont typeface="Arial"/>
              <a:buNone/>
              <a:defRPr b="0" i="1" sz="6000" u="none" cap="none" strike="noStrike">
                <a:solidFill>
                  <a:srgbClr val="FEFEFE"/>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4" name="Google Shape;94;p14"/>
          <p:cNvSpPr txBox="1"/>
          <p:nvPr>
            <p:ph idx="1" type="body"/>
          </p:nvPr>
        </p:nvSpPr>
        <p:spPr>
          <a:xfrm>
            <a:off x="5184648" y="758952"/>
            <a:ext cx="6245400" cy="47550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10000"/>
              </a:lnSpc>
              <a:spcBef>
                <a:spcPts val="400"/>
              </a:spcBef>
              <a:spcAft>
                <a:spcPts val="0"/>
              </a:spcAft>
              <a:buClr>
                <a:srgbClr val="FEFEFE"/>
              </a:buClr>
              <a:buSzPts val="2000"/>
              <a:buFont typeface="Arial"/>
              <a:buChar char="•"/>
              <a:defRPr b="0" i="0" sz="2000" u="none" cap="none" strike="noStrike">
                <a:solidFill>
                  <a:srgbClr val="FEFEFE"/>
                </a:solidFill>
                <a:latin typeface="Avenir"/>
                <a:ea typeface="Avenir"/>
                <a:cs typeface="Avenir"/>
                <a:sym typeface="Avenir"/>
              </a:defRPr>
            </a:lvl1pPr>
            <a:lvl2pPr indent="-228600" lvl="1" marL="914400" marR="0" rtl="0" algn="l">
              <a:lnSpc>
                <a:spcPct val="110000"/>
              </a:lnSpc>
              <a:spcBef>
                <a:spcPts val="400"/>
              </a:spcBef>
              <a:spcAft>
                <a:spcPts val="0"/>
              </a:spcAft>
              <a:buClr>
                <a:srgbClr val="FEFEFE"/>
              </a:buClr>
              <a:buSzPts val="1800"/>
              <a:buFont typeface="Arial"/>
              <a:buNone/>
              <a:defRPr b="0" i="1" sz="1800" u="none" cap="none" strike="noStrike">
                <a:solidFill>
                  <a:srgbClr val="FEFEFE"/>
                </a:solidFill>
                <a:latin typeface="Avenir"/>
                <a:ea typeface="Avenir"/>
                <a:cs typeface="Avenir"/>
                <a:sym typeface="Avenir"/>
              </a:defRPr>
            </a:lvl2pPr>
            <a:lvl3pPr indent="-330200" lvl="2" marL="1371600" marR="0" rtl="0" algn="l">
              <a:lnSpc>
                <a:spcPct val="110000"/>
              </a:lnSpc>
              <a:spcBef>
                <a:spcPts val="400"/>
              </a:spcBef>
              <a:spcAft>
                <a:spcPts val="0"/>
              </a:spcAft>
              <a:buClr>
                <a:srgbClr val="FEFEFE"/>
              </a:buClr>
              <a:buSzPts val="1600"/>
              <a:buFont typeface="Arial"/>
              <a:buChar char="•"/>
              <a:defRPr b="0" i="0" sz="1600" u="none" cap="none" strike="noStrike">
                <a:solidFill>
                  <a:srgbClr val="FEFEFE"/>
                </a:solidFill>
                <a:latin typeface="Avenir"/>
                <a:ea typeface="Avenir"/>
                <a:cs typeface="Avenir"/>
                <a:sym typeface="Avenir"/>
              </a:defRPr>
            </a:lvl3pPr>
            <a:lvl4pPr indent="-228600" lvl="3" marL="1828800" marR="0" rtl="0" algn="l">
              <a:lnSpc>
                <a:spcPct val="110000"/>
              </a:lnSpc>
              <a:spcBef>
                <a:spcPts val="400"/>
              </a:spcBef>
              <a:spcAft>
                <a:spcPts val="0"/>
              </a:spcAft>
              <a:buClr>
                <a:srgbClr val="FEFEFE"/>
              </a:buClr>
              <a:buSzPts val="1400"/>
              <a:buFont typeface="Arial"/>
              <a:buNone/>
              <a:defRPr b="0" i="1" sz="1400" u="none" cap="none" strike="noStrike">
                <a:solidFill>
                  <a:srgbClr val="FEFEFE"/>
                </a:solidFill>
                <a:latin typeface="Avenir"/>
                <a:ea typeface="Avenir"/>
                <a:cs typeface="Avenir"/>
                <a:sym typeface="Avenir"/>
              </a:defRPr>
            </a:lvl4pPr>
            <a:lvl5pPr indent="-317500" lvl="4" marL="2286000" marR="0" rtl="0" algn="l">
              <a:lnSpc>
                <a:spcPct val="110000"/>
              </a:lnSpc>
              <a:spcBef>
                <a:spcPts val="400"/>
              </a:spcBef>
              <a:spcAft>
                <a:spcPts val="0"/>
              </a:spcAft>
              <a:buClr>
                <a:srgbClr val="FEFEFE"/>
              </a:buClr>
              <a:buSzPts val="1400"/>
              <a:buFont typeface="Arial"/>
              <a:buChar char="•"/>
              <a:defRPr b="0" i="0" sz="1400" u="none" cap="none" strike="noStrike">
                <a:solidFill>
                  <a:srgbClr val="FEFEFE"/>
                </a:solidFill>
                <a:latin typeface="Avenir"/>
                <a:ea typeface="Avenir"/>
                <a:cs typeface="Avenir"/>
                <a:sym typeface="Avenir"/>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9pPr>
          </a:lstStyle>
          <a:p/>
        </p:txBody>
      </p:sp>
      <p:sp>
        <p:nvSpPr>
          <p:cNvPr id="95" name="Google Shape;95;p14"/>
          <p:cNvSpPr txBox="1"/>
          <p:nvPr>
            <p:ph idx="10" type="dt"/>
          </p:nvPr>
        </p:nvSpPr>
        <p:spPr>
          <a:xfrm>
            <a:off x="7616952" y="6007608"/>
            <a:ext cx="3813000" cy="3651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FEFEFE"/>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9pPr>
          </a:lstStyle>
          <a:p/>
        </p:txBody>
      </p:sp>
      <p:sp>
        <p:nvSpPr>
          <p:cNvPr id="96" name="Google Shape;96;p14"/>
          <p:cNvSpPr txBox="1"/>
          <p:nvPr>
            <p:ph idx="11" type="ftr"/>
          </p:nvPr>
        </p:nvSpPr>
        <p:spPr>
          <a:xfrm>
            <a:off x="758952" y="6007608"/>
            <a:ext cx="38313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FEFEFE"/>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venir"/>
                <a:ea typeface="Avenir"/>
                <a:cs typeface="Avenir"/>
                <a:sym typeface="Avenir"/>
              </a:defRPr>
            </a:lvl9pPr>
          </a:lstStyle>
          <a:p/>
        </p:txBody>
      </p:sp>
      <p:sp>
        <p:nvSpPr>
          <p:cNvPr id="97" name="Google Shape;97;p14"/>
          <p:cNvSpPr txBox="1"/>
          <p:nvPr>
            <p:ph idx="12" type="sldNum"/>
          </p:nvPr>
        </p:nvSpPr>
        <p:spPr>
          <a:xfrm>
            <a:off x="11786616" y="6007608"/>
            <a:ext cx="411600" cy="365100"/>
          </a:xfrm>
          <a:prstGeom prst="rect">
            <a:avLst/>
          </a:prstGeom>
          <a:noFill/>
          <a:ln>
            <a:noFill/>
          </a:ln>
        </p:spPr>
        <p:txBody>
          <a:bodyPr anchorCtr="0" anchor="ctr" bIns="45700" lIns="45700" spcFirstLastPara="1" rIns="45700" wrap="square" tIns="45700">
            <a:noAutofit/>
          </a:bodyPr>
          <a:lstStyle>
            <a:lvl1pPr indent="0" lvl="0" marL="0" marR="0" rtl="0" algn="ctr">
              <a:lnSpc>
                <a:spcPct val="100000"/>
              </a:lnSpc>
              <a:spcBef>
                <a:spcPts val="0"/>
              </a:spcBef>
              <a:spcAft>
                <a:spcPts val="0"/>
              </a:spcAft>
              <a:buClr>
                <a:srgbClr val="000000"/>
              </a:buClr>
              <a:buSzPts val="900"/>
              <a:buFont typeface="Arial"/>
              <a:buNone/>
              <a:defRPr b="1" i="0" sz="900" u="none" cap="none" strike="noStrike">
                <a:solidFill>
                  <a:schemeClr val="dk1"/>
                </a:solidFill>
                <a:latin typeface="Avenir"/>
                <a:ea typeface="Avenir"/>
                <a:cs typeface="Avenir"/>
                <a:sym typeface="Avenir"/>
              </a:defRPr>
            </a:lvl1pPr>
            <a:lvl2pPr indent="0" lvl="1" marL="0" marR="0" rtl="0" algn="ctr">
              <a:lnSpc>
                <a:spcPct val="100000"/>
              </a:lnSpc>
              <a:spcBef>
                <a:spcPts val="0"/>
              </a:spcBef>
              <a:spcAft>
                <a:spcPts val="0"/>
              </a:spcAft>
              <a:buClr>
                <a:srgbClr val="000000"/>
              </a:buClr>
              <a:buSzPts val="900"/>
              <a:buFont typeface="Arial"/>
              <a:buNone/>
              <a:defRPr b="1" i="0" sz="900" u="none" cap="none" strike="noStrike">
                <a:solidFill>
                  <a:schemeClr val="dk1"/>
                </a:solidFill>
                <a:latin typeface="Avenir"/>
                <a:ea typeface="Avenir"/>
                <a:cs typeface="Avenir"/>
                <a:sym typeface="Avenir"/>
              </a:defRPr>
            </a:lvl2pPr>
            <a:lvl3pPr indent="0" lvl="2" marL="0" marR="0" rtl="0" algn="ctr">
              <a:lnSpc>
                <a:spcPct val="100000"/>
              </a:lnSpc>
              <a:spcBef>
                <a:spcPts val="0"/>
              </a:spcBef>
              <a:spcAft>
                <a:spcPts val="0"/>
              </a:spcAft>
              <a:buClr>
                <a:srgbClr val="000000"/>
              </a:buClr>
              <a:buSzPts val="900"/>
              <a:buFont typeface="Arial"/>
              <a:buNone/>
              <a:defRPr b="1" i="0" sz="900" u="none" cap="none" strike="noStrike">
                <a:solidFill>
                  <a:schemeClr val="dk1"/>
                </a:solidFill>
                <a:latin typeface="Avenir"/>
                <a:ea typeface="Avenir"/>
                <a:cs typeface="Avenir"/>
                <a:sym typeface="Avenir"/>
              </a:defRPr>
            </a:lvl3pPr>
            <a:lvl4pPr indent="0" lvl="3" marL="0" marR="0" rtl="0" algn="ctr">
              <a:lnSpc>
                <a:spcPct val="100000"/>
              </a:lnSpc>
              <a:spcBef>
                <a:spcPts val="0"/>
              </a:spcBef>
              <a:spcAft>
                <a:spcPts val="0"/>
              </a:spcAft>
              <a:buClr>
                <a:srgbClr val="000000"/>
              </a:buClr>
              <a:buSzPts val="900"/>
              <a:buFont typeface="Arial"/>
              <a:buNone/>
              <a:defRPr b="1" i="0" sz="900" u="none" cap="none" strike="noStrike">
                <a:solidFill>
                  <a:schemeClr val="dk1"/>
                </a:solidFill>
                <a:latin typeface="Avenir"/>
                <a:ea typeface="Avenir"/>
                <a:cs typeface="Avenir"/>
                <a:sym typeface="Avenir"/>
              </a:defRPr>
            </a:lvl4pPr>
            <a:lvl5pPr indent="0" lvl="4" marL="0" marR="0" rtl="0" algn="ctr">
              <a:lnSpc>
                <a:spcPct val="100000"/>
              </a:lnSpc>
              <a:spcBef>
                <a:spcPts val="0"/>
              </a:spcBef>
              <a:spcAft>
                <a:spcPts val="0"/>
              </a:spcAft>
              <a:buClr>
                <a:srgbClr val="000000"/>
              </a:buClr>
              <a:buSzPts val="900"/>
              <a:buFont typeface="Arial"/>
              <a:buNone/>
              <a:defRPr b="1" i="0" sz="900" u="none" cap="none" strike="noStrike">
                <a:solidFill>
                  <a:schemeClr val="dk1"/>
                </a:solidFill>
                <a:latin typeface="Avenir"/>
                <a:ea typeface="Avenir"/>
                <a:cs typeface="Avenir"/>
                <a:sym typeface="Avenir"/>
              </a:defRPr>
            </a:lvl5pPr>
            <a:lvl6pPr indent="0" lvl="5" marL="0" marR="0" rtl="0" algn="ctr">
              <a:lnSpc>
                <a:spcPct val="100000"/>
              </a:lnSpc>
              <a:spcBef>
                <a:spcPts val="0"/>
              </a:spcBef>
              <a:spcAft>
                <a:spcPts val="0"/>
              </a:spcAft>
              <a:buClr>
                <a:srgbClr val="000000"/>
              </a:buClr>
              <a:buSzPts val="900"/>
              <a:buFont typeface="Arial"/>
              <a:buNone/>
              <a:defRPr b="1" i="0" sz="900" u="none" cap="none" strike="noStrike">
                <a:solidFill>
                  <a:schemeClr val="dk1"/>
                </a:solidFill>
                <a:latin typeface="Avenir"/>
                <a:ea typeface="Avenir"/>
                <a:cs typeface="Avenir"/>
                <a:sym typeface="Avenir"/>
              </a:defRPr>
            </a:lvl6pPr>
            <a:lvl7pPr indent="0" lvl="6" marL="0" marR="0" rtl="0" algn="ctr">
              <a:lnSpc>
                <a:spcPct val="100000"/>
              </a:lnSpc>
              <a:spcBef>
                <a:spcPts val="0"/>
              </a:spcBef>
              <a:spcAft>
                <a:spcPts val="0"/>
              </a:spcAft>
              <a:buClr>
                <a:srgbClr val="000000"/>
              </a:buClr>
              <a:buSzPts val="900"/>
              <a:buFont typeface="Arial"/>
              <a:buNone/>
              <a:defRPr b="1" i="0" sz="900" u="none" cap="none" strike="noStrike">
                <a:solidFill>
                  <a:schemeClr val="dk1"/>
                </a:solidFill>
                <a:latin typeface="Avenir"/>
                <a:ea typeface="Avenir"/>
                <a:cs typeface="Avenir"/>
                <a:sym typeface="Avenir"/>
              </a:defRPr>
            </a:lvl7pPr>
            <a:lvl8pPr indent="0" lvl="7" marL="0" marR="0" rtl="0" algn="ctr">
              <a:lnSpc>
                <a:spcPct val="100000"/>
              </a:lnSpc>
              <a:spcBef>
                <a:spcPts val="0"/>
              </a:spcBef>
              <a:spcAft>
                <a:spcPts val="0"/>
              </a:spcAft>
              <a:buClr>
                <a:srgbClr val="000000"/>
              </a:buClr>
              <a:buSzPts val="900"/>
              <a:buFont typeface="Arial"/>
              <a:buNone/>
              <a:defRPr b="1" i="0" sz="900" u="none" cap="none" strike="noStrike">
                <a:solidFill>
                  <a:schemeClr val="dk1"/>
                </a:solidFill>
                <a:latin typeface="Avenir"/>
                <a:ea typeface="Avenir"/>
                <a:cs typeface="Avenir"/>
                <a:sym typeface="Avenir"/>
              </a:defRPr>
            </a:lvl8pPr>
            <a:lvl9pPr indent="0" lvl="8" marL="0" marR="0" rtl="0" algn="ctr">
              <a:lnSpc>
                <a:spcPct val="100000"/>
              </a:lnSpc>
              <a:spcBef>
                <a:spcPts val="0"/>
              </a:spcBef>
              <a:spcAft>
                <a:spcPts val="0"/>
              </a:spcAft>
              <a:buClr>
                <a:srgbClr val="000000"/>
              </a:buClr>
              <a:buSzPts val="900"/>
              <a:buFont typeface="Arial"/>
              <a:buNone/>
              <a:defRPr b="1" i="0" sz="900" u="none" cap="none" strike="noStrike">
                <a:solidFill>
                  <a:schemeClr val="dk1"/>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www.mdpi.com/1996-1073/14/3/752" TargetMode="External"/><Relationship Id="rId4" Type="http://schemas.openxmlformats.org/officeDocument/2006/relationships/hyperlink" Target="https://doi.org/10.1016/j.enbuild.2017.01.083" TargetMode="External"/><Relationship Id="rId5" Type="http://schemas.openxmlformats.org/officeDocument/2006/relationships/hyperlink" Target="https://eventos.citius.usc.es/evia2017/presentations/EVIA2017%20-%20Wednesday%20-%2003%20-%20Eyke%20Hullermeier%20-%20Fuzzy%20Logic%20in%20Machine%20Learning.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7" name="Shape 107"/>
        <p:cNvGrpSpPr/>
        <p:nvPr/>
      </p:nvGrpSpPr>
      <p:grpSpPr>
        <a:xfrm>
          <a:off x="0" y="0"/>
          <a:ext cx="0" cy="0"/>
          <a:chOff x="0" y="0"/>
          <a:chExt cx="0" cy="0"/>
        </a:xfrm>
      </p:grpSpPr>
      <p:sp>
        <p:nvSpPr>
          <p:cNvPr id="108" name="Google Shape;108;p16"/>
          <p:cNvSpPr/>
          <p:nvPr/>
        </p:nvSpPr>
        <p:spPr>
          <a:xfrm>
            <a:off x="0" y="0"/>
            <a:ext cx="12192000" cy="6858000"/>
          </a:xfrm>
          <a:prstGeom prst="rect">
            <a:avLst/>
          </a:prstGeom>
          <a:solidFill>
            <a:srgbClr val="262626"/>
          </a:solid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b="1" lang="en-US" sz="2000">
                <a:solidFill>
                  <a:schemeClr val="dk1"/>
                </a:solidFill>
                <a:latin typeface="Times New Roman"/>
                <a:ea typeface="Times New Roman"/>
                <a:cs typeface="Times New Roman"/>
                <a:sym typeface="Times New Roman"/>
              </a:rPr>
              <a:t>18CSC305J Artificial Intellige</a:t>
            </a:r>
            <a:endParaRPr/>
          </a:p>
        </p:txBody>
      </p:sp>
      <p:sp>
        <p:nvSpPr>
          <p:cNvPr id="109" name="Google Shape;109;p16"/>
          <p:cNvSpPr txBox="1"/>
          <p:nvPr>
            <p:ph type="ctrTitle"/>
          </p:nvPr>
        </p:nvSpPr>
        <p:spPr>
          <a:xfrm>
            <a:off x="5106725" y="2286850"/>
            <a:ext cx="6677400" cy="1908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5600"/>
              <a:buFont typeface="Arial"/>
              <a:buNone/>
            </a:pPr>
            <a:r>
              <a:rPr b="1" i="0" lang="en-US" sz="4240">
                <a:solidFill>
                  <a:schemeClr val="lt1"/>
                </a:solidFill>
              </a:rPr>
              <a:t>  </a:t>
            </a:r>
            <a:r>
              <a:rPr b="1" i="0" lang="en-US" sz="4240">
                <a:solidFill>
                  <a:schemeClr val="lt1"/>
                </a:solidFill>
              </a:rPr>
              <a:t>Fuzzy Energy Systems</a:t>
            </a:r>
            <a:endParaRPr sz="4240">
              <a:solidFill>
                <a:schemeClr val="lt1"/>
              </a:solidFill>
            </a:endParaRPr>
          </a:p>
        </p:txBody>
      </p:sp>
      <p:sp>
        <p:nvSpPr>
          <p:cNvPr id="110" name="Google Shape;110;p16"/>
          <p:cNvSpPr txBox="1"/>
          <p:nvPr>
            <p:ph idx="1" type="subTitle"/>
          </p:nvPr>
        </p:nvSpPr>
        <p:spPr>
          <a:xfrm>
            <a:off x="6100825" y="5283198"/>
            <a:ext cx="5364900" cy="144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1400"/>
              <a:buNone/>
            </a:pPr>
            <a:r>
              <a:rPr lang="en-US" sz="1900">
                <a:solidFill>
                  <a:schemeClr val="lt1"/>
                </a:solidFill>
              </a:rPr>
              <a:t>RA2111056010012 </a:t>
            </a:r>
            <a:r>
              <a:rPr lang="en-US" sz="1900">
                <a:solidFill>
                  <a:schemeClr val="lt1"/>
                </a:solidFill>
              </a:rPr>
              <a:t>SURAJ VERMA</a:t>
            </a:r>
            <a:br>
              <a:rPr lang="en-US" sz="1900">
                <a:solidFill>
                  <a:schemeClr val="lt1"/>
                </a:solidFill>
              </a:rPr>
            </a:br>
            <a:r>
              <a:rPr lang="en-US" sz="1900">
                <a:solidFill>
                  <a:schemeClr val="lt1"/>
                </a:solidFill>
              </a:rPr>
              <a:t>RA2111056010013 </a:t>
            </a:r>
            <a:r>
              <a:rPr lang="en-US" sz="1900">
                <a:solidFill>
                  <a:schemeClr val="lt1"/>
                </a:solidFill>
              </a:rPr>
              <a:t>AMAN </a:t>
            </a:r>
            <a:r>
              <a:rPr lang="en-US" sz="1900">
                <a:solidFill>
                  <a:schemeClr val="lt1"/>
                </a:solidFill>
              </a:rPr>
              <a:t>KASHYAP</a:t>
            </a:r>
            <a:br>
              <a:rPr lang="en-US" sz="1900">
                <a:solidFill>
                  <a:schemeClr val="lt1"/>
                </a:solidFill>
              </a:rPr>
            </a:br>
            <a:r>
              <a:rPr lang="en-US" sz="1900">
                <a:solidFill>
                  <a:schemeClr val="lt1"/>
                </a:solidFill>
              </a:rPr>
              <a:t>RA2111056010014 </a:t>
            </a:r>
            <a:r>
              <a:rPr lang="en-US" sz="1900">
                <a:solidFill>
                  <a:schemeClr val="lt1"/>
                </a:solidFill>
              </a:rPr>
              <a:t>JOES ANTO</a:t>
            </a:r>
            <a:br>
              <a:rPr lang="en-US" sz="1900">
                <a:solidFill>
                  <a:schemeClr val="lt1"/>
                </a:solidFill>
              </a:rPr>
            </a:br>
            <a:r>
              <a:rPr lang="en-US" sz="1900">
                <a:solidFill>
                  <a:schemeClr val="lt1"/>
                </a:solidFill>
              </a:rPr>
              <a:t>RA2111056010011 </a:t>
            </a:r>
            <a:r>
              <a:rPr lang="en-US" sz="1750">
                <a:solidFill>
                  <a:schemeClr val="lt1"/>
                </a:solidFill>
                <a:highlight>
                  <a:srgbClr val="3F4649"/>
                </a:highlight>
                <a:latin typeface="Roboto"/>
                <a:ea typeface="Roboto"/>
                <a:cs typeface="Roboto"/>
                <a:sym typeface="Roboto"/>
              </a:rPr>
              <a:t>BATHALA SWAMY</a:t>
            </a:r>
            <a:endParaRPr sz="3400">
              <a:solidFill>
                <a:schemeClr val="lt1"/>
              </a:solidFill>
              <a:highlight>
                <a:srgbClr val="3F4649"/>
              </a:highlight>
            </a:endParaRPr>
          </a:p>
        </p:txBody>
      </p:sp>
      <p:sp>
        <p:nvSpPr>
          <p:cNvPr id="111" name="Google Shape;111;p16"/>
          <p:cNvSpPr/>
          <p:nvPr/>
        </p:nvSpPr>
        <p:spPr>
          <a:xfrm>
            <a:off x="0" y="0"/>
            <a:ext cx="4732672" cy="6858000"/>
          </a:xfrm>
          <a:custGeom>
            <a:rect b="b" l="l" r="r" t="t"/>
            <a:pathLst>
              <a:path extrusionOk="0" h="6858000" w="5215066">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pic>
        <p:nvPicPr>
          <p:cNvPr descr="Agriculture with solid fill" id="112" name="Google Shape;112;p16"/>
          <p:cNvPicPr preferRelativeResize="0"/>
          <p:nvPr/>
        </p:nvPicPr>
        <p:blipFill rotWithShape="1">
          <a:blip r:embed="rId3">
            <a:alphaModFix/>
          </a:blip>
          <a:srcRect b="0" l="0" r="0" t="0"/>
          <a:stretch/>
        </p:blipFill>
        <p:spPr>
          <a:xfrm>
            <a:off x="518400" y="1793900"/>
            <a:ext cx="3595725" cy="3491825"/>
          </a:xfrm>
          <a:prstGeom prst="rect">
            <a:avLst/>
          </a:prstGeom>
          <a:noFill/>
          <a:ln>
            <a:noFill/>
          </a:ln>
        </p:spPr>
      </p:pic>
      <p:cxnSp>
        <p:nvCxnSpPr>
          <p:cNvPr id="113" name="Google Shape;113;p16"/>
          <p:cNvCxnSpPr/>
          <p:nvPr/>
        </p:nvCxnSpPr>
        <p:spPr>
          <a:xfrm rot="10800000">
            <a:off x="6040331" y="4555071"/>
            <a:ext cx="5303520" cy="0"/>
          </a:xfrm>
          <a:prstGeom prst="straightConnector1">
            <a:avLst/>
          </a:prstGeom>
          <a:noFill/>
          <a:ln cap="flat" cmpd="sng" w="19050">
            <a:solidFill>
              <a:schemeClr val="lt1"/>
            </a:solidFill>
            <a:prstDash val="solid"/>
            <a:miter lim="800000"/>
            <a:headEnd len="sm" w="sm" type="none"/>
            <a:tailEnd len="sm" w="sm" type="none"/>
          </a:ln>
        </p:spPr>
      </p:cxnSp>
      <p:sp>
        <p:nvSpPr>
          <p:cNvPr id="114" name="Google Shape;114;p16"/>
          <p:cNvSpPr/>
          <p:nvPr/>
        </p:nvSpPr>
        <p:spPr>
          <a:xfrm>
            <a:off x="11784011" y="5788152"/>
            <a:ext cx="407988" cy="819150"/>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115" name="Google Shape;115;p16"/>
          <p:cNvSpPr txBox="1"/>
          <p:nvPr/>
        </p:nvSpPr>
        <p:spPr>
          <a:xfrm>
            <a:off x="6101228" y="4914398"/>
            <a:ext cx="27432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a:solidFill>
                  <a:schemeClr val="lt1"/>
                </a:solidFill>
              </a:rPr>
              <a:t>                     </a:t>
            </a:r>
            <a:r>
              <a:rPr b="0" i="0" lang="en-US" sz="1400" u="none" cap="none" strike="noStrike">
                <a:solidFill>
                  <a:schemeClr val="lt1"/>
                </a:solidFill>
                <a:latin typeface="Arial"/>
                <a:ea typeface="Arial"/>
                <a:cs typeface="Arial"/>
                <a:sym typeface="Arial"/>
              </a:rPr>
              <a:t>TEAM MEMBERS</a:t>
            </a:r>
            <a:endParaRPr/>
          </a:p>
        </p:txBody>
      </p:sp>
      <p:pic>
        <p:nvPicPr>
          <p:cNvPr id="116" name="Google Shape;116;p16"/>
          <p:cNvPicPr preferRelativeResize="0"/>
          <p:nvPr/>
        </p:nvPicPr>
        <p:blipFill rotWithShape="1">
          <a:blip r:embed="rId4">
            <a:alphaModFix/>
          </a:blip>
          <a:srcRect b="86927" l="1037" r="60106" t="1046"/>
          <a:stretch/>
        </p:blipFill>
        <p:spPr>
          <a:xfrm>
            <a:off x="9" y="112596"/>
            <a:ext cx="2595282" cy="1070698"/>
          </a:xfrm>
          <a:prstGeom prst="rect">
            <a:avLst/>
          </a:prstGeom>
          <a:noFill/>
          <a:ln>
            <a:noFill/>
          </a:ln>
        </p:spPr>
      </p:pic>
      <p:sp>
        <p:nvSpPr>
          <p:cNvPr id="117" name="Google Shape;117;p16"/>
          <p:cNvSpPr txBox="1"/>
          <p:nvPr/>
        </p:nvSpPr>
        <p:spPr>
          <a:xfrm>
            <a:off x="5634800" y="1560600"/>
            <a:ext cx="5578200" cy="65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US" sz="2000">
                <a:solidFill>
                  <a:schemeClr val="lt1"/>
                </a:solidFill>
                <a:latin typeface="Times New Roman"/>
                <a:ea typeface="Times New Roman"/>
                <a:cs typeface="Times New Roman"/>
                <a:sym typeface="Times New Roman"/>
              </a:rPr>
              <a:t>18CSC305J Artificial Intelligence – Mini Project</a:t>
            </a:r>
            <a:endParaRPr sz="2000">
              <a:solidFill>
                <a:schemeClr val="lt1"/>
              </a:solidFill>
              <a:latin typeface="Avenir"/>
              <a:ea typeface="Avenir"/>
              <a:cs typeface="Avenir"/>
              <a:sym typeface="Aveni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7" name="Shape 177"/>
        <p:cNvGrpSpPr/>
        <p:nvPr/>
      </p:nvGrpSpPr>
      <p:grpSpPr>
        <a:xfrm>
          <a:off x="0" y="0"/>
          <a:ext cx="0" cy="0"/>
          <a:chOff x="0" y="0"/>
          <a:chExt cx="0" cy="0"/>
        </a:xfrm>
      </p:grpSpPr>
      <p:sp>
        <p:nvSpPr>
          <p:cNvPr id="178" name="Google Shape;178;p25"/>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79" name="Google Shape;179;p25"/>
          <p:cNvSpPr txBox="1"/>
          <p:nvPr>
            <p:ph type="title"/>
          </p:nvPr>
        </p:nvSpPr>
        <p:spPr>
          <a:xfrm>
            <a:off x="724915" y="780176"/>
            <a:ext cx="4782000" cy="1966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200"/>
              <a:buFont typeface="Arial"/>
              <a:buNone/>
            </a:pPr>
            <a:br>
              <a:rPr lang="en-US" sz="4200"/>
            </a:br>
            <a:r>
              <a:rPr b="1" i="0" lang="en-US" sz="4200"/>
              <a:t>Fuzzy Control Systems</a:t>
            </a:r>
            <a:endParaRPr sz="4200"/>
          </a:p>
        </p:txBody>
      </p:sp>
      <p:cxnSp>
        <p:nvCxnSpPr>
          <p:cNvPr id="180" name="Google Shape;180;p25"/>
          <p:cNvCxnSpPr/>
          <p:nvPr/>
        </p:nvCxnSpPr>
        <p:spPr>
          <a:xfrm rot="10800000">
            <a:off x="738503" y="2954301"/>
            <a:ext cx="4754880" cy="0"/>
          </a:xfrm>
          <a:prstGeom prst="straightConnector1">
            <a:avLst/>
          </a:prstGeom>
          <a:noFill/>
          <a:ln cap="flat" cmpd="sng" w="19050">
            <a:solidFill>
              <a:srgbClr val="262626"/>
            </a:solidFill>
            <a:prstDash val="solid"/>
            <a:miter lim="800000"/>
            <a:headEnd len="sm" w="sm" type="none"/>
            <a:tailEnd len="sm" w="sm" type="none"/>
          </a:ln>
        </p:spPr>
      </p:cxnSp>
      <p:sp>
        <p:nvSpPr>
          <p:cNvPr id="181" name="Google Shape;181;p25"/>
          <p:cNvSpPr txBox="1"/>
          <p:nvPr>
            <p:ph idx="1" type="body"/>
          </p:nvPr>
        </p:nvSpPr>
        <p:spPr>
          <a:xfrm>
            <a:off x="758826" y="3161684"/>
            <a:ext cx="4782166" cy="2620405"/>
          </a:xfrm>
          <a:prstGeom prst="rect">
            <a:avLst/>
          </a:prstGeom>
          <a:noFill/>
          <a:ln>
            <a:noFill/>
          </a:ln>
        </p:spPr>
        <p:txBody>
          <a:bodyPr anchorCtr="0" anchor="t" bIns="45700" lIns="91425" spcFirstLastPara="1" rIns="91425" wrap="square" tIns="45700">
            <a:normAutofit/>
          </a:bodyPr>
          <a:lstStyle/>
          <a:p>
            <a:pPr indent="-182880" lvl="0" marL="182880" rtl="0" algn="l">
              <a:lnSpc>
                <a:spcPct val="110000"/>
              </a:lnSpc>
              <a:spcBef>
                <a:spcPts val="0"/>
              </a:spcBef>
              <a:spcAft>
                <a:spcPts val="0"/>
              </a:spcAft>
              <a:buClr>
                <a:srgbClr val="262626"/>
              </a:buClr>
              <a:buSzPts val="2000"/>
              <a:buChar char="•"/>
            </a:pPr>
            <a:r>
              <a:rPr lang="en-US"/>
              <a:t>Exploring the role of </a:t>
            </a:r>
            <a:r>
              <a:rPr b="1" lang="en-US"/>
              <a:t>fuzzy control systems</a:t>
            </a:r>
            <a:r>
              <a:rPr lang="en-US"/>
              <a:t> in optimizing energy processes, such as power generation, renewable energy integration, and smart grid operation. Highlighting the advantages of using fuzzy logic for </a:t>
            </a:r>
            <a:r>
              <a:rPr b="1" lang="en-US"/>
              <a:t>adaptive</a:t>
            </a:r>
            <a:r>
              <a:rPr lang="en-US"/>
              <a:t> and </a:t>
            </a:r>
            <a:r>
              <a:rPr b="1" lang="en-US"/>
              <a:t>robust</a:t>
            </a:r>
            <a:r>
              <a:rPr lang="en-US"/>
              <a:t> control.</a:t>
            </a:r>
            <a:endParaRPr/>
          </a:p>
        </p:txBody>
      </p:sp>
      <p:pic>
        <p:nvPicPr>
          <p:cNvPr descr="Thermal power station" id="182" name="Google Shape;182;p25"/>
          <p:cNvPicPr preferRelativeResize="0"/>
          <p:nvPr/>
        </p:nvPicPr>
        <p:blipFill rotWithShape="1">
          <a:blip r:embed="rId3">
            <a:alphaModFix/>
          </a:blip>
          <a:srcRect b="6" l="10194" r="23186" t="0"/>
          <a:stretch/>
        </p:blipFill>
        <p:spPr>
          <a:xfrm>
            <a:off x="6096000" y="10"/>
            <a:ext cx="6095998" cy="6857990"/>
          </a:xfrm>
          <a:prstGeom prst="rect">
            <a:avLst/>
          </a:prstGeom>
          <a:noFill/>
          <a:ln>
            <a:noFill/>
          </a:ln>
        </p:spPr>
      </p:pic>
      <p:sp>
        <p:nvSpPr>
          <p:cNvPr id="183" name="Google Shape;183;p25"/>
          <p:cNvSpPr/>
          <p:nvPr/>
        </p:nvSpPr>
        <p:spPr>
          <a:xfrm>
            <a:off x="11784011" y="5783564"/>
            <a:ext cx="407988" cy="819150"/>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187" name="Shape 187"/>
        <p:cNvGrpSpPr/>
        <p:nvPr/>
      </p:nvGrpSpPr>
      <p:grpSpPr>
        <a:xfrm>
          <a:off x="0" y="0"/>
          <a:ext cx="0" cy="0"/>
          <a:chOff x="0" y="0"/>
          <a:chExt cx="0" cy="0"/>
        </a:xfrm>
      </p:grpSpPr>
      <p:pic>
        <p:nvPicPr>
          <p:cNvPr descr="A diagram of a globe with text&#10;&#10;Description automatically generated" id="188" name="Google Shape;188;p26"/>
          <p:cNvPicPr preferRelativeResize="0"/>
          <p:nvPr/>
        </p:nvPicPr>
        <p:blipFill rotWithShape="1">
          <a:blip r:embed="rId3">
            <a:alphaModFix/>
          </a:blip>
          <a:srcRect b="0" l="0" r="0" t="0"/>
          <a:stretch/>
        </p:blipFill>
        <p:spPr>
          <a:xfrm>
            <a:off x="0" y="0"/>
            <a:ext cx="12192000" cy="68579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92" name="Shape 192"/>
        <p:cNvGrpSpPr/>
        <p:nvPr/>
      </p:nvGrpSpPr>
      <p:grpSpPr>
        <a:xfrm>
          <a:off x="0" y="0"/>
          <a:ext cx="0" cy="0"/>
          <a:chOff x="0" y="0"/>
          <a:chExt cx="0" cy="0"/>
        </a:xfrm>
      </p:grpSpPr>
      <p:sp>
        <p:nvSpPr>
          <p:cNvPr id="193" name="Google Shape;193;p27"/>
          <p:cNvSpPr/>
          <p:nvPr/>
        </p:nvSpPr>
        <p:spPr>
          <a:xfrm>
            <a:off x="11784011" y="5778801"/>
            <a:ext cx="407988" cy="819150"/>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venir"/>
              <a:ea typeface="Avenir"/>
              <a:cs typeface="Avenir"/>
              <a:sym typeface="Avenir"/>
            </a:endParaRPr>
          </a:p>
        </p:txBody>
      </p:sp>
      <p:sp>
        <p:nvSpPr>
          <p:cNvPr id="194" name="Google Shape;194;p27"/>
          <p:cNvSpPr/>
          <p:nvPr/>
        </p:nvSpPr>
        <p:spPr>
          <a:xfrm>
            <a:off x="1" y="-1"/>
            <a:ext cx="12191999"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95" name="Google Shape;195;p27"/>
          <p:cNvSpPr/>
          <p:nvPr/>
        </p:nvSpPr>
        <p:spPr>
          <a:xfrm>
            <a:off x="11784011" y="5783564"/>
            <a:ext cx="407988" cy="819150"/>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pic>
        <p:nvPicPr>
          <p:cNvPr id="196" name="Google Shape;196;p27"/>
          <p:cNvPicPr preferRelativeResize="0"/>
          <p:nvPr>
            <p:ph idx="1" type="body"/>
          </p:nvPr>
        </p:nvPicPr>
        <p:blipFill rotWithShape="1">
          <a:blip r:embed="rId3">
            <a:alphaModFix/>
          </a:blip>
          <a:srcRect b="-1" l="0" r="11999" t="0"/>
          <a:stretch/>
        </p:blipFill>
        <p:spPr>
          <a:xfrm>
            <a:off x="-1" y="1"/>
            <a:ext cx="12280345" cy="690217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ph type="ctrTitle"/>
          </p:nvPr>
        </p:nvSpPr>
        <p:spPr>
          <a:xfrm>
            <a:off x="1078992" y="1143000"/>
            <a:ext cx="6212900" cy="104968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62626"/>
              </a:buClr>
              <a:buSzPts val="7200"/>
              <a:buFont typeface="Arial"/>
              <a:buNone/>
            </a:pPr>
            <a:r>
              <a:rPr lang="en-US" sz="6000"/>
              <a:t>REFERENCES</a:t>
            </a:r>
            <a:endParaRPr/>
          </a:p>
        </p:txBody>
      </p:sp>
      <p:sp>
        <p:nvSpPr>
          <p:cNvPr id="202" name="Google Shape;202;p28"/>
          <p:cNvSpPr txBox="1"/>
          <p:nvPr>
            <p:ph idx="1" type="subTitle"/>
          </p:nvPr>
        </p:nvSpPr>
        <p:spPr>
          <a:xfrm>
            <a:off x="1079000" y="2192700"/>
            <a:ext cx="10437900" cy="3522300"/>
          </a:xfrm>
          <a:prstGeom prst="rect">
            <a:avLst/>
          </a:prstGeom>
          <a:noFill/>
          <a:ln>
            <a:noFill/>
          </a:ln>
        </p:spPr>
        <p:txBody>
          <a:bodyPr anchorCtr="0" anchor="t" bIns="45700" lIns="91425" spcFirstLastPara="1" rIns="91425" wrap="square" tIns="45700">
            <a:normAutofit lnSpcReduction="10000"/>
          </a:bodyPr>
          <a:lstStyle/>
          <a:p>
            <a:pPr indent="-393700" lvl="0" marL="457200" rtl="0" algn="l">
              <a:lnSpc>
                <a:spcPct val="100000"/>
              </a:lnSpc>
              <a:spcBef>
                <a:spcPts val="400"/>
              </a:spcBef>
              <a:spcAft>
                <a:spcPts val="0"/>
              </a:spcAft>
              <a:buSzPts val="2600"/>
              <a:buFont typeface="Arial"/>
              <a:buAutoNum type="arabicPeriod"/>
            </a:pPr>
            <a:r>
              <a:rPr lang="en-US" sz="2600" u="sng">
                <a:solidFill>
                  <a:schemeClr val="hlink"/>
                </a:solidFill>
                <a:latin typeface="Arial"/>
                <a:ea typeface="Arial"/>
                <a:cs typeface="Arial"/>
                <a:sym typeface="Arial"/>
                <a:hlinkClick r:id="rId3"/>
              </a:rPr>
              <a:t>Energies | Free Full-Text | Fuzzy Control System for Smart Energy Management in Residential Buildings Based on Environmental Data (mdpi.com)</a:t>
            </a:r>
            <a:endParaRPr sz="3700"/>
          </a:p>
          <a:p>
            <a:pPr indent="0" lvl="0" marL="457200" rtl="0" algn="l">
              <a:lnSpc>
                <a:spcPct val="100000"/>
              </a:lnSpc>
              <a:spcBef>
                <a:spcPts val="400"/>
              </a:spcBef>
              <a:spcAft>
                <a:spcPts val="0"/>
              </a:spcAft>
              <a:buNone/>
            </a:pPr>
            <a:r>
              <a:t/>
            </a:r>
            <a:endParaRPr sz="3700"/>
          </a:p>
          <a:p>
            <a:pPr indent="-438150" lvl="0" marL="457200" rtl="0" algn="l">
              <a:lnSpc>
                <a:spcPct val="100000"/>
              </a:lnSpc>
              <a:spcBef>
                <a:spcPts val="400"/>
              </a:spcBef>
              <a:spcAft>
                <a:spcPts val="0"/>
              </a:spcAft>
              <a:buClr>
                <a:srgbClr val="CC0000"/>
              </a:buClr>
              <a:buSzPts val="3300"/>
              <a:buAutoNum type="arabicPeriod"/>
            </a:pPr>
            <a:r>
              <a:rPr lang="en-US" sz="3300" u="sng">
                <a:solidFill>
                  <a:schemeClr val="hlink"/>
                </a:solidFill>
                <a:hlinkClick r:id="rId4"/>
              </a:rPr>
              <a:t>https://doi.org/10.1016/j.enbuild.2017.01.083</a:t>
            </a:r>
            <a:endParaRPr sz="3300">
              <a:solidFill>
                <a:srgbClr val="CC0000"/>
              </a:solidFill>
            </a:endParaRPr>
          </a:p>
          <a:p>
            <a:pPr indent="0" lvl="0" marL="0" rtl="0" algn="l">
              <a:lnSpc>
                <a:spcPct val="100000"/>
              </a:lnSpc>
              <a:spcBef>
                <a:spcPts val="400"/>
              </a:spcBef>
              <a:spcAft>
                <a:spcPts val="0"/>
              </a:spcAft>
              <a:buNone/>
            </a:pPr>
            <a:r>
              <a:t/>
            </a:r>
            <a:endParaRPr sz="3300">
              <a:solidFill>
                <a:srgbClr val="CC0000"/>
              </a:solidFill>
            </a:endParaRPr>
          </a:p>
          <a:p>
            <a:pPr indent="-482600" lvl="0" marL="457200" rtl="0" algn="l">
              <a:lnSpc>
                <a:spcPct val="100000"/>
              </a:lnSpc>
              <a:spcBef>
                <a:spcPts val="400"/>
              </a:spcBef>
              <a:spcAft>
                <a:spcPts val="0"/>
              </a:spcAft>
              <a:buClr>
                <a:srgbClr val="CC0000"/>
              </a:buClr>
              <a:buSzPts val="4000"/>
              <a:buAutoNum type="arabicPeriod"/>
            </a:pPr>
            <a:r>
              <a:rPr lang="en-US" sz="1800" u="sng">
                <a:solidFill>
                  <a:schemeClr val="hlink"/>
                </a:solidFill>
                <a:latin typeface="Arial"/>
                <a:ea typeface="Arial"/>
                <a:cs typeface="Arial"/>
                <a:sym typeface="Arial"/>
                <a:hlinkClick r:id="rId5"/>
              </a:rPr>
              <a:t>EVIA2017 - Wednesday - 03 - Eyke Hullermeier - Fuzzy Logic in Machine Learning.pdf (usc.es)</a:t>
            </a:r>
            <a:endParaRPr sz="4000">
              <a:solidFill>
                <a:srgbClr val="CC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6" name="Shape 206"/>
        <p:cNvGrpSpPr/>
        <p:nvPr/>
      </p:nvGrpSpPr>
      <p:grpSpPr>
        <a:xfrm>
          <a:off x="0" y="0"/>
          <a:ext cx="0" cy="0"/>
          <a:chOff x="0" y="0"/>
          <a:chExt cx="0" cy="0"/>
        </a:xfrm>
      </p:grpSpPr>
      <p:sp>
        <p:nvSpPr>
          <p:cNvPr id="207" name="Google Shape;207;p29"/>
          <p:cNvSpPr/>
          <p:nvPr/>
        </p:nvSpPr>
        <p:spPr>
          <a:xfrm>
            <a:off x="1" y="0"/>
            <a:ext cx="12191999"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pic>
        <p:nvPicPr>
          <p:cNvPr id="208" name="Google Shape;208;p29"/>
          <p:cNvPicPr preferRelativeResize="0"/>
          <p:nvPr/>
        </p:nvPicPr>
        <p:blipFill rotWithShape="1">
          <a:blip r:embed="rId3">
            <a:alphaModFix amt="40000"/>
          </a:blip>
          <a:srcRect b="0" l="0" r="0" t="0"/>
          <a:stretch/>
        </p:blipFill>
        <p:spPr>
          <a:xfrm>
            <a:off x="20" y="10"/>
            <a:ext cx="12191980" cy="6857990"/>
          </a:xfrm>
          <a:prstGeom prst="rect">
            <a:avLst/>
          </a:prstGeom>
          <a:noFill/>
          <a:ln>
            <a:noFill/>
          </a:ln>
        </p:spPr>
      </p:pic>
      <p:sp>
        <p:nvSpPr>
          <p:cNvPr id="209" name="Google Shape;209;p29"/>
          <p:cNvSpPr/>
          <p:nvPr/>
        </p:nvSpPr>
        <p:spPr>
          <a:xfrm>
            <a:off x="11784011" y="5783564"/>
            <a:ext cx="407988" cy="819150"/>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FEFEF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pic>
        <p:nvPicPr>
          <p:cNvPr id="210" name="Google Shape;210;p29"/>
          <p:cNvPicPr preferRelativeResize="0"/>
          <p:nvPr/>
        </p:nvPicPr>
        <p:blipFill rotWithShape="1">
          <a:blip r:embed="rId4">
            <a:alphaModFix/>
          </a:blip>
          <a:srcRect b="0" l="0" r="0" t="0"/>
          <a:stretch/>
        </p:blipFill>
        <p:spPr>
          <a:xfrm>
            <a:off x="1728275" y="1443050"/>
            <a:ext cx="8351400" cy="3971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ctrTitle"/>
          </p:nvPr>
        </p:nvSpPr>
        <p:spPr>
          <a:xfrm>
            <a:off x="1079000" y="1143000"/>
            <a:ext cx="6720900" cy="1286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62626"/>
              </a:buClr>
              <a:buSzPts val="7200"/>
              <a:buFont typeface="Arial"/>
              <a:buNone/>
            </a:pPr>
            <a:r>
              <a:rPr lang="en-US"/>
              <a:t>ABSTRACT</a:t>
            </a:r>
            <a:endParaRPr/>
          </a:p>
        </p:txBody>
      </p:sp>
      <p:sp>
        <p:nvSpPr>
          <p:cNvPr id="123" name="Google Shape;123;p17"/>
          <p:cNvSpPr txBox="1"/>
          <p:nvPr>
            <p:ph idx="1" type="subTitle"/>
          </p:nvPr>
        </p:nvSpPr>
        <p:spPr>
          <a:xfrm>
            <a:off x="1079000" y="2747200"/>
            <a:ext cx="10521600" cy="4027200"/>
          </a:xfrm>
          <a:prstGeom prst="rect">
            <a:avLst/>
          </a:prstGeom>
          <a:noFill/>
          <a:ln>
            <a:noFill/>
          </a:ln>
        </p:spPr>
        <p:txBody>
          <a:bodyPr anchorCtr="0" anchor="t" bIns="45700" lIns="91425" spcFirstLastPara="1" rIns="91425" wrap="square" tIns="45700">
            <a:normAutofit/>
          </a:bodyPr>
          <a:lstStyle/>
          <a:p>
            <a:pPr indent="-444500" lvl="0" marL="457200" rtl="0" algn="l">
              <a:lnSpc>
                <a:spcPct val="90000"/>
              </a:lnSpc>
              <a:spcBef>
                <a:spcPts val="0"/>
              </a:spcBef>
              <a:spcAft>
                <a:spcPts val="0"/>
              </a:spcAft>
              <a:buSzPts val="3400"/>
              <a:buFont typeface="Arial"/>
              <a:buChar char="●"/>
            </a:pPr>
            <a:r>
              <a:rPr i="1" lang="en-US" sz="3400">
                <a:latin typeface="Arial"/>
                <a:ea typeface="Arial"/>
                <a:cs typeface="Arial"/>
                <a:sym typeface="Arial"/>
              </a:rPr>
              <a:t>Problem Statement</a:t>
            </a:r>
            <a:endParaRPr sz="1400">
              <a:solidFill>
                <a:schemeClr val="dk1"/>
              </a:solidFill>
              <a:latin typeface="Arial"/>
              <a:ea typeface="Arial"/>
              <a:cs typeface="Arial"/>
              <a:sym typeface="Arial"/>
            </a:endParaRPr>
          </a:p>
          <a:p>
            <a:pPr indent="0" lvl="0" marL="0" rtl="0" algn="l">
              <a:lnSpc>
                <a:spcPct val="90000"/>
              </a:lnSpc>
              <a:spcBef>
                <a:spcPts val="600"/>
              </a:spcBef>
              <a:spcAft>
                <a:spcPts val="0"/>
              </a:spcAft>
              <a:buClr>
                <a:schemeClr val="dk1"/>
              </a:buClr>
              <a:buFont typeface="Arial"/>
              <a:buNone/>
            </a:pPr>
            <a:r>
              <a:t/>
            </a:r>
            <a:endParaRPr i="1" sz="3400">
              <a:latin typeface="Arial"/>
              <a:ea typeface="Arial"/>
              <a:cs typeface="Arial"/>
              <a:sym typeface="Arial"/>
            </a:endParaRPr>
          </a:p>
          <a:p>
            <a:pPr indent="0" lvl="0" marL="0" rtl="0" algn="just">
              <a:lnSpc>
                <a:spcPct val="90000"/>
              </a:lnSpc>
              <a:spcBef>
                <a:spcPts val="600"/>
              </a:spcBef>
              <a:spcAft>
                <a:spcPts val="600"/>
              </a:spcAft>
              <a:buClr>
                <a:schemeClr val="dk1"/>
              </a:buClr>
              <a:buFont typeface="Arial"/>
              <a:buNone/>
            </a:pPr>
            <a:r>
              <a:rPr i="1" lang="en-US" sz="3400">
                <a:solidFill>
                  <a:srgbClr val="1C4587"/>
                </a:solidFill>
                <a:latin typeface="Arial"/>
                <a:ea typeface="Arial"/>
                <a:cs typeface="Arial"/>
                <a:sym typeface="Arial"/>
              </a:rPr>
              <a:t>Implementing a Fuzzy Logic Controller for Energy-Efficient Building Temperature Regulation.</a:t>
            </a:r>
            <a:endParaRPr>
              <a:solidFill>
                <a:srgbClr val="1C4587"/>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ctrTitle"/>
          </p:nvPr>
        </p:nvSpPr>
        <p:spPr>
          <a:xfrm>
            <a:off x="1078992" y="1143000"/>
            <a:ext cx="6720900" cy="3730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62626"/>
              </a:buClr>
              <a:buSzPts val="7200"/>
              <a:buFont typeface="Arial"/>
              <a:buNone/>
            </a:pPr>
            <a:r>
              <a:rPr lang="en-US" sz="6700"/>
              <a:t>INTRODUCTION</a:t>
            </a:r>
            <a:endParaRPr/>
          </a:p>
        </p:txBody>
      </p:sp>
      <p:sp>
        <p:nvSpPr>
          <p:cNvPr id="129" name="Google Shape;129;p18"/>
          <p:cNvSpPr txBox="1"/>
          <p:nvPr>
            <p:ph idx="1" type="subTitle"/>
          </p:nvPr>
        </p:nvSpPr>
        <p:spPr>
          <a:xfrm>
            <a:off x="1079000" y="2295975"/>
            <a:ext cx="10337700" cy="4562100"/>
          </a:xfrm>
          <a:prstGeom prst="rect">
            <a:avLst/>
          </a:prstGeom>
          <a:noFill/>
          <a:ln>
            <a:noFill/>
          </a:ln>
        </p:spPr>
        <p:txBody>
          <a:bodyPr anchorCtr="0" anchor="t" bIns="45700" lIns="91425" spcFirstLastPara="1" rIns="91425" wrap="square" tIns="45700">
            <a:normAutofit/>
          </a:bodyPr>
          <a:lstStyle/>
          <a:p>
            <a:pPr indent="-406400" lvl="0" marL="457200" rtl="0" algn="just">
              <a:lnSpc>
                <a:spcPct val="90000"/>
              </a:lnSpc>
              <a:spcBef>
                <a:spcPts val="400"/>
              </a:spcBef>
              <a:spcAft>
                <a:spcPts val="0"/>
              </a:spcAft>
              <a:buSzPts val="2800"/>
              <a:buAutoNum type="arabicPeriod"/>
            </a:pPr>
            <a:r>
              <a:rPr lang="en-US" sz="2800">
                <a:highlight>
                  <a:srgbClr val="FFF2CC"/>
                </a:highlight>
              </a:rPr>
              <a:t>Sample response of the fuzzy control system for the computation of energy consumption. The resulting fuzzy sets are derived from the highlighted blue and orange surface areas and the bold black line denotes the optimally typical energy consumption value after the defuzzification process.</a:t>
            </a:r>
            <a:endParaRPr sz="2800">
              <a:highlight>
                <a:srgbClr val="FFF2CC"/>
              </a:highlight>
            </a:endParaRPr>
          </a:p>
          <a:p>
            <a:pPr indent="0" lvl="0" marL="457200" rtl="0" algn="just">
              <a:lnSpc>
                <a:spcPct val="90000"/>
              </a:lnSpc>
              <a:spcBef>
                <a:spcPts val="400"/>
              </a:spcBef>
              <a:spcAft>
                <a:spcPts val="0"/>
              </a:spcAft>
              <a:buNone/>
            </a:pPr>
            <a:r>
              <a:t/>
            </a:r>
            <a:endParaRPr sz="2800">
              <a:highlight>
                <a:srgbClr val="FFF2CC"/>
              </a:highlight>
            </a:endParaRPr>
          </a:p>
          <a:p>
            <a:pPr indent="0" lvl="0" marL="457200" rtl="0" algn="just">
              <a:lnSpc>
                <a:spcPct val="90000"/>
              </a:lnSpc>
              <a:spcBef>
                <a:spcPts val="400"/>
              </a:spcBef>
              <a:spcAft>
                <a:spcPts val="0"/>
              </a:spcAft>
              <a:buNone/>
            </a:pPr>
            <a:r>
              <a:t/>
            </a:r>
            <a:endParaRPr sz="2800">
              <a:highlight>
                <a:srgbClr val="FFF2CC"/>
              </a:highlight>
            </a:endParaRPr>
          </a:p>
          <a:p>
            <a:pPr indent="0" lvl="0" marL="457200" rtl="0" algn="just">
              <a:lnSpc>
                <a:spcPct val="90000"/>
              </a:lnSpc>
              <a:spcBef>
                <a:spcPts val="400"/>
              </a:spcBef>
              <a:spcAft>
                <a:spcPts val="0"/>
              </a:spcAft>
              <a:buNone/>
            </a:pPr>
            <a:r>
              <a:t/>
            </a:r>
            <a:endParaRPr sz="2800">
              <a:highlight>
                <a:srgbClr val="FFF2CC"/>
              </a:highlight>
            </a:endParaRPr>
          </a:p>
          <a:p>
            <a:pPr indent="-406400" lvl="0" marL="457200" rtl="0" algn="just">
              <a:lnSpc>
                <a:spcPct val="90000"/>
              </a:lnSpc>
              <a:spcBef>
                <a:spcPts val="400"/>
              </a:spcBef>
              <a:spcAft>
                <a:spcPts val="0"/>
              </a:spcAft>
              <a:buSzPts val="2800"/>
              <a:buAutoNum type="arabicPeriod"/>
            </a:pPr>
            <a:r>
              <a:rPr lang="en-US" sz="2800">
                <a:highlight>
                  <a:srgbClr val="FFF2CC"/>
                </a:highlight>
              </a:rPr>
              <a:t>Minimum energy consumption response values for  timesteps. Each timestep is a 10-min interval corresponding to a dataset measurement.</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ctrTitle"/>
          </p:nvPr>
        </p:nvSpPr>
        <p:spPr>
          <a:xfrm>
            <a:off x="966100" y="324175"/>
            <a:ext cx="10517400" cy="7353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rgbClr val="262626"/>
              </a:buClr>
              <a:buSzPct val="144000"/>
              <a:buFont typeface="Arial"/>
              <a:buNone/>
            </a:pPr>
            <a:r>
              <a:rPr i="0" lang="en-US" sz="5000"/>
              <a:t>  THE ALGORITHMIC APPROACH</a:t>
            </a:r>
            <a:endParaRPr i="0" sz="6800"/>
          </a:p>
        </p:txBody>
      </p:sp>
      <p:sp>
        <p:nvSpPr>
          <p:cNvPr id="135" name="Google Shape;135;p19"/>
          <p:cNvSpPr txBox="1"/>
          <p:nvPr>
            <p:ph idx="1" type="subTitle"/>
          </p:nvPr>
        </p:nvSpPr>
        <p:spPr>
          <a:xfrm>
            <a:off x="1079000" y="1627700"/>
            <a:ext cx="10517400" cy="5230200"/>
          </a:xfrm>
          <a:prstGeom prst="rect">
            <a:avLst/>
          </a:prstGeom>
          <a:noFill/>
          <a:ln>
            <a:noFill/>
          </a:ln>
        </p:spPr>
        <p:txBody>
          <a:bodyPr anchorCtr="0" anchor="t" bIns="45700" lIns="91425" spcFirstLastPara="1" rIns="91425" wrap="square" tIns="45700">
            <a:normAutofit/>
          </a:bodyPr>
          <a:lstStyle/>
          <a:p>
            <a:pPr indent="-355600" lvl="0" marL="457200" rtl="0" algn="l">
              <a:lnSpc>
                <a:spcPct val="100000"/>
              </a:lnSpc>
              <a:spcBef>
                <a:spcPts val="400"/>
              </a:spcBef>
              <a:spcAft>
                <a:spcPts val="0"/>
              </a:spcAft>
              <a:buClr>
                <a:srgbClr val="262626"/>
              </a:buClr>
              <a:buSzPts val="2200"/>
              <a:buNone/>
            </a:pPr>
            <a:r>
              <a:rPr lang="en-US" sz="1000">
                <a:solidFill>
                  <a:srgbClr val="282C2F"/>
                </a:solidFill>
                <a:highlight>
                  <a:srgbClr val="E5E3E0"/>
                </a:highlight>
                <a:latin typeface="Arial"/>
                <a:ea typeface="Arial"/>
                <a:cs typeface="Arial"/>
                <a:sym typeface="Arial"/>
              </a:rPr>
              <a:t> </a:t>
            </a:r>
            <a:endParaRPr/>
          </a:p>
        </p:txBody>
      </p:sp>
      <p:pic>
        <p:nvPicPr>
          <p:cNvPr id="136" name="Google Shape;136;p19"/>
          <p:cNvPicPr preferRelativeResize="0"/>
          <p:nvPr/>
        </p:nvPicPr>
        <p:blipFill>
          <a:blip r:embed="rId3">
            <a:alphaModFix/>
          </a:blip>
          <a:stretch>
            <a:fillRect/>
          </a:stretch>
        </p:blipFill>
        <p:spPr>
          <a:xfrm>
            <a:off x="1452550" y="959176"/>
            <a:ext cx="9286875" cy="1736525"/>
          </a:xfrm>
          <a:prstGeom prst="rect">
            <a:avLst/>
          </a:prstGeom>
          <a:noFill/>
          <a:ln>
            <a:noFill/>
          </a:ln>
        </p:spPr>
      </p:pic>
      <p:sp>
        <p:nvSpPr>
          <p:cNvPr id="137" name="Google Shape;137;p19"/>
          <p:cNvSpPr txBox="1"/>
          <p:nvPr/>
        </p:nvSpPr>
        <p:spPr>
          <a:xfrm>
            <a:off x="1490575" y="2780625"/>
            <a:ext cx="10105800" cy="390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rgbClr val="262626"/>
                </a:solidFill>
                <a:latin typeface="Avenir"/>
                <a:ea typeface="Avenir"/>
                <a:cs typeface="Avenir"/>
                <a:sym typeface="Avenir"/>
              </a:rPr>
              <a:t>ALGORITHM </a:t>
            </a:r>
            <a:r>
              <a:rPr lang="en-US" sz="1500">
                <a:solidFill>
                  <a:srgbClr val="262626"/>
                </a:solidFill>
                <a:latin typeface="Avenir"/>
                <a:ea typeface="Avenir"/>
                <a:cs typeface="Avenir"/>
                <a:sym typeface="Avenir"/>
              </a:rPr>
              <a:t>shortest-path(V,T)</a:t>
            </a:r>
            <a:endParaRPr sz="1500">
              <a:solidFill>
                <a:srgbClr val="262626"/>
              </a:solidFill>
              <a:latin typeface="Avenir"/>
              <a:ea typeface="Avenir"/>
              <a:cs typeface="Avenir"/>
              <a:sym typeface="Avenir"/>
            </a:endParaRPr>
          </a:p>
          <a:p>
            <a:pPr indent="0" lvl="0" marL="0" rtl="0" algn="l">
              <a:spcBef>
                <a:spcPts val="0"/>
              </a:spcBef>
              <a:spcAft>
                <a:spcPts val="0"/>
              </a:spcAft>
              <a:buNone/>
            </a:pPr>
            <a:r>
              <a:rPr lang="en-US" sz="1150">
                <a:solidFill>
                  <a:srgbClr val="282C2F"/>
                </a:solidFill>
                <a:highlight>
                  <a:schemeClr val="lt1"/>
                </a:highlight>
                <a:latin typeface="Courier New"/>
                <a:ea typeface="Courier New"/>
                <a:cs typeface="Courier New"/>
                <a:sym typeface="Courier New"/>
              </a:rPr>
              <a:t>Initialize:</a:t>
            </a:r>
            <a:endParaRPr sz="2100">
              <a:solidFill>
                <a:srgbClr val="282C2F"/>
              </a:solidFill>
              <a:highlight>
                <a:schemeClr val="lt1"/>
              </a:highlight>
              <a:latin typeface="Avenir"/>
              <a:ea typeface="Avenir"/>
              <a:cs typeface="Avenir"/>
              <a:sym typeface="Avenir"/>
            </a:endParaRPr>
          </a:p>
          <a:p>
            <a:pPr indent="0" lvl="0" marL="0" rtl="0" algn="l">
              <a:spcBef>
                <a:spcPts val="0"/>
              </a:spcBef>
              <a:spcAft>
                <a:spcPts val="0"/>
              </a:spcAft>
              <a:buNone/>
            </a:pPr>
            <a:r>
              <a:rPr lang="en-US" sz="1500">
                <a:solidFill>
                  <a:srgbClr val="262626"/>
                </a:solidFill>
                <a:latin typeface="Avenir"/>
                <a:ea typeface="Avenir"/>
                <a:cs typeface="Avenir"/>
                <a:sym typeface="Avenir"/>
              </a:rPr>
              <a:t>   W := {v1} </a:t>
            </a:r>
            <a:endParaRPr sz="1500">
              <a:solidFill>
                <a:srgbClr val="262626"/>
              </a:solidFill>
              <a:latin typeface="Avenir"/>
              <a:ea typeface="Avenir"/>
              <a:cs typeface="Avenir"/>
              <a:sym typeface="Avenir"/>
            </a:endParaRPr>
          </a:p>
          <a:p>
            <a:pPr indent="0" lvl="0" marL="0" rtl="0" algn="l">
              <a:spcBef>
                <a:spcPts val="0"/>
              </a:spcBef>
              <a:spcAft>
                <a:spcPts val="0"/>
              </a:spcAft>
              <a:buNone/>
            </a:pPr>
            <a:r>
              <a:rPr lang="en-US" sz="1500">
                <a:solidFill>
                  <a:srgbClr val="262626"/>
                </a:solidFill>
                <a:latin typeface="Avenir"/>
                <a:ea typeface="Avenir"/>
                <a:cs typeface="Avenir"/>
                <a:sym typeface="Avenir"/>
              </a:rPr>
              <a:t>   ShortDist[v1] :=0   </a:t>
            </a:r>
            <a:endParaRPr sz="1500">
              <a:solidFill>
                <a:srgbClr val="262626"/>
              </a:solidFill>
              <a:latin typeface="Avenir"/>
              <a:ea typeface="Avenir"/>
              <a:cs typeface="Avenir"/>
              <a:sym typeface="Avenir"/>
            </a:endParaRPr>
          </a:p>
          <a:p>
            <a:pPr indent="0" lvl="0" marL="0" rtl="0" algn="l">
              <a:spcBef>
                <a:spcPts val="0"/>
              </a:spcBef>
              <a:spcAft>
                <a:spcPts val="0"/>
              </a:spcAft>
              <a:buNone/>
            </a:pPr>
            <a:r>
              <a:rPr lang="en-US" sz="1500">
                <a:solidFill>
                  <a:srgbClr val="262626"/>
                </a:solidFill>
                <a:latin typeface="Avenir"/>
                <a:ea typeface="Avenir"/>
                <a:cs typeface="Avenir"/>
                <a:sym typeface="Avenir"/>
              </a:rPr>
              <a:t>   for each u in V -  {v1}:</a:t>
            </a:r>
            <a:endParaRPr sz="1500">
              <a:solidFill>
                <a:srgbClr val="262626"/>
              </a:solidFill>
              <a:latin typeface="Avenir"/>
              <a:ea typeface="Avenir"/>
              <a:cs typeface="Avenir"/>
              <a:sym typeface="Avenir"/>
            </a:endParaRPr>
          </a:p>
          <a:p>
            <a:pPr indent="0" lvl="0" marL="0" rtl="0" algn="l">
              <a:spcBef>
                <a:spcPts val="0"/>
              </a:spcBef>
              <a:spcAft>
                <a:spcPts val="0"/>
              </a:spcAft>
              <a:buNone/>
            </a:pPr>
            <a:r>
              <a:rPr lang="en-US" sz="1500">
                <a:solidFill>
                  <a:srgbClr val="262626"/>
                </a:solidFill>
                <a:latin typeface="Avenir"/>
                <a:ea typeface="Avenir"/>
                <a:cs typeface="Avenir"/>
                <a:sym typeface="Avenir"/>
              </a:rPr>
              <a:t>        Shortdist[u] := T[v1,u] </a:t>
            </a:r>
            <a:endParaRPr sz="1500">
              <a:solidFill>
                <a:srgbClr val="262626"/>
              </a:solidFill>
              <a:latin typeface="Avenir"/>
              <a:ea typeface="Avenir"/>
              <a:cs typeface="Avenir"/>
              <a:sym typeface="Avenir"/>
            </a:endParaRPr>
          </a:p>
          <a:p>
            <a:pPr indent="0" lvl="0" marL="0" rtl="0" algn="l">
              <a:spcBef>
                <a:spcPts val="0"/>
              </a:spcBef>
              <a:spcAft>
                <a:spcPts val="0"/>
              </a:spcAft>
              <a:buNone/>
            </a:pPr>
            <a:r>
              <a:rPr lang="en-US" sz="1500">
                <a:solidFill>
                  <a:srgbClr val="262626"/>
                </a:solidFill>
                <a:latin typeface="Avenir"/>
                <a:ea typeface="Avenir"/>
                <a:cs typeface="Avenir"/>
                <a:sym typeface="Avenir"/>
              </a:rPr>
              <a:t>WHILE W != V:</a:t>
            </a:r>
            <a:endParaRPr sz="1500">
              <a:solidFill>
                <a:srgbClr val="262626"/>
              </a:solidFill>
              <a:latin typeface="Avenir"/>
              <a:ea typeface="Avenir"/>
              <a:cs typeface="Avenir"/>
              <a:sym typeface="Avenir"/>
            </a:endParaRPr>
          </a:p>
          <a:p>
            <a:pPr indent="0" lvl="0" marL="0" rtl="0" algn="l">
              <a:spcBef>
                <a:spcPts val="0"/>
              </a:spcBef>
              <a:spcAft>
                <a:spcPts val="0"/>
              </a:spcAft>
              <a:buNone/>
            </a:pPr>
            <a:r>
              <a:rPr lang="en-US" sz="1500">
                <a:solidFill>
                  <a:srgbClr val="262626"/>
                </a:solidFill>
                <a:latin typeface="Avenir"/>
                <a:ea typeface="Avenir"/>
                <a:cs typeface="Avenir"/>
                <a:sym typeface="Avenir"/>
              </a:rPr>
              <a:t>	</a:t>
            </a:r>
            <a:r>
              <a:rPr lang="en-US" sz="1250">
                <a:solidFill>
                  <a:schemeClr val="dk2"/>
                </a:solidFill>
                <a:highlight>
                  <a:schemeClr val="lt1"/>
                </a:highlight>
                <a:latin typeface="Courier New"/>
                <a:ea typeface="Courier New"/>
                <a:cs typeface="Courier New"/>
                <a:sym typeface="Courier New"/>
              </a:rPr>
              <a:t>MinDist := INFINITE</a:t>
            </a:r>
            <a:endParaRPr sz="1250">
              <a:solidFill>
                <a:schemeClr val="dk2"/>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250">
                <a:solidFill>
                  <a:schemeClr val="dk2"/>
                </a:solidFill>
                <a:highlight>
                  <a:schemeClr val="lt1"/>
                </a:highlight>
                <a:latin typeface="Courier New"/>
                <a:ea typeface="Courier New"/>
                <a:cs typeface="Courier New"/>
                <a:sym typeface="Courier New"/>
              </a:rPr>
              <a:t>	For each v in V - W:</a:t>
            </a:r>
            <a:endParaRPr sz="1250">
              <a:solidFill>
                <a:schemeClr val="dk2"/>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250">
                <a:solidFill>
                  <a:schemeClr val="dk2"/>
                </a:solidFill>
                <a:highlight>
                  <a:schemeClr val="lt1"/>
                </a:highlight>
                <a:latin typeface="Courier New"/>
                <a:ea typeface="Courier New"/>
                <a:cs typeface="Courier New"/>
                <a:sym typeface="Courier New"/>
              </a:rPr>
              <a:t>	If ShortDist[v] &lt; MinDist:</a:t>
            </a:r>
            <a:endParaRPr sz="1250">
              <a:solidFill>
                <a:schemeClr val="dk2"/>
              </a:solidFill>
              <a:highlight>
                <a:schemeClr val="lt1"/>
              </a:highlight>
              <a:latin typeface="Courier New"/>
              <a:ea typeface="Courier New"/>
              <a:cs typeface="Courier New"/>
              <a:sym typeface="Courier New"/>
            </a:endParaRPr>
          </a:p>
          <a:p>
            <a:pPr indent="0" lvl="0" marL="457200" rtl="0" algn="l">
              <a:spcBef>
                <a:spcPts val="0"/>
              </a:spcBef>
              <a:spcAft>
                <a:spcPts val="0"/>
              </a:spcAft>
              <a:buNone/>
            </a:pPr>
            <a:r>
              <a:rPr lang="en-US" sz="1250">
                <a:solidFill>
                  <a:schemeClr val="dk2"/>
                </a:solidFill>
                <a:highlight>
                  <a:schemeClr val="lt1"/>
                </a:highlight>
                <a:latin typeface="Courier New"/>
                <a:ea typeface="Courier New"/>
                <a:cs typeface="Courier New"/>
                <a:sym typeface="Courier New"/>
              </a:rPr>
              <a:t>   MinDist := ShortDist[v]</a:t>
            </a:r>
            <a:endParaRPr sz="1250">
              <a:solidFill>
                <a:schemeClr val="dk2"/>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250">
                <a:solidFill>
                  <a:schemeClr val="dk2"/>
                </a:solidFill>
                <a:highlight>
                  <a:schemeClr val="lt1"/>
                </a:highlight>
                <a:latin typeface="Courier New"/>
                <a:ea typeface="Courier New"/>
                <a:cs typeface="Courier New"/>
                <a:sym typeface="Courier New"/>
              </a:rPr>
              <a:t>	   w := v</a:t>
            </a:r>
            <a:endParaRPr sz="1250">
              <a:solidFill>
                <a:schemeClr val="dk2"/>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250">
                <a:solidFill>
                  <a:schemeClr val="dk2"/>
                </a:solidFill>
                <a:highlight>
                  <a:schemeClr val="lt1"/>
                </a:highlight>
                <a:latin typeface="Courier New"/>
                <a:ea typeface="Courier New"/>
                <a:cs typeface="Courier New"/>
                <a:sym typeface="Courier New"/>
              </a:rPr>
              <a:t>    W := W U {w} </a:t>
            </a:r>
            <a:endParaRPr sz="1250">
              <a:solidFill>
                <a:schemeClr val="dk2"/>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250">
                <a:solidFill>
                  <a:schemeClr val="dk2"/>
                </a:solidFill>
                <a:highlight>
                  <a:schemeClr val="lt1"/>
                </a:highlight>
                <a:latin typeface="Courier New"/>
                <a:ea typeface="Courier New"/>
                <a:cs typeface="Courier New"/>
                <a:sym typeface="Courier New"/>
              </a:rPr>
              <a:t>    For each u in V - W:</a:t>
            </a:r>
            <a:endParaRPr sz="1250">
              <a:solidFill>
                <a:schemeClr val="dk2"/>
              </a:solidFill>
              <a:highlight>
                <a:schemeClr val="lt1"/>
              </a:highlight>
              <a:latin typeface="Courier New"/>
              <a:ea typeface="Courier New"/>
              <a:cs typeface="Courier New"/>
              <a:sym typeface="Courier New"/>
            </a:endParaRPr>
          </a:p>
          <a:p>
            <a:pPr indent="0" lvl="0" marL="457200" rtl="0" algn="l">
              <a:spcBef>
                <a:spcPts val="0"/>
              </a:spcBef>
              <a:spcAft>
                <a:spcPts val="0"/>
              </a:spcAft>
              <a:buNone/>
            </a:pPr>
            <a:r>
              <a:rPr lang="en-US" sz="1250">
                <a:solidFill>
                  <a:schemeClr val="dk2"/>
                </a:solidFill>
                <a:highlight>
                  <a:schemeClr val="lt1"/>
                </a:highlight>
                <a:latin typeface="Courier New"/>
                <a:ea typeface="Courier New"/>
                <a:cs typeface="Courier New"/>
                <a:sym typeface="Courier New"/>
              </a:rPr>
              <a:t>ShortDist[u] := Min(ShortDist[u], ShortDist[w] + T[w,u])</a:t>
            </a:r>
            <a:endParaRPr sz="1250">
              <a:solidFill>
                <a:schemeClr val="dk2"/>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250">
                <a:solidFill>
                  <a:schemeClr val="dk2"/>
                </a:solidFill>
                <a:highlight>
                  <a:schemeClr val="lt1"/>
                </a:highlight>
                <a:latin typeface="Courier New"/>
                <a:ea typeface="Courier New"/>
                <a:cs typeface="Courier New"/>
                <a:sym typeface="Courier New"/>
              </a:rPr>
              <a:t> Output ShortDist</a:t>
            </a:r>
            <a:endParaRPr sz="1250">
              <a:solidFill>
                <a:schemeClr val="dk2"/>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250">
                <a:solidFill>
                  <a:schemeClr val="dk2"/>
                </a:solidFill>
                <a:highlight>
                  <a:schemeClr val="lt1"/>
                </a:highlight>
                <a:latin typeface="Courier New"/>
                <a:ea typeface="Courier New"/>
                <a:cs typeface="Courier New"/>
                <a:sym typeface="Courier New"/>
              </a:rPr>
              <a:t>End Algorithm</a:t>
            </a:r>
            <a:r>
              <a:rPr lang="en-US" sz="2000">
                <a:solidFill>
                  <a:srgbClr val="262626"/>
                </a:solidFill>
                <a:latin typeface="Avenir"/>
                <a:ea typeface="Avenir"/>
                <a:cs typeface="Avenir"/>
                <a:sym typeface="Avenir"/>
              </a:rPr>
              <a:t> </a:t>
            </a:r>
            <a:endParaRPr sz="2000">
              <a:solidFill>
                <a:srgbClr val="262626"/>
              </a:solidFill>
              <a:latin typeface="Avenir"/>
              <a:ea typeface="Avenir"/>
              <a:cs typeface="Avenir"/>
              <a:sym typeface="Aveni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141" name="Shape 141"/>
        <p:cNvGrpSpPr/>
        <p:nvPr/>
      </p:nvGrpSpPr>
      <p:grpSpPr>
        <a:xfrm>
          <a:off x="0" y="0"/>
          <a:ext cx="0" cy="0"/>
          <a:chOff x="0" y="0"/>
          <a:chExt cx="0" cy="0"/>
        </a:xfrm>
      </p:grpSpPr>
      <p:sp>
        <p:nvSpPr>
          <p:cNvPr id="142" name="Google Shape;142;p20"/>
          <p:cNvSpPr/>
          <p:nvPr/>
        </p:nvSpPr>
        <p:spPr>
          <a:xfrm>
            <a:off x="0" y="0"/>
            <a:ext cx="12192000" cy="6858000"/>
          </a:xfrm>
          <a:prstGeom prst="rect">
            <a:avLst/>
          </a:prstGeom>
          <a:solidFill>
            <a:srgbClr val="2B2B2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pic>
        <p:nvPicPr>
          <p:cNvPr descr="A diagram of a structure&#10;&#10;Description automatically generated" id="143" name="Google Shape;143;p20"/>
          <p:cNvPicPr preferRelativeResize="0"/>
          <p:nvPr/>
        </p:nvPicPr>
        <p:blipFill rotWithShape="1">
          <a:blip r:embed="rId3">
            <a:alphaModFix/>
          </a:blip>
          <a:srcRect b="0" l="0" r="0" t="0"/>
          <a:stretch/>
        </p:blipFill>
        <p:spPr>
          <a:xfrm>
            <a:off x="0" y="1259975"/>
            <a:ext cx="7128602" cy="5497750"/>
          </a:xfrm>
          <a:prstGeom prst="rect">
            <a:avLst/>
          </a:prstGeom>
          <a:noFill/>
          <a:ln>
            <a:noFill/>
          </a:ln>
        </p:spPr>
      </p:pic>
      <p:sp>
        <p:nvSpPr>
          <p:cNvPr id="144" name="Google Shape;144;p20"/>
          <p:cNvSpPr txBox="1"/>
          <p:nvPr>
            <p:ph idx="1" type="body"/>
          </p:nvPr>
        </p:nvSpPr>
        <p:spPr>
          <a:xfrm>
            <a:off x="7652553" y="1314578"/>
            <a:ext cx="3541205" cy="3158160"/>
          </a:xfrm>
          <a:prstGeom prst="rect">
            <a:avLst/>
          </a:prstGeom>
          <a:noFill/>
          <a:ln>
            <a:noFill/>
          </a:ln>
        </p:spPr>
        <p:txBody>
          <a:bodyPr anchorCtr="0" anchor="t" bIns="45700" lIns="91425" spcFirstLastPara="1" rIns="91425" wrap="square" tIns="45700">
            <a:normAutofit/>
          </a:bodyPr>
          <a:lstStyle/>
          <a:p>
            <a:pPr indent="-74928" lvl="0" marL="182880" rtl="0" algn="l">
              <a:lnSpc>
                <a:spcPct val="110000"/>
              </a:lnSpc>
              <a:spcBef>
                <a:spcPts val="800"/>
              </a:spcBef>
              <a:spcAft>
                <a:spcPts val="0"/>
              </a:spcAft>
              <a:buClr>
                <a:srgbClr val="FEFEFE"/>
              </a:buClr>
              <a:buSzPts val="2000"/>
              <a:buNone/>
            </a:pPr>
            <a:r>
              <a:t/>
            </a:r>
            <a:endParaRPr/>
          </a:p>
        </p:txBody>
      </p:sp>
      <p:pic>
        <p:nvPicPr>
          <p:cNvPr id="145" name="Google Shape;145;p20"/>
          <p:cNvPicPr preferRelativeResize="0"/>
          <p:nvPr/>
        </p:nvPicPr>
        <p:blipFill rotWithShape="1">
          <a:blip r:embed="rId4">
            <a:alphaModFix/>
          </a:blip>
          <a:srcRect b="0" l="0" r="0" t="0"/>
          <a:stretch/>
        </p:blipFill>
        <p:spPr>
          <a:xfrm rot="-5400000">
            <a:off x="6864538" y="1662313"/>
            <a:ext cx="5676324" cy="4871650"/>
          </a:xfrm>
          <a:prstGeom prst="rect">
            <a:avLst/>
          </a:prstGeom>
          <a:noFill/>
          <a:ln>
            <a:noFill/>
          </a:ln>
        </p:spPr>
      </p:pic>
      <p:sp>
        <p:nvSpPr>
          <p:cNvPr id="146" name="Google Shape;146;p20"/>
          <p:cNvSpPr txBox="1"/>
          <p:nvPr/>
        </p:nvSpPr>
        <p:spPr>
          <a:xfrm>
            <a:off x="2643600" y="357600"/>
            <a:ext cx="7653300" cy="752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262626"/>
              </a:buClr>
              <a:buSzPts val="7200"/>
              <a:buFont typeface="Arial"/>
              <a:buNone/>
            </a:pPr>
            <a:r>
              <a:rPr lang="en-US" sz="6000">
                <a:solidFill>
                  <a:schemeClr val="lt1"/>
                </a:solidFill>
              </a:rPr>
              <a:t>PROPOSED WORK</a:t>
            </a:r>
            <a:endParaRPr sz="2000">
              <a:solidFill>
                <a:schemeClr val="lt1"/>
              </a:solidFill>
              <a:latin typeface="Avenir"/>
              <a:ea typeface="Avenir"/>
              <a:cs typeface="Avenir"/>
              <a:sym typeface="Aveni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ctrTitle"/>
          </p:nvPr>
        </p:nvSpPr>
        <p:spPr>
          <a:xfrm>
            <a:off x="1079000" y="257325"/>
            <a:ext cx="10421100" cy="6183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rgbClr val="262626"/>
              </a:buClr>
              <a:buSzPct val="120000"/>
              <a:buFont typeface="Arial"/>
              <a:buNone/>
            </a:pPr>
            <a:r>
              <a:rPr i="0" lang="en-US" sz="6000"/>
              <a:t>PROTOTYPE</a:t>
            </a:r>
            <a:endParaRPr i="0"/>
          </a:p>
        </p:txBody>
      </p:sp>
      <p:sp>
        <p:nvSpPr>
          <p:cNvPr id="152" name="Google Shape;152;p21"/>
          <p:cNvSpPr txBox="1"/>
          <p:nvPr>
            <p:ph idx="1" type="subTitle"/>
          </p:nvPr>
        </p:nvSpPr>
        <p:spPr>
          <a:xfrm>
            <a:off x="1078992" y="5010912"/>
            <a:ext cx="6720900" cy="704100"/>
          </a:xfrm>
          <a:prstGeom prst="rect">
            <a:avLst/>
          </a:prstGeom>
          <a:noFill/>
          <a:ln>
            <a:noFill/>
          </a:ln>
        </p:spPr>
        <p:txBody>
          <a:bodyPr anchorCtr="0" anchor="t" bIns="45700" lIns="91425" spcFirstLastPara="1" rIns="91425" wrap="square" tIns="45700">
            <a:normAutofit/>
          </a:bodyPr>
          <a:lstStyle/>
          <a:p>
            <a:pPr indent="-355600" lvl="0" marL="457200" rtl="0" algn="l">
              <a:lnSpc>
                <a:spcPct val="100000"/>
              </a:lnSpc>
              <a:spcBef>
                <a:spcPts val="400"/>
              </a:spcBef>
              <a:spcAft>
                <a:spcPts val="0"/>
              </a:spcAft>
              <a:buClr>
                <a:srgbClr val="262626"/>
              </a:buClr>
              <a:buSzPts val="2200"/>
              <a:buNone/>
            </a:pPr>
            <a:r>
              <a:t/>
            </a:r>
            <a:endParaRPr/>
          </a:p>
        </p:txBody>
      </p:sp>
      <p:pic>
        <p:nvPicPr>
          <p:cNvPr id="153" name="Google Shape;153;p21"/>
          <p:cNvPicPr preferRelativeResize="0"/>
          <p:nvPr/>
        </p:nvPicPr>
        <p:blipFill rotWithShape="1">
          <a:blip r:embed="rId3">
            <a:alphaModFix/>
          </a:blip>
          <a:srcRect b="0" l="0" r="0" t="0"/>
          <a:stretch/>
        </p:blipFill>
        <p:spPr>
          <a:xfrm>
            <a:off x="0" y="1009325"/>
            <a:ext cx="12192001" cy="57674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7" name="Shape 157"/>
        <p:cNvGrpSpPr/>
        <p:nvPr/>
      </p:nvGrpSpPr>
      <p:grpSpPr>
        <a:xfrm>
          <a:off x="0" y="0"/>
          <a:ext cx="0" cy="0"/>
          <a:chOff x="0" y="0"/>
          <a:chExt cx="0" cy="0"/>
        </a:xfrm>
      </p:grpSpPr>
      <p:sp>
        <p:nvSpPr>
          <p:cNvPr id="158" name="Google Shape;158;p22"/>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59" name="Google Shape;159;p22"/>
          <p:cNvSpPr txBox="1"/>
          <p:nvPr>
            <p:ph type="title"/>
          </p:nvPr>
        </p:nvSpPr>
        <p:spPr>
          <a:xfrm>
            <a:off x="423375" y="0"/>
            <a:ext cx="10758300" cy="1226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62626"/>
              </a:buClr>
              <a:buSzPct val="128571"/>
              <a:buFont typeface="Arial"/>
              <a:buNone/>
            </a:pPr>
            <a:r>
              <a:rPr b="1" i="0" lang="en-US" sz="4666"/>
              <a:t>             Fuzzy Logic Energy System</a:t>
            </a:r>
            <a:endParaRPr sz="4666"/>
          </a:p>
          <a:p>
            <a:pPr indent="0" lvl="0" marL="0" rtl="0" algn="l">
              <a:lnSpc>
                <a:spcPct val="90000"/>
              </a:lnSpc>
              <a:spcBef>
                <a:spcPts val="0"/>
              </a:spcBef>
              <a:spcAft>
                <a:spcPts val="0"/>
              </a:spcAft>
              <a:buClr>
                <a:srgbClr val="262626"/>
              </a:buClr>
              <a:buSzPct val="100000"/>
              <a:buFont typeface="Arial"/>
              <a:buNone/>
            </a:pPr>
            <a:r>
              <a:t/>
            </a:r>
            <a:endParaRPr b="1" i="0"/>
          </a:p>
        </p:txBody>
      </p:sp>
      <p:pic>
        <p:nvPicPr>
          <p:cNvPr id="160" name="Google Shape;160;p22"/>
          <p:cNvPicPr preferRelativeResize="0"/>
          <p:nvPr/>
        </p:nvPicPr>
        <p:blipFill rotWithShape="1">
          <a:blip r:embed="rId3">
            <a:alphaModFix/>
          </a:blip>
          <a:srcRect b="0" l="0" r="0" t="0"/>
          <a:stretch/>
        </p:blipFill>
        <p:spPr>
          <a:xfrm>
            <a:off x="423375" y="3688525"/>
            <a:ext cx="11541149" cy="3044775"/>
          </a:xfrm>
          <a:prstGeom prst="rect">
            <a:avLst/>
          </a:prstGeom>
          <a:noFill/>
          <a:ln>
            <a:noFill/>
          </a:ln>
        </p:spPr>
      </p:pic>
      <p:pic>
        <p:nvPicPr>
          <p:cNvPr id="161" name="Google Shape;161;p22"/>
          <p:cNvPicPr preferRelativeResize="0"/>
          <p:nvPr/>
        </p:nvPicPr>
        <p:blipFill rotWithShape="1">
          <a:blip r:embed="rId4">
            <a:alphaModFix/>
          </a:blip>
          <a:srcRect b="0" l="0" r="0" t="0"/>
          <a:stretch/>
        </p:blipFill>
        <p:spPr>
          <a:xfrm>
            <a:off x="423375" y="1074550"/>
            <a:ext cx="11541151" cy="2505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165" name="Shape 165"/>
        <p:cNvGrpSpPr/>
        <p:nvPr/>
      </p:nvGrpSpPr>
      <p:grpSpPr>
        <a:xfrm>
          <a:off x="0" y="0"/>
          <a:ext cx="0" cy="0"/>
          <a:chOff x="0" y="0"/>
          <a:chExt cx="0" cy="0"/>
        </a:xfrm>
      </p:grpSpPr>
      <p:sp>
        <p:nvSpPr>
          <p:cNvPr id="166" name="Google Shape;166;p23"/>
          <p:cNvSpPr/>
          <p:nvPr/>
        </p:nvSpPr>
        <p:spPr>
          <a:xfrm>
            <a:off x="0" y="0"/>
            <a:ext cx="12192000" cy="6858000"/>
          </a:xfrm>
          <a:prstGeom prst="rect">
            <a:avLst/>
          </a:prstGeom>
          <a:solidFill>
            <a:srgbClr val="2B2B2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pic>
        <p:nvPicPr>
          <p:cNvPr id="167" name="Google Shape;167;p23"/>
          <p:cNvPicPr preferRelativeResize="0"/>
          <p:nvPr/>
        </p:nvPicPr>
        <p:blipFill rotWithShape="1">
          <a:blip r:embed="rId3">
            <a:alphaModFix/>
          </a:blip>
          <a:srcRect b="0" l="0" r="0" t="0"/>
          <a:stretch/>
        </p:blipFill>
        <p:spPr>
          <a:xfrm>
            <a:off x="162400" y="107300"/>
            <a:ext cx="11918124" cy="65680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4"/>
          <p:cNvPicPr preferRelativeResize="0"/>
          <p:nvPr/>
        </p:nvPicPr>
        <p:blipFill rotWithShape="1">
          <a:blip r:embed="rId3">
            <a:alphaModFix/>
          </a:blip>
          <a:srcRect b="0" l="0" r="0" t="0"/>
          <a:stretch/>
        </p:blipFill>
        <p:spPr>
          <a:xfrm>
            <a:off x="0" y="1426700"/>
            <a:ext cx="12191999" cy="5431299"/>
          </a:xfrm>
          <a:prstGeom prst="rect">
            <a:avLst/>
          </a:prstGeom>
          <a:noFill/>
          <a:ln>
            <a:noFill/>
          </a:ln>
        </p:spPr>
      </p:pic>
      <p:sp>
        <p:nvSpPr>
          <p:cNvPr id="173" name="Google Shape;173;p24"/>
          <p:cNvSpPr txBox="1"/>
          <p:nvPr/>
        </p:nvSpPr>
        <p:spPr>
          <a:xfrm>
            <a:off x="742350" y="179775"/>
            <a:ext cx="10671300" cy="826500"/>
          </a:xfrm>
          <a:prstGeom prst="rect">
            <a:avLst/>
          </a:prstGeom>
          <a:noFill/>
          <a:ln>
            <a:noFill/>
          </a:ln>
        </p:spPr>
        <p:txBody>
          <a:bodyPr anchorCtr="0" anchor="t" bIns="91425" lIns="91425" spcFirstLastPara="1" rIns="91425" wrap="square" tIns="91425">
            <a:noAutofit/>
          </a:bodyPr>
          <a:lstStyle/>
          <a:p>
            <a:pPr indent="0" lvl="0" marL="0" marR="0" rtl="0" algn="l">
              <a:lnSpc>
                <a:spcPct val="123000"/>
              </a:lnSpc>
              <a:spcBef>
                <a:spcPts val="1700"/>
              </a:spcBef>
              <a:spcAft>
                <a:spcPts val="1700"/>
              </a:spcAft>
              <a:buClr>
                <a:schemeClr val="dk1"/>
              </a:buClr>
              <a:buSzPts val="1100"/>
              <a:buFont typeface="Arial"/>
              <a:buNone/>
            </a:pPr>
            <a:r>
              <a:rPr b="1" i="0" lang="en-US" sz="3050" u="none" cap="none" strike="noStrike">
                <a:solidFill>
                  <a:schemeClr val="dk1"/>
                </a:solidFill>
                <a:highlight>
                  <a:srgbClr val="E5E3E0"/>
                </a:highlight>
                <a:latin typeface="Arial"/>
                <a:ea typeface="Arial"/>
                <a:cs typeface="Arial"/>
                <a:sym typeface="Arial"/>
              </a:rPr>
              <a:t>Fuzzy Control System for Smart Energy Management in  Residential Buildings Based on Environmental Data</a:t>
            </a:r>
            <a:endParaRPr b="1" i="0" sz="3050" u="none" cap="none" strike="noStrike">
              <a:solidFill>
                <a:schemeClr val="dk1"/>
              </a:solidFill>
              <a:highlight>
                <a:srgbClr val="E5E3E0"/>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HeadlinesVTI">
  <a:themeElements>
    <a:clrScheme name="Headlines">
      <a:dk1>
        <a:srgbClr val="000000"/>
      </a:dk1>
      <a:lt1>
        <a:srgbClr val="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HeadlinesVTI">
  <a:themeElements>
    <a:clrScheme name="Headlines">
      <a:dk1>
        <a:srgbClr val="000000"/>
      </a:dk1>
      <a:lt1>
        <a:srgbClr val="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