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280D-C3FD-4637-A8C6-A4E6F4CBD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D1820-22D7-4AC7-A611-8A3598BA2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BBA1-332D-4BB4-AFAE-B557AAC3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216-86E3-4102-B466-9E003EC2C3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3E028-E095-4A2D-A7B7-BBF0A068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6FE59-CC20-409D-9C89-FF9C7321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2C8B-ACB5-4794-92DB-3EA3066F2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3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24C-66AF-4E62-91DE-D3F5B69C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F3729-BEA8-4FCD-AD51-15C4160C0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9796B-7757-4625-BF12-854B833B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216-86E3-4102-B466-9E003EC2C3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3E785-F1CE-4E65-B282-C2929455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C86B3-765D-45AA-8BB0-9D8B41B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2C8B-ACB5-4794-92DB-3EA3066F2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74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9FB6D-DBF9-4F1D-8B54-B68A84F7E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280B0-2D5E-4C64-8562-A87F8D514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B4899-C328-4D1F-BEA3-983D4E6B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216-86E3-4102-B466-9E003EC2C3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63CB-CE75-440E-A949-6C8C62DB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3BFA-35E0-48E3-AAD3-446C8D29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2C8B-ACB5-4794-92DB-3EA3066F2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3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CCF6-C057-49B9-B3B6-B980609A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CFCE-2E05-4412-9E96-CFFF054D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01DB-A032-4026-A916-1A2C9A5B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216-86E3-4102-B466-9E003EC2C3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AAC7-5A7F-44B0-8D19-E9AB6979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1D4F-A4B0-4E7F-8841-78464F18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2C8B-ACB5-4794-92DB-3EA3066F2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89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51A5-4086-4C2B-AD7B-BB1A4CB7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A10F0-34BE-48A6-94A5-9CC870DD6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758B-7981-4E61-99EA-40FB78E3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216-86E3-4102-B466-9E003EC2C3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8498-4C8D-4017-8596-181471AD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F76D-51AE-49FD-9214-929BE3D8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2C8B-ACB5-4794-92DB-3EA3066F2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8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15B5-BD86-478F-9936-0D784C3C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2B10-8631-4B56-9313-7120C9105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D4ADC-B54B-42C8-9408-E32B50D1D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2CE54-31E8-4644-BD87-F7708E2F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216-86E3-4102-B466-9E003EC2C3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95E02-22B6-4F1A-B4E5-9C64E8DC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73D27-13D6-4804-8ACC-07C9E976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2C8B-ACB5-4794-92DB-3EA3066F2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0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919A-1E03-41A2-8854-76C8174C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0EF72-21AE-4F8D-BC51-E444204B8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59559-593B-408F-B183-D329CB119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97AF0-F712-411C-AA6F-7D7925436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CEEBE-DC39-45E5-9F2F-812CD62F3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C112E-A83C-42CA-AB58-431D493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216-86E3-4102-B466-9E003EC2C3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4F3C8-8B36-41B8-8F28-269B7785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CE1E2-57FD-475E-8BCD-43330EB9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2C8B-ACB5-4794-92DB-3EA3066F2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70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5E33-463C-443F-B0AE-5751567E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E4B32-4B91-4053-AD28-9736707F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216-86E3-4102-B466-9E003EC2C3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C2B71-75CE-4DA2-B53E-754D47FB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110E2-CE2A-491D-8AFA-BFDC5129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2C8B-ACB5-4794-92DB-3EA3066F2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79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E906B-D587-4BE5-BF1F-0CCD3171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216-86E3-4102-B466-9E003EC2C3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5E73D-0A09-4CA6-AB3B-F811D824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633DB-A920-4742-B8B8-E7661A95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2C8B-ACB5-4794-92DB-3EA3066F2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9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F1BD-82A4-4AB3-9323-6A5D0CF2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EE07-D864-4125-A649-949E4F357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7A581-8825-42B8-8B28-ABEE266AC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3778E-ABE7-47E3-9D7E-5272A67D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216-86E3-4102-B466-9E003EC2C3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9B2B9-A7F5-4EFE-84B6-5B1E7E9D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B088C-48F1-4880-9CFB-DF8A18BC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2C8B-ACB5-4794-92DB-3EA3066F2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5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517D-E1D7-4184-92BD-7FA4B8E2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96BE5-58D9-449A-8860-E927A0029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87402-FFBC-4B77-BE29-B52724349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15340-4E7D-4ACF-B823-C1FA2874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216-86E3-4102-B466-9E003EC2C3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37871-D7DC-4A29-AFAA-A8B0FECB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61F3B-2A51-4D89-8AAF-C355B1A6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2C8B-ACB5-4794-92DB-3EA3066F2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57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214C0-07AA-4C3B-A142-C6FD0B88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4F3CF-FF8A-4D6A-A99E-A292DF8A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6FC7-798D-4E5B-A2D1-78E2873F4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7216-86E3-4102-B466-9E003EC2C3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AF637-247F-477D-8D30-F76555C7B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32A8-F03A-428D-96DA-3097F351F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52C8B-ACB5-4794-92DB-3EA3066F2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93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AC0C-BC60-472B-B7B4-AA85BC94A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SweetCherry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65968-075F-47A5-B215-BF7087CCA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41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BD00-5E73-48D1-A6B2-50D01F72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4B56-0532-42A3-8F9D-98E232978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SweetCherry is cupcake maker shop in Hinjewadi Pune. </a:t>
            </a:r>
          </a:p>
          <a:p>
            <a:r>
              <a:rPr lang="en-IN" dirty="0"/>
              <a:t>It is very famous cupcake shop in Hinjewadi. Everybody knows about them in near by area.</a:t>
            </a:r>
          </a:p>
          <a:p>
            <a:r>
              <a:rPr lang="en-IN" dirty="0"/>
              <a:t>They want to expand their business &amp; they want to reach to every possible customer in city and in country.</a:t>
            </a:r>
          </a:p>
        </p:txBody>
      </p:sp>
    </p:spTree>
    <p:extLst>
      <p:ext uri="{BB962C8B-B14F-4D97-AF65-F5344CB8AC3E}">
        <p14:creationId xmlns:p14="http://schemas.microsoft.com/office/powerpoint/2010/main" val="222009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70B2-CA8C-4DA0-9EBD-482AD8DA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495A8-58AD-4D6D-B17A-D8BCAADA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anybody want to purchase cupcake can visit to shop as well as can place order online</a:t>
            </a:r>
          </a:p>
          <a:p>
            <a:r>
              <a:rPr lang="en-IN" dirty="0"/>
              <a:t>You have to develop the online application and help them to reach near to their goal.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00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33B0-BF3F-4007-B43C-C99DEECE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Cupcake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8450-39C2-47E3-921E-CBF08FD9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SweetCherry has following list of cupcake category available and also they can provide custom cupcake</a:t>
            </a:r>
          </a:p>
          <a:p>
            <a:pPr lvl="1"/>
            <a:r>
              <a:rPr lang="en-IN" dirty="0"/>
              <a:t>Premium Cupcake</a:t>
            </a:r>
          </a:p>
          <a:p>
            <a:pPr lvl="1"/>
            <a:r>
              <a:rPr lang="en-IN" dirty="0"/>
              <a:t>Birthday Cupcake</a:t>
            </a:r>
          </a:p>
          <a:p>
            <a:pPr lvl="1"/>
            <a:r>
              <a:rPr lang="en-IN" dirty="0"/>
              <a:t>Cartoon Cupcakes</a:t>
            </a:r>
          </a:p>
          <a:p>
            <a:pPr lvl="1"/>
            <a:r>
              <a:rPr lang="en-IN" dirty="0"/>
              <a:t>Superhero Cupcakes</a:t>
            </a:r>
          </a:p>
          <a:p>
            <a:pPr lvl="1"/>
            <a:r>
              <a:rPr lang="en-IN" dirty="0"/>
              <a:t>Cheesecake Cupcakes</a:t>
            </a:r>
          </a:p>
          <a:p>
            <a:pPr lvl="1"/>
            <a:r>
              <a:rPr lang="en-IN" dirty="0"/>
              <a:t>Eggless Cupcakes</a:t>
            </a:r>
          </a:p>
          <a:p>
            <a:pPr lvl="1"/>
            <a:r>
              <a:rPr lang="en-IN" dirty="0"/>
              <a:t>Holiday Cupcakes</a:t>
            </a:r>
          </a:p>
          <a:p>
            <a:pPr lvl="1"/>
            <a:r>
              <a:rPr lang="en-IN" dirty="0"/>
              <a:t>Custom Cupcakes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59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565C-8A53-446F-AC9D-F5FB4216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or 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DBAE2-9244-4C44-82A9-5D0693DA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two stakeholders/actors of this application</a:t>
            </a:r>
          </a:p>
          <a:p>
            <a:pPr lvl="1"/>
            <a:r>
              <a:rPr lang="en-IN" dirty="0"/>
              <a:t>Admin: Owner/Employee of the SweetCherry who is responsible for managing cupcakes</a:t>
            </a:r>
          </a:p>
          <a:p>
            <a:pPr lvl="1"/>
            <a:r>
              <a:rPr lang="en-IN" dirty="0"/>
              <a:t>Guest user: Can only able to see what SweetCherry is offering</a:t>
            </a:r>
          </a:p>
          <a:p>
            <a:pPr lvl="1"/>
            <a:r>
              <a:rPr lang="en-IN" dirty="0"/>
              <a:t>Customer: Customer can be any person who buy’s cupcake</a:t>
            </a:r>
          </a:p>
        </p:txBody>
      </p:sp>
    </p:spTree>
    <p:extLst>
      <p:ext uri="{BB962C8B-B14F-4D97-AF65-F5344CB8AC3E}">
        <p14:creationId xmlns:p14="http://schemas.microsoft.com/office/powerpoint/2010/main" val="27965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C027-DF3C-490C-BBA2-8C65742D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0D56-8F56-46AB-83D7-B0F98886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Admin can do following</a:t>
            </a:r>
          </a:p>
          <a:p>
            <a:pPr lvl="1"/>
            <a:r>
              <a:rPr lang="en-IN" dirty="0"/>
              <a:t>Login to application</a:t>
            </a:r>
          </a:p>
          <a:p>
            <a:pPr lvl="1"/>
            <a:r>
              <a:rPr lang="en-IN" dirty="0"/>
              <a:t>Registration is not required</a:t>
            </a:r>
          </a:p>
          <a:p>
            <a:r>
              <a:rPr lang="en-IN" dirty="0"/>
              <a:t>Customer can do following</a:t>
            </a:r>
          </a:p>
          <a:p>
            <a:pPr lvl="1"/>
            <a:r>
              <a:rPr lang="en-IN" dirty="0"/>
              <a:t>Register as a customer</a:t>
            </a:r>
          </a:p>
          <a:p>
            <a:pPr lvl="1"/>
            <a:r>
              <a:rPr lang="en-IN" dirty="0"/>
              <a:t>Login to application</a:t>
            </a:r>
          </a:p>
          <a:p>
            <a:pPr lvl="1"/>
            <a:r>
              <a:rPr lang="en-IN" dirty="0"/>
              <a:t>Logout from the application</a:t>
            </a:r>
          </a:p>
          <a:p>
            <a:pPr lvl="1"/>
            <a:r>
              <a:rPr lang="en-IN" dirty="0"/>
              <a:t>View/Update customer profile</a:t>
            </a:r>
          </a:p>
          <a:p>
            <a:pPr lvl="1"/>
            <a:r>
              <a:rPr lang="en-IN" dirty="0"/>
              <a:t>Change password</a:t>
            </a:r>
          </a:p>
          <a:p>
            <a:pPr lvl="1"/>
            <a:r>
              <a:rPr lang="en-IN" dirty="0"/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329367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A922-3EE7-4090-935A-D882E790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Cupcake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C251-6BCD-46E7-96D9-4BBCD03F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Admin can do following:</a:t>
            </a:r>
          </a:p>
          <a:p>
            <a:pPr lvl="1"/>
            <a:r>
              <a:rPr lang="en-IN" dirty="0"/>
              <a:t>Add Cupcake to shop so it will be available for purchase</a:t>
            </a:r>
          </a:p>
          <a:p>
            <a:pPr lvl="1"/>
            <a:r>
              <a:rPr lang="en-IN" dirty="0"/>
              <a:t>View specific cupcake (Find cupcake)</a:t>
            </a:r>
          </a:p>
          <a:p>
            <a:pPr lvl="1"/>
            <a:r>
              <a:rPr lang="en-IN" dirty="0"/>
              <a:t>View all cupcakes available</a:t>
            </a:r>
          </a:p>
          <a:p>
            <a:pPr lvl="1"/>
            <a:r>
              <a:rPr lang="en-IN" dirty="0"/>
              <a:t>Modify cupcake price</a:t>
            </a:r>
          </a:p>
          <a:p>
            <a:pPr lvl="1"/>
            <a:r>
              <a:rPr lang="en-IN" dirty="0"/>
              <a:t>Modify cupcake name</a:t>
            </a:r>
          </a:p>
          <a:p>
            <a:pPr lvl="1"/>
            <a:r>
              <a:rPr lang="en-IN" dirty="0"/>
              <a:t>Remove cupcake</a:t>
            </a:r>
          </a:p>
          <a:p>
            <a:r>
              <a:rPr lang="en-IN" dirty="0"/>
              <a:t>Customer can do following:</a:t>
            </a:r>
          </a:p>
          <a:p>
            <a:pPr lvl="1"/>
            <a:r>
              <a:rPr lang="en-IN" dirty="0"/>
              <a:t>View all cupcakes available</a:t>
            </a:r>
          </a:p>
          <a:p>
            <a:pPr lvl="1"/>
            <a:r>
              <a:rPr lang="en-IN" dirty="0"/>
              <a:t>View specific cupcake</a:t>
            </a:r>
          </a:p>
          <a:p>
            <a:pPr lvl="1"/>
            <a:r>
              <a:rPr lang="en-IN" dirty="0"/>
              <a:t>Rate the cupcake</a:t>
            </a:r>
          </a:p>
          <a:p>
            <a:pPr lvl="1"/>
            <a:r>
              <a:rPr lang="en-IN" dirty="0"/>
              <a:t>Add cupcake to cart</a:t>
            </a:r>
          </a:p>
          <a:p>
            <a:pPr lvl="1"/>
            <a:r>
              <a:rPr lang="en-IN" dirty="0"/>
              <a:t>Buy the cupcake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34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5413-A902-482F-A301-8D08D7A3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A80D-8251-46E7-8ACB-EC2E27C0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can do following:</a:t>
            </a:r>
          </a:p>
          <a:p>
            <a:pPr lvl="1"/>
            <a:r>
              <a:rPr lang="en-IN" dirty="0"/>
              <a:t>Pay online for order</a:t>
            </a:r>
          </a:p>
          <a:p>
            <a:pPr lvl="1"/>
            <a:r>
              <a:rPr lang="en-IN" dirty="0"/>
              <a:t>Place the order</a:t>
            </a:r>
          </a:p>
          <a:p>
            <a:pPr lvl="1"/>
            <a:r>
              <a:rPr lang="en-IN" dirty="0"/>
              <a:t>Cancel the order</a:t>
            </a:r>
          </a:p>
          <a:p>
            <a:pPr lvl="1"/>
            <a:r>
              <a:rPr lang="en-IN" dirty="0"/>
              <a:t>View the order details</a:t>
            </a:r>
          </a:p>
          <a:p>
            <a:pPr lvl="1"/>
            <a:r>
              <a:rPr lang="en-IN" dirty="0"/>
              <a:t>Add/Modify/Delete delivery address</a:t>
            </a:r>
          </a:p>
          <a:p>
            <a:r>
              <a:rPr lang="en-IN" dirty="0"/>
              <a:t>Admin can do following:</a:t>
            </a:r>
          </a:p>
          <a:p>
            <a:pPr lvl="1"/>
            <a:r>
              <a:rPr lang="en-IN" dirty="0"/>
              <a:t>View the order details</a:t>
            </a:r>
          </a:p>
          <a:p>
            <a:pPr lvl="1"/>
            <a:r>
              <a:rPr lang="en-IN" dirty="0"/>
              <a:t>View delivery address</a:t>
            </a:r>
          </a:p>
          <a:p>
            <a:pPr lvl="1"/>
            <a:r>
              <a:rPr lang="en-IN" dirty="0"/>
              <a:t>Print the order invoice</a:t>
            </a:r>
          </a:p>
        </p:txBody>
      </p:sp>
    </p:spTree>
    <p:extLst>
      <p:ext uri="{BB962C8B-B14F-4D97-AF65-F5344CB8AC3E}">
        <p14:creationId xmlns:p14="http://schemas.microsoft.com/office/powerpoint/2010/main" val="326308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307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SweetCherry</vt:lpstr>
      <vt:lpstr>Background</vt:lpstr>
      <vt:lpstr>Problem Statement</vt:lpstr>
      <vt:lpstr>Cupcake Category</vt:lpstr>
      <vt:lpstr>Stakeholder or Actor</vt:lpstr>
      <vt:lpstr>Login Module</vt:lpstr>
      <vt:lpstr>Cupcake Module</vt:lpstr>
      <vt:lpstr>Order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Makarand Bhoir</dc:creator>
  <cp:lastModifiedBy>Makarand Bhoir</cp:lastModifiedBy>
  <cp:revision>31</cp:revision>
  <dcterms:created xsi:type="dcterms:W3CDTF">2021-04-22T06:22:12Z</dcterms:created>
  <dcterms:modified xsi:type="dcterms:W3CDTF">2021-04-22T12:50:18Z</dcterms:modified>
</cp:coreProperties>
</file>