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264" r:id="rId155"/>
    <p:sldId id="1265" r:id="rId156"/>
    <p:sldId id="1266" r:id="rId157"/>
    <p:sldId id="788" r:id="rId1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047796"/>
    <a:srgbClr val="C05893"/>
    <a:srgbClr val="4F0896"/>
    <a:srgbClr val="B6816E"/>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1" d="100"/>
          <a:sy n="61" d="100"/>
        </p:scale>
        <p:origin x="-84" y="-18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54" Type="http://schemas.openxmlformats.org/officeDocument/2006/relationships/slide" Target="slides/slide153.xml" /><Relationship Id="rId159" Type="http://schemas.openxmlformats.org/officeDocument/2006/relationships/notesMaster" Target="notesMasters/notesMaster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slide" Target="slides/slide148.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60" Type="http://schemas.openxmlformats.org/officeDocument/2006/relationships/commentAuthors" Target="commentAuthors.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slide" Target="slides/slide149.xml" /><Relationship Id="rId155" Type="http://schemas.openxmlformats.org/officeDocument/2006/relationships/slide" Target="slides/slide154.xml" /><Relationship Id="rId12" Type="http://schemas.openxmlformats.org/officeDocument/2006/relationships/slide" Target="slides/slide11.xml" /><Relationship Id="rId17" Type="http://schemas.openxmlformats.org/officeDocument/2006/relationships/slide" Target="slides/slide16.xml" /><Relationship Id="rId33" Type="http://schemas.openxmlformats.org/officeDocument/2006/relationships/slide" Target="slides/slide32.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08" Type="http://schemas.openxmlformats.org/officeDocument/2006/relationships/slide" Target="slides/slide107.xml" /><Relationship Id="rId124" Type="http://schemas.openxmlformats.org/officeDocument/2006/relationships/slide" Target="slides/slide123.xml" /><Relationship Id="rId129" Type="http://schemas.openxmlformats.org/officeDocument/2006/relationships/slide" Target="slides/slide128.xml" /><Relationship Id="rId54" Type="http://schemas.openxmlformats.org/officeDocument/2006/relationships/slide" Target="slides/slide53.xml" /><Relationship Id="rId70" Type="http://schemas.openxmlformats.org/officeDocument/2006/relationships/slide" Target="slides/slide69.xml" /><Relationship Id="rId75" Type="http://schemas.openxmlformats.org/officeDocument/2006/relationships/slide" Target="slides/slide74.xml" /><Relationship Id="rId91" Type="http://schemas.openxmlformats.org/officeDocument/2006/relationships/slide" Target="slides/slide90.xml" /><Relationship Id="rId96" Type="http://schemas.openxmlformats.org/officeDocument/2006/relationships/slide" Target="slides/slide95.xml" /><Relationship Id="rId140" Type="http://schemas.openxmlformats.org/officeDocument/2006/relationships/slide" Target="slides/slide139.xml" /><Relationship Id="rId145" Type="http://schemas.openxmlformats.org/officeDocument/2006/relationships/slide" Target="slides/slide144.xml" /><Relationship Id="rId16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slide" Target="slides/slide147.xml" /><Relationship Id="rId151" Type="http://schemas.openxmlformats.org/officeDocument/2006/relationships/slide" Target="slides/slide150.xml" /><Relationship Id="rId156" Type="http://schemas.openxmlformats.org/officeDocument/2006/relationships/slide" Target="slides/slide155.xml" /><Relationship Id="rId16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162" Type="http://schemas.openxmlformats.org/officeDocument/2006/relationships/viewProps" Target="viewProps.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slide" Target="slides/slide156.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theme" Target="theme/theme1.xml" /><Relationship Id="rId3" Type="http://schemas.openxmlformats.org/officeDocument/2006/relationships/slide" Target="slides/slide2.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 Target="../slides/slid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 Target="../slides/slid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gif" /><Relationship Id="rId2" Type="http://schemas.openxmlformats.org/officeDocument/2006/relationships/image" Target="../media/image7.gif" /><Relationship Id="rId1" Type="http://schemas.openxmlformats.org/officeDocument/2006/relationships/slideLayout" Target="../slideLayouts/slideLayout7.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7.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7.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7.xml" /><Relationship Id="rId4" Type="http://schemas.openxmlformats.org/officeDocument/2006/relationships/image" Target="../media/image16.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32170</TotalTime>
  <Words>9989</Words>
  <Application>Microsoft Office PowerPoint</Application>
  <PresentationFormat>Widescreen</PresentationFormat>
  <Paragraphs>1310</Paragraphs>
  <Slides>157</Slides>
  <Notes>3</Notes>
  <HiddenSlides>3</HiddenSlides>
  <MMClips>0</MMClips>
  <ScaleCrop>false</ScaleCrop>
  <HeadingPairs>
    <vt:vector size="4" baseType="variant">
      <vt:variant>
        <vt:lpstr>Theme</vt:lpstr>
      </vt:variant>
      <vt:variant>
        <vt:i4>1</vt:i4>
      </vt:variant>
      <vt:variant>
        <vt:lpstr>Slide Titles</vt:lpstr>
      </vt:variant>
      <vt:variant>
        <vt:i4>157</vt:i4>
      </vt:variant>
    </vt:vector>
  </HeadingPairs>
  <TitlesOfParts>
    <vt:vector size="158" baseType="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Unknown User</cp:lastModifiedBy>
  <cp:revision>6608</cp:revision>
  <dcterms:created xsi:type="dcterms:W3CDTF">2015-10-09T06:09:34Z</dcterms:created>
  <dcterms:modified xsi:type="dcterms:W3CDTF">2022-06-01T14:23:10Z</dcterms:modified>
</cp:coreProperties>
</file>