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2" r:id="rId6"/>
    <p:sldId id="265" r:id="rId7"/>
    <p:sldId id="260" r:id="rId8"/>
    <p:sldId id="261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660"/>
  </p:normalViewPr>
  <p:slideViewPr>
    <p:cSldViewPr>
      <p:cViewPr varScale="1">
        <p:scale>
          <a:sx n="88" d="100"/>
          <a:sy n="8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F4CB-1424-4B0C-8450-2572C698680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9D19-5EC3-40D5-AD30-E64408AA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กลุ่ม เกม 2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- 3 </a:t>
            </a:r>
            <a:r>
              <a:rPr lang="en-US" dirty="0" smtClean="0"/>
              <a:t>Tiers</a:t>
            </a:r>
            <a:r>
              <a:rPr lang="th-TH" dirty="0" smtClean="0"/>
              <a:t> เป็น</a:t>
            </a:r>
            <a:r>
              <a:rPr lang="th-TH" dirty="0" err="1" smtClean="0"/>
              <a:t>ทีเทีย</a:t>
            </a:r>
            <a:r>
              <a:rPr lang="th-TH" dirty="0" smtClean="0"/>
              <a:t>ยังไง</a:t>
            </a:r>
            <a:r>
              <a:rPr lang="en-US" dirty="0" smtClean="0"/>
              <a:t> //</a:t>
            </a:r>
            <a:br>
              <a:rPr lang="en-US" dirty="0" smtClean="0"/>
            </a:br>
            <a:r>
              <a:rPr lang="en-US" dirty="0"/>
              <a:t>- Name </a:t>
            </a:r>
            <a:r>
              <a:rPr lang="en-US" dirty="0" smtClean="0"/>
              <a:t>convention</a:t>
            </a:r>
            <a:r>
              <a:rPr lang="th-TH" dirty="0" smtClean="0"/>
              <a:t> สไตล์การเขียน</a:t>
            </a:r>
            <a:r>
              <a:rPr lang="en-US" dirty="0" smtClean="0"/>
              <a:t> //</a:t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dirty="0" smtClean="0"/>
              <a:t>DTO</a:t>
            </a:r>
            <a:r>
              <a:rPr lang="th-TH" dirty="0" smtClean="0"/>
              <a:t> </a:t>
            </a:r>
            <a:r>
              <a:rPr lang="en-US" dirty="0" err="1" smtClean="0"/>
              <a:t>json,xml</a:t>
            </a:r>
            <a:r>
              <a:rPr lang="th-TH" dirty="0" smtClean="0"/>
              <a:t>	</a:t>
            </a:r>
            <a:r>
              <a:rPr lang="en-US" dirty="0" smtClean="0"/>
              <a:t>//</a:t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dirty="0" smtClean="0"/>
              <a:t>Encryption Symmetric key algorithms </a:t>
            </a:r>
            <a:r>
              <a:rPr lang="th-TH" dirty="0" smtClean="0"/>
              <a:t>เข้าคนเดียว </a:t>
            </a:r>
            <a:r>
              <a:rPr lang="en-US" dirty="0" smtClean="0"/>
              <a:t>//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Hash</a:t>
            </a:r>
            <a:r>
              <a:rPr lang="th-TH" dirty="0" smtClean="0"/>
              <a:t> </a:t>
            </a:r>
            <a:r>
              <a:rPr lang="en-US" dirty="0" smtClean="0"/>
              <a:t>// </a:t>
            </a:r>
            <a:r>
              <a:rPr lang="th-TH" dirty="0" smtClean="0"/>
              <a:t>การทำข้อมูลให้เล็กๆ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 smtClean="0"/>
              <a:t>Config</a:t>
            </a:r>
            <a:r>
              <a:rPr lang="th-TH" dirty="0" smtClean="0"/>
              <a:t> </a:t>
            </a:r>
            <a:r>
              <a:rPr lang="en-US" dirty="0"/>
              <a:t>// </a:t>
            </a:r>
            <a:r>
              <a:rPr lang="en-US" dirty="0" err="1"/>
              <a:t>Config</a:t>
            </a:r>
            <a:r>
              <a:rPr lang="en-US" dirty="0"/>
              <a:t> file </a:t>
            </a:r>
            <a:r>
              <a:rPr lang="th-TH" dirty="0"/>
              <a:t>คือไฟล์ที่กำหนดค่าต่างๆในโปรแกรม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Framework // </a:t>
            </a:r>
            <a:r>
              <a:rPr lang="th-TH" dirty="0" smtClean="0"/>
              <a:t>ขอบเขตการทำงาน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th-TH" dirty="0" smtClean="0"/>
              <a:t> </a:t>
            </a:r>
            <a:r>
              <a:rPr lang="en-US" dirty="0" smtClean="0"/>
              <a:t>//</a:t>
            </a:r>
            <a:r>
              <a:rPr lang="th-TH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Asynchronous</a:t>
            </a:r>
            <a:r>
              <a:rPr lang="th-TH" dirty="0" smtClean="0"/>
              <a:t> ไม่ต้องรอทำแล้วไปทำไรต่อ </a:t>
            </a:r>
            <a:r>
              <a:rPr lang="en-US" dirty="0" smtClean="0"/>
              <a:t>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n\AppData\Local\Microsoft\Windows\Temporary Internet Files\Content.IE5\OA0AQV93\Computer_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2664693"/>
            <a:ext cx="1600200" cy="106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n\AppData\Local\Microsoft\Windows\Temporary Internet Files\Content.IE5\FC73IAO3\Database-Labell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97" y="2667000"/>
            <a:ext cx="821908" cy="11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2" y="2514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ลูกศรขวา 3"/>
          <p:cNvSpPr/>
          <p:nvPr/>
        </p:nvSpPr>
        <p:spPr>
          <a:xfrm>
            <a:off x="2601686" y="3048000"/>
            <a:ext cx="914400" cy="170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ขวา 9"/>
          <p:cNvSpPr/>
          <p:nvPr/>
        </p:nvSpPr>
        <p:spPr>
          <a:xfrm>
            <a:off x="4746172" y="3067464"/>
            <a:ext cx="914400" cy="170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 Tiers</a:t>
            </a:r>
          </a:p>
        </p:txBody>
      </p:sp>
      <p:pic>
        <p:nvPicPr>
          <p:cNvPr id="1032" name="Picture 8" descr="C:\Users\Man\AppData\Local\Microsoft\Windows\Temporary Internet Files\Content.IE5\R941YGVK\oracledatabas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30" y="2020356"/>
            <a:ext cx="1098041" cy="5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yapin.com/Images/SupportingPlatform/windows-server-iis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61" y="1803419"/>
            <a:ext cx="1544411" cy="5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3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convention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Method </a:t>
            </a:r>
          </a:p>
          <a:p>
            <a:pPr marL="457200" lvl="1" indent="0">
              <a:buNone/>
            </a:pPr>
            <a:r>
              <a:rPr lang="en-US" dirty="0" smtClean="0"/>
              <a:t>	Pascal Case</a:t>
            </a:r>
          </a:p>
          <a:p>
            <a:pPr marL="457200" lvl="1" indent="0">
              <a:buNone/>
            </a:pPr>
            <a:r>
              <a:rPr lang="en-US" dirty="0" smtClean="0"/>
              <a:t>Variable</a:t>
            </a:r>
          </a:p>
          <a:p>
            <a:pPr marL="457200" lvl="1" indent="0">
              <a:buNone/>
            </a:pPr>
            <a:r>
              <a:rPr lang="en-US" smtClean="0"/>
              <a:t>	Camel </a:t>
            </a:r>
            <a:r>
              <a:rPr lang="en-US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1175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กำหนดค่าตามไพ่แบบสุ่ม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ทำ </a:t>
            </a:r>
            <a:r>
              <a:rPr lang="en-US" dirty="0" smtClean="0"/>
              <a:t>Coding </a:t>
            </a:r>
            <a:r>
              <a:rPr lang="th-TH" dirty="0" smtClean="0"/>
              <a:t>เสร็จแล้วจึงจะใส่ </a:t>
            </a:r>
            <a:r>
              <a:rPr lang="en-US" dirty="0" smtClean="0"/>
              <a:t>Hash </a:t>
            </a:r>
            <a:r>
              <a:rPr lang="th-TH" dirty="0" smtClean="0"/>
              <a:t>ภายหลัง</a:t>
            </a:r>
          </a:p>
        </p:txBody>
      </p:sp>
    </p:spTree>
    <p:extLst>
      <p:ext uri="{BB962C8B-B14F-4D97-AF65-F5344CB8AC3E}">
        <p14:creationId xmlns:p14="http://schemas.microsoft.com/office/powerpoint/2010/main" val="17149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</a:p>
          <a:p>
            <a:pPr lvl="1"/>
            <a:r>
              <a:rPr lang="en-US" dirty="0" smtClean="0"/>
              <a:t>Code </a:t>
            </a:r>
            <a:r>
              <a:rPr lang="th-TH" dirty="0" smtClean="0"/>
              <a:t>ส่วนของไพ่ตอนเริ่มแจกไพ่</a:t>
            </a:r>
          </a:p>
          <a:p>
            <a:pPr lvl="1"/>
            <a:r>
              <a:rPr lang="en-US" dirty="0" smtClean="0"/>
              <a:t>Code </a:t>
            </a:r>
            <a:r>
              <a:rPr lang="th-TH" dirty="0" smtClean="0"/>
              <a:t>บางส่วนตอนเล่นเกม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3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Symmetric key algorithms </a:t>
            </a:r>
            <a:r>
              <a:rPr lang="th-TH" dirty="0"/>
              <a:t>เข้าคนเดียว</a:t>
            </a: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แบบของใครของมัน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ทำโค้ดไพ่ที่ได้รับมอบหมายให้เสร็จแล้วไปช่วยด้านอื่นๆที่ยังไม่เสร็จเรียบร้อย</a:t>
            </a:r>
          </a:p>
        </p:txBody>
      </p:sp>
    </p:spTree>
    <p:extLst>
      <p:ext uri="{BB962C8B-B14F-4D97-AF65-F5344CB8AC3E}">
        <p14:creationId xmlns:p14="http://schemas.microsoft.com/office/powerpoint/2010/main" val="14895671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76</Words>
  <Application>Microsoft Office PowerPoint</Application>
  <PresentationFormat>นำเสนอทางหน้าจอ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ชุดรูปแบบของ Office</vt:lpstr>
      <vt:lpstr>กลุ่ม เกม 2</vt:lpstr>
      <vt:lpstr>3 Tiers</vt:lpstr>
      <vt:lpstr>Name convention</vt:lpstr>
      <vt:lpstr>Config</vt:lpstr>
      <vt:lpstr>DTO</vt:lpstr>
      <vt:lpstr>Hash</vt:lpstr>
      <vt:lpstr>Framework</vt:lpstr>
      <vt:lpstr>Encryption</vt:lpstr>
      <vt:lpstr>Asynchronous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กลุ่ม เกม 2</dc:title>
  <dc:creator>Man</dc:creator>
  <cp:lastModifiedBy>Man</cp:lastModifiedBy>
  <cp:revision>19</cp:revision>
  <dcterms:created xsi:type="dcterms:W3CDTF">2015-10-28T13:46:43Z</dcterms:created>
  <dcterms:modified xsi:type="dcterms:W3CDTF">2015-11-17T12:49:58Z</dcterms:modified>
</cp:coreProperties>
</file>