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30772A-7209-44D6-BC82-8793C38C8A4E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2BF86-D23C-4678-8A16-F6D04A605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0"/>
            <a:ext cx="8229600" cy="2438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Bank management system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305800" cy="23622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Submitted by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Suraksha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kharvi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smtClean="0">
                <a:solidFill>
                  <a:srgbClr val="FFFF00"/>
                </a:solidFill>
              </a:rPr>
              <a:t>Batch-2021-6258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229600" cy="28194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THANK YOU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The bank management system is an application for maintaining a person’s account in a bank.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The system provides the access to the customer to create an account , deposit/withdraw the cash from his account , also to view reports of all accounts present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project has following main menus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Display all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Search By Account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Deposit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Withdrawal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exit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905000"/>
            <a:ext cx="8686800" cy="259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OUTPUT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user Account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How many Customer U want to Input: 2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Account No: IOB121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Name: SURAKSHA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Balance: 30000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Account No: IOB122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Name: SAMPRITA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Balance: 35000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Main Menu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Ur Choice 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1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IOB121,SURAKSHA,30000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IOB122,SAMPRITA,35000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 By Account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Main Menu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Ur Choice 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2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Account No U Want to Search...: IOB121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IOB121,SURAKSHA,30000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Deposit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Main Menu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Ur Choice 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3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Account No : IOB121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IOB121,SURAKSHA,30000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Amount U Want to Deposit :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2000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Main Menu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Ur Choice 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1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IOB121,SURAKSHA,32000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IOB122,SAMPRITA,35000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Withdrawal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Main Menu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Ur Choice 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4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Account No : IOB122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IOB122,SAMPRITA,35000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Enter Amount U Want to withdraw :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2000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Main Menu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1. Display All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2. Search By Account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3. Deposit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4. Withdrawal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5.Exit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Ur Choice 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1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IOB121,SURAKSHA,32000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IOB122,SAMPRITA,33000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Main Menu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1. Display All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2. Search By Account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3. Deposit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4. Withdrawal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5.Exit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Ur Choice 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5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Good Bye..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149</TotalTime>
  <Words>383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Bank management system</vt:lpstr>
      <vt:lpstr>INTRODUCTION</vt:lpstr>
      <vt:lpstr>This project has following main menus:</vt:lpstr>
      <vt:lpstr>OUTPUT</vt:lpstr>
      <vt:lpstr>Create user Account</vt:lpstr>
      <vt:lpstr>Search By Account</vt:lpstr>
      <vt:lpstr>Deposit</vt:lpstr>
      <vt:lpstr>Withdrawal</vt:lpstr>
      <vt:lpstr>Exit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22</cp:revision>
  <dcterms:created xsi:type="dcterms:W3CDTF">2021-12-28T11:13:02Z</dcterms:created>
  <dcterms:modified xsi:type="dcterms:W3CDTF">2021-12-28T13:46:36Z</dcterms:modified>
</cp:coreProperties>
</file>