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2" r:id="rId4"/>
    <p:sldId id="283" r:id="rId5"/>
    <p:sldId id="274" r:id="rId6"/>
    <p:sldId id="275" r:id="rId7"/>
    <p:sldId id="276" r:id="rId8"/>
    <p:sldId id="258" r:id="rId9"/>
    <p:sldId id="285" r:id="rId10"/>
    <p:sldId id="284" r:id="rId11"/>
    <p:sldId id="279" r:id="rId12"/>
    <p:sldId id="272" r:id="rId13"/>
    <p:sldId id="288" r:id="rId14"/>
    <p:sldId id="273" r:id="rId15"/>
    <p:sldId id="286" r:id="rId16"/>
    <p:sldId id="278" r:id="rId17"/>
    <p:sldId id="287"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aksha Mummigatti" initials="SM" lastIdx="1" clrIdx="0">
    <p:extLst>
      <p:ext uri="{19B8F6BF-5375-455C-9EA6-DF929625EA0E}">
        <p15:presenceInfo xmlns:p15="http://schemas.microsoft.com/office/powerpoint/2012/main" userId="2ba3f89faec92a0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E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ksha Mummigatti" userId="2ba3f89faec92a0b" providerId="LiveId" clId="{AB158D59-6D8E-4836-8319-DE68ED5D9056}"/>
    <pc:docChg chg="undo redo custSel addSld delSld modSld sldOrd">
      <pc:chgData name="Suraksha Mummigatti" userId="2ba3f89faec92a0b" providerId="LiveId" clId="{AB158D59-6D8E-4836-8319-DE68ED5D9056}" dt="2024-11-08T07:23:22.529" v="1496" actId="207"/>
      <pc:docMkLst>
        <pc:docMk/>
      </pc:docMkLst>
      <pc:sldChg chg="modSp mod">
        <pc:chgData name="Suraksha Mummigatti" userId="2ba3f89faec92a0b" providerId="LiveId" clId="{AB158D59-6D8E-4836-8319-DE68ED5D9056}" dt="2024-11-08T03:20:57.209" v="144" actId="1076"/>
        <pc:sldMkLst>
          <pc:docMk/>
          <pc:sldMk cId="3320504656" sldId="258"/>
        </pc:sldMkLst>
        <pc:spChg chg="mod">
          <ac:chgData name="Suraksha Mummigatti" userId="2ba3f89faec92a0b" providerId="LiveId" clId="{AB158D59-6D8E-4836-8319-DE68ED5D9056}" dt="2024-11-08T03:19:52.163" v="143" actId="1076"/>
          <ac:spMkLst>
            <pc:docMk/>
            <pc:sldMk cId="3320504656" sldId="258"/>
            <ac:spMk id="2" creationId="{9445F439-B486-26DA-29E3-5510FD55E0B8}"/>
          </ac:spMkLst>
        </pc:spChg>
        <pc:spChg chg="mod">
          <ac:chgData name="Suraksha Mummigatti" userId="2ba3f89faec92a0b" providerId="LiveId" clId="{AB158D59-6D8E-4836-8319-DE68ED5D9056}" dt="2024-11-08T03:20:57.209" v="144" actId="1076"/>
          <ac:spMkLst>
            <pc:docMk/>
            <pc:sldMk cId="3320504656" sldId="258"/>
            <ac:spMk id="6" creationId="{7B051542-4CC9-AD7F-5147-CD83AA5F4FA3}"/>
          </ac:spMkLst>
        </pc:spChg>
        <pc:picChg chg="mod">
          <ac:chgData name="Suraksha Mummigatti" userId="2ba3f89faec92a0b" providerId="LiveId" clId="{AB158D59-6D8E-4836-8319-DE68ED5D9056}" dt="2024-11-08T03:15:50.752" v="131" actId="14100"/>
          <ac:picMkLst>
            <pc:docMk/>
            <pc:sldMk cId="3320504656" sldId="258"/>
            <ac:picMk id="4" creationId="{F42CBAA0-B88F-32EE-058A-F9A74A0F9014}"/>
          </ac:picMkLst>
        </pc:picChg>
        <pc:cxnChg chg="mod">
          <ac:chgData name="Suraksha Mummigatti" userId="2ba3f89faec92a0b" providerId="LiveId" clId="{AB158D59-6D8E-4836-8319-DE68ED5D9056}" dt="2024-11-08T03:15:44.376" v="130" actId="1076"/>
          <ac:cxnSpMkLst>
            <pc:docMk/>
            <pc:sldMk cId="3320504656" sldId="258"/>
            <ac:cxnSpMk id="8" creationId="{D4D46034-8F08-DFC4-59FC-30EE49DB891D}"/>
          </ac:cxnSpMkLst>
        </pc:cxnChg>
      </pc:sldChg>
      <pc:sldChg chg="addSp delSp modSp mod">
        <pc:chgData name="Suraksha Mummigatti" userId="2ba3f89faec92a0b" providerId="LiveId" clId="{AB158D59-6D8E-4836-8319-DE68ED5D9056}" dt="2024-11-08T03:17:52.762" v="142" actId="1076"/>
        <pc:sldMkLst>
          <pc:docMk/>
          <pc:sldMk cId="4266327526" sldId="259"/>
        </pc:sldMkLst>
        <pc:spChg chg="del mod">
          <ac:chgData name="Suraksha Mummigatti" userId="2ba3f89faec92a0b" providerId="LiveId" clId="{AB158D59-6D8E-4836-8319-DE68ED5D9056}" dt="2024-11-08T03:09:41.135" v="73"/>
          <ac:spMkLst>
            <pc:docMk/>
            <pc:sldMk cId="4266327526" sldId="259"/>
            <ac:spMk id="2" creationId="{A17A0F3C-BCC1-029A-E659-2DFF463C03AC}"/>
          </ac:spMkLst>
        </pc:spChg>
        <pc:spChg chg="add">
          <ac:chgData name="Suraksha Mummigatti" userId="2ba3f89faec92a0b" providerId="LiveId" clId="{AB158D59-6D8E-4836-8319-DE68ED5D9056}" dt="2024-11-08T03:09:27.089" v="70"/>
          <ac:spMkLst>
            <pc:docMk/>
            <pc:sldMk cId="4266327526" sldId="259"/>
            <ac:spMk id="3" creationId="{F48C5F30-94AB-BE08-8C83-A67AA14024D2}"/>
          </ac:spMkLst>
        </pc:spChg>
        <pc:spChg chg="add del mod">
          <ac:chgData name="Suraksha Mummigatti" userId="2ba3f89faec92a0b" providerId="LiveId" clId="{AB158D59-6D8E-4836-8319-DE68ED5D9056}" dt="2024-11-08T03:10:13.799" v="80"/>
          <ac:spMkLst>
            <pc:docMk/>
            <pc:sldMk cId="4266327526" sldId="259"/>
            <ac:spMk id="4" creationId="{9207BC55-F41C-B165-52DF-0232263999B5}"/>
          </ac:spMkLst>
        </pc:spChg>
        <pc:spChg chg="add del mod">
          <ac:chgData name="Suraksha Mummigatti" userId="2ba3f89faec92a0b" providerId="LiveId" clId="{AB158D59-6D8E-4836-8319-DE68ED5D9056}" dt="2024-11-08T03:10:26.597" v="84"/>
          <ac:spMkLst>
            <pc:docMk/>
            <pc:sldMk cId="4266327526" sldId="259"/>
            <ac:spMk id="6" creationId="{52FE3BDE-9739-2F27-B171-ECC2F93652A3}"/>
          </ac:spMkLst>
        </pc:spChg>
        <pc:spChg chg="mod">
          <ac:chgData name="Suraksha Mummigatti" userId="2ba3f89faec92a0b" providerId="LiveId" clId="{AB158D59-6D8E-4836-8319-DE68ED5D9056}" dt="2024-11-08T03:17:43.306" v="141" actId="1076"/>
          <ac:spMkLst>
            <pc:docMk/>
            <pc:sldMk cId="4266327526" sldId="259"/>
            <ac:spMk id="7" creationId="{E91E29FC-2512-3DC8-4180-7703269A23F7}"/>
          </ac:spMkLst>
        </pc:spChg>
        <pc:spChg chg="add del mod">
          <ac:chgData name="Suraksha Mummigatti" userId="2ba3f89faec92a0b" providerId="LiveId" clId="{AB158D59-6D8E-4836-8319-DE68ED5D9056}" dt="2024-11-08T03:11:28.171" v="90"/>
          <ac:spMkLst>
            <pc:docMk/>
            <pc:sldMk cId="4266327526" sldId="259"/>
            <ac:spMk id="8" creationId="{8254B286-EEA7-F577-F6B3-AB7310DDBDA1}"/>
          </ac:spMkLst>
        </pc:spChg>
        <pc:spChg chg="add mod">
          <ac:chgData name="Suraksha Mummigatti" userId="2ba3f89faec92a0b" providerId="LiveId" clId="{AB158D59-6D8E-4836-8319-DE68ED5D9056}" dt="2024-11-08T03:17:30.964" v="140" actId="20577"/>
          <ac:spMkLst>
            <pc:docMk/>
            <pc:sldMk cId="4266327526" sldId="259"/>
            <ac:spMk id="10" creationId="{45EBBD57-5E20-A37E-0526-1A3B1D42DA33}"/>
          </ac:spMkLst>
        </pc:spChg>
        <pc:cxnChg chg="mod">
          <ac:chgData name="Suraksha Mummigatti" userId="2ba3f89faec92a0b" providerId="LiveId" clId="{AB158D59-6D8E-4836-8319-DE68ED5D9056}" dt="2024-11-08T03:17:52.762" v="142" actId="1076"/>
          <ac:cxnSpMkLst>
            <pc:docMk/>
            <pc:sldMk cId="4266327526" sldId="259"/>
            <ac:cxnSpMk id="9" creationId="{102C4663-04AB-982D-D223-EF54EC30D4A6}"/>
          </ac:cxnSpMkLst>
        </pc:cxnChg>
      </pc:sldChg>
      <pc:sldChg chg="addSp delSp modSp new del mod ord">
        <pc:chgData name="Suraksha Mummigatti" userId="2ba3f89faec92a0b" providerId="LiveId" clId="{AB158D59-6D8E-4836-8319-DE68ED5D9056}" dt="2024-11-08T04:07:47.543" v="284" actId="47"/>
        <pc:sldMkLst>
          <pc:docMk/>
          <pc:sldMk cId="3117955349" sldId="271"/>
        </pc:sldMkLst>
        <pc:spChg chg="add del mod">
          <ac:chgData name="Suraksha Mummigatti" userId="2ba3f89faec92a0b" providerId="LiveId" clId="{AB158D59-6D8E-4836-8319-DE68ED5D9056}" dt="2024-11-07T10:19:27.682" v="36"/>
          <ac:spMkLst>
            <pc:docMk/>
            <pc:sldMk cId="3117955349" sldId="271"/>
            <ac:spMk id="4" creationId="{0D9B2178-A0A7-EDAB-98B2-3DADD3F52986}"/>
          </ac:spMkLst>
        </pc:spChg>
        <pc:picChg chg="add mod">
          <ac:chgData name="Suraksha Mummigatti" userId="2ba3f89faec92a0b" providerId="LiveId" clId="{AB158D59-6D8E-4836-8319-DE68ED5D9056}" dt="2024-11-07T10:18:14.032" v="2"/>
          <ac:picMkLst>
            <pc:docMk/>
            <pc:sldMk cId="3117955349" sldId="271"/>
            <ac:picMk id="3" creationId="{D53835B1-C34B-CF48-AFCD-6FD8B4989D75}"/>
          </ac:picMkLst>
        </pc:picChg>
        <pc:cxnChg chg="add mod">
          <ac:chgData name="Suraksha Mummigatti" userId="2ba3f89faec92a0b" providerId="LiveId" clId="{AB158D59-6D8E-4836-8319-DE68ED5D9056}" dt="2024-11-07T10:18:49.293" v="6" actId="1076"/>
          <ac:cxnSpMkLst>
            <pc:docMk/>
            <pc:sldMk cId="3117955349" sldId="271"/>
            <ac:cxnSpMk id="2" creationId="{1C200D95-52A4-021F-0E6A-CD4B33FEEE19}"/>
          </ac:cxnSpMkLst>
        </pc:cxnChg>
      </pc:sldChg>
      <pc:sldChg chg="addSp delSp modSp add mod">
        <pc:chgData name="Suraksha Mummigatti" userId="2ba3f89faec92a0b" providerId="LiveId" clId="{AB158D59-6D8E-4836-8319-DE68ED5D9056}" dt="2024-11-08T06:08:12.415" v="876" actId="1076"/>
        <pc:sldMkLst>
          <pc:docMk/>
          <pc:sldMk cId="4020026388" sldId="272"/>
        </pc:sldMkLst>
        <pc:spChg chg="add del mod">
          <ac:chgData name="Suraksha Mummigatti" userId="2ba3f89faec92a0b" providerId="LiveId" clId="{AB158D59-6D8E-4836-8319-DE68ED5D9056}" dt="2024-11-08T04:56:37.246" v="453" actId="478"/>
          <ac:spMkLst>
            <pc:docMk/>
            <pc:sldMk cId="4020026388" sldId="272"/>
            <ac:spMk id="8" creationId="{C19D6652-BE19-A1C3-1324-BF60E7017853}"/>
          </ac:spMkLst>
        </pc:spChg>
        <pc:spChg chg="add mod">
          <ac:chgData name="Suraksha Mummigatti" userId="2ba3f89faec92a0b" providerId="LiveId" clId="{AB158D59-6D8E-4836-8319-DE68ED5D9056}" dt="2024-11-08T05:20:49.253" v="671" actId="1076"/>
          <ac:spMkLst>
            <pc:docMk/>
            <pc:sldMk cId="4020026388" sldId="272"/>
            <ac:spMk id="13" creationId="{24D9DB3A-41B9-4897-8819-27700FC9F2B0}"/>
          </ac:spMkLst>
        </pc:spChg>
        <pc:spChg chg="add mod">
          <ac:chgData name="Suraksha Mummigatti" userId="2ba3f89faec92a0b" providerId="LiveId" clId="{AB158D59-6D8E-4836-8319-DE68ED5D9056}" dt="2024-11-08T05:20:49.253" v="671" actId="1076"/>
          <ac:spMkLst>
            <pc:docMk/>
            <pc:sldMk cId="4020026388" sldId="272"/>
            <ac:spMk id="18" creationId="{52592328-A081-48CC-5832-33E200D900CF}"/>
          </ac:spMkLst>
        </pc:spChg>
        <pc:spChg chg="add del">
          <ac:chgData name="Suraksha Mummigatti" userId="2ba3f89faec92a0b" providerId="LiveId" clId="{AB158D59-6D8E-4836-8319-DE68ED5D9056}" dt="2024-11-08T05:05:17.520" v="493" actId="22"/>
          <ac:spMkLst>
            <pc:docMk/>
            <pc:sldMk cId="4020026388" sldId="272"/>
            <ac:spMk id="23" creationId="{1E9E194A-4FA3-CCFA-5B20-E42510C2A330}"/>
          </ac:spMkLst>
        </pc:spChg>
        <pc:spChg chg="add mod">
          <ac:chgData name="Suraksha Mummigatti" userId="2ba3f89faec92a0b" providerId="LiveId" clId="{AB158D59-6D8E-4836-8319-DE68ED5D9056}" dt="2024-11-08T05:20:49.253" v="671" actId="1076"/>
          <ac:spMkLst>
            <pc:docMk/>
            <pc:sldMk cId="4020026388" sldId="272"/>
            <ac:spMk id="24" creationId="{D33950C0-B886-A688-CC81-96F2745BDD9E}"/>
          </ac:spMkLst>
        </pc:spChg>
        <pc:spChg chg="add del mod">
          <ac:chgData name="Suraksha Mummigatti" userId="2ba3f89faec92a0b" providerId="LiveId" clId="{AB158D59-6D8E-4836-8319-DE68ED5D9056}" dt="2024-11-08T05:08:35.689" v="533" actId="478"/>
          <ac:spMkLst>
            <pc:docMk/>
            <pc:sldMk cId="4020026388" sldId="272"/>
            <ac:spMk id="27" creationId="{C8B91631-13B7-E682-718D-92BB4A5ED0EF}"/>
          </ac:spMkLst>
        </pc:spChg>
        <pc:spChg chg="add del">
          <ac:chgData name="Suraksha Mummigatti" userId="2ba3f89faec92a0b" providerId="LiveId" clId="{AB158D59-6D8E-4836-8319-DE68ED5D9056}" dt="2024-11-08T05:08:49.040" v="535" actId="478"/>
          <ac:spMkLst>
            <pc:docMk/>
            <pc:sldMk cId="4020026388" sldId="272"/>
            <ac:spMk id="28" creationId="{9CB98BC7-1941-2877-399E-4E5562C902C2}"/>
          </ac:spMkLst>
        </pc:spChg>
        <pc:spChg chg="add mod">
          <ac:chgData name="Suraksha Mummigatti" userId="2ba3f89faec92a0b" providerId="LiveId" clId="{AB158D59-6D8E-4836-8319-DE68ED5D9056}" dt="2024-11-08T05:20:49.253" v="671" actId="1076"/>
          <ac:spMkLst>
            <pc:docMk/>
            <pc:sldMk cId="4020026388" sldId="272"/>
            <ac:spMk id="29" creationId="{6A75F349-8CD7-7D84-1A3E-8769C0DFCC21}"/>
          </ac:spMkLst>
        </pc:spChg>
        <pc:spChg chg="add mod">
          <ac:chgData name="Suraksha Mummigatti" userId="2ba3f89faec92a0b" providerId="LiveId" clId="{AB158D59-6D8E-4836-8319-DE68ED5D9056}" dt="2024-11-08T05:20:49.253" v="671" actId="1076"/>
          <ac:spMkLst>
            <pc:docMk/>
            <pc:sldMk cId="4020026388" sldId="272"/>
            <ac:spMk id="30" creationId="{EE9D4271-2BA8-6584-FC2F-470786BE20AD}"/>
          </ac:spMkLst>
        </pc:spChg>
        <pc:spChg chg="add mod">
          <ac:chgData name="Suraksha Mummigatti" userId="2ba3f89faec92a0b" providerId="LiveId" clId="{AB158D59-6D8E-4836-8319-DE68ED5D9056}" dt="2024-11-08T05:20:49.253" v="671" actId="1076"/>
          <ac:spMkLst>
            <pc:docMk/>
            <pc:sldMk cId="4020026388" sldId="272"/>
            <ac:spMk id="44" creationId="{BF11A95A-C7C2-9FA3-1CBD-1BAEA5DA0560}"/>
          </ac:spMkLst>
        </pc:spChg>
        <pc:spChg chg="add mod">
          <ac:chgData name="Suraksha Mummigatti" userId="2ba3f89faec92a0b" providerId="LiveId" clId="{AB158D59-6D8E-4836-8319-DE68ED5D9056}" dt="2024-11-08T05:20:49.253" v="671" actId="1076"/>
          <ac:spMkLst>
            <pc:docMk/>
            <pc:sldMk cId="4020026388" sldId="272"/>
            <ac:spMk id="45" creationId="{2A38265D-0EE3-26C1-21E4-A64BA6D50701}"/>
          </ac:spMkLst>
        </pc:spChg>
        <pc:spChg chg="add mod">
          <ac:chgData name="Suraksha Mummigatti" userId="2ba3f89faec92a0b" providerId="LiveId" clId="{AB158D59-6D8E-4836-8319-DE68ED5D9056}" dt="2024-11-08T05:20:49.253" v="671" actId="1076"/>
          <ac:spMkLst>
            <pc:docMk/>
            <pc:sldMk cId="4020026388" sldId="272"/>
            <ac:spMk id="46" creationId="{355D6A34-23D8-A8B1-1207-DC9B66F72C3A}"/>
          </ac:spMkLst>
        </pc:spChg>
        <pc:spChg chg="add mod">
          <ac:chgData name="Suraksha Mummigatti" userId="2ba3f89faec92a0b" providerId="LiveId" clId="{AB158D59-6D8E-4836-8319-DE68ED5D9056}" dt="2024-11-08T05:20:49.253" v="671" actId="1076"/>
          <ac:spMkLst>
            <pc:docMk/>
            <pc:sldMk cId="4020026388" sldId="272"/>
            <ac:spMk id="47" creationId="{CC21F656-D6AD-1029-2C04-EB6194A48959}"/>
          </ac:spMkLst>
        </pc:spChg>
        <pc:spChg chg="add mod">
          <ac:chgData name="Suraksha Mummigatti" userId="2ba3f89faec92a0b" providerId="LiveId" clId="{AB158D59-6D8E-4836-8319-DE68ED5D9056}" dt="2024-11-08T05:20:49.253" v="671" actId="1076"/>
          <ac:spMkLst>
            <pc:docMk/>
            <pc:sldMk cId="4020026388" sldId="272"/>
            <ac:spMk id="48" creationId="{1E1F1F8F-E31F-AE8B-7595-53C34C4268BA}"/>
          </ac:spMkLst>
        </pc:spChg>
        <pc:spChg chg="add mod">
          <ac:chgData name="Suraksha Mummigatti" userId="2ba3f89faec92a0b" providerId="LiveId" clId="{AB158D59-6D8E-4836-8319-DE68ED5D9056}" dt="2024-11-08T05:20:49.253" v="671" actId="1076"/>
          <ac:spMkLst>
            <pc:docMk/>
            <pc:sldMk cId="4020026388" sldId="272"/>
            <ac:spMk id="49" creationId="{05868E8D-24F6-08D6-2F9F-85C083AEAD23}"/>
          </ac:spMkLst>
        </pc:spChg>
        <pc:spChg chg="add mod">
          <ac:chgData name="Suraksha Mummigatti" userId="2ba3f89faec92a0b" providerId="LiveId" clId="{AB158D59-6D8E-4836-8319-DE68ED5D9056}" dt="2024-11-08T05:20:49.253" v="671" actId="1076"/>
          <ac:spMkLst>
            <pc:docMk/>
            <pc:sldMk cId="4020026388" sldId="272"/>
            <ac:spMk id="50" creationId="{0DF026EE-CE37-0355-1169-E4D5F3885401}"/>
          </ac:spMkLst>
        </pc:spChg>
        <pc:spChg chg="add mod">
          <ac:chgData name="Suraksha Mummigatti" userId="2ba3f89faec92a0b" providerId="LiveId" clId="{AB158D59-6D8E-4836-8319-DE68ED5D9056}" dt="2024-11-08T05:20:49.253" v="671" actId="1076"/>
          <ac:spMkLst>
            <pc:docMk/>
            <pc:sldMk cId="4020026388" sldId="272"/>
            <ac:spMk id="51" creationId="{1B28CDF7-20EF-7214-4455-EEC195A7F4B3}"/>
          </ac:spMkLst>
        </pc:spChg>
        <pc:spChg chg="add mod">
          <ac:chgData name="Suraksha Mummigatti" userId="2ba3f89faec92a0b" providerId="LiveId" clId="{AB158D59-6D8E-4836-8319-DE68ED5D9056}" dt="2024-11-08T05:20:49.253" v="671" actId="1076"/>
          <ac:spMkLst>
            <pc:docMk/>
            <pc:sldMk cId="4020026388" sldId="272"/>
            <ac:spMk id="52" creationId="{85C6EF46-7E4D-4293-3223-290131251371}"/>
          </ac:spMkLst>
        </pc:spChg>
        <pc:spChg chg="add mod">
          <ac:chgData name="Suraksha Mummigatti" userId="2ba3f89faec92a0b" providerId="LiveId" clId="{AB158D59-6D8E-4836-8319-DE68ED5D9056}" dt="2024-11-08T05:20:49.253" v="671" actId="1076"/>
          <ac:spMkLst>
            <pc:docMk/>
            <pc:sldMk cId="4020026388" sldId="272"/>
            <ac:spMk id="53" creationId="{FB7C5205-8FBE-D7F6-9366-C9B3DB579004}"/>
          </ac:spMkLst>
        </pc:spChg>
        <pc:spChg chg="add mod">
          <ac:chgData name="Suraksha Mummigatti" userId="2ba3f89faec92a0b" providerId="LiveId" clId="{AB158D59-6D8E-4836-8319-DE68ED5D9056}" dt="2024-11-08T05:20:49.253" v="671" actId="1076"/>
          <ac:spMkLst>
            <pc:docMk/>
            <pc:sldMk cId="4020026388" sldId="272"/>
            <ac:spMk id="54" creationId="{42BCD7BE-502A-B637-153F-3FB44E4F0478}"/>
          </ac:spMkLst>
        </pc:spChg>
        <pc:spChg chg="add mod">
          <ac:chgData name="Suraksha Mummigatti" userId="2ba3f89faec92a0b" providerId="LiveId" clId="{AB158D59-6D8E-4836-8319-DE68ED5D9056}" dt="2024-11-08T05:20:49.253" v="671" actId="1076"/>
          <ac:spMkLst>
            <pc:docMk/>
            <pc:sldMk cId="4020026388" sldId="272"/>
            <ac:spMk id="55" creationId="{FDD94440-4FEC-F316-A742-E942243D227D}"/>
          </ac:spMkLst>
        </pc:spChg>
        <pc:spChg chg="add mod">
          <ac:chgData name="Suraksha Mummigatti" userId="2ba3f89faec92a0b" providerId="LiveId" clId="{AB158D59-6D8E-4836-8319-DE68ED5D9056}" dt="2024-11-08T05:20:49.253" v="671" actId="1076"/>
          <ac:spMkLst>
            <pc:docMk/>
            <pc:sldMk cId="4020026388" sldId="272"/>
            <ac:spMk id="56" creationId="{37F6E7EB-750D-C909-E05B-1C3B94A11A6A}"/>
          </ac:spMkLst>
        </pc:spChg>
        <pc:spChg chg="add mod">
          <ac:chgData name="Suraksha Mummigatti" userId="2ba3f89faec92a0b" providerId="LiveId" clId="{AB158D59-6D8E-4836-8319-DE68ED5D9056}" dt="2024-11-08T05:20:49.253" v="671" actId="1076"/>
          <ac:spMkLst>
            <pc:docMk/>
            <pc:sldMk cId="4020026388" sldId="272"/>
            <ac:spMk id="57" creationId="{78AEDC1B-1F93-A20D-4690-2ED4EEB3BD65}"/>
          </ac:spMkLst>
        </pc:spChg>
        <pc:spChg chg="add mod">
          <ac:chgData name="Suraksha Mummigatti" userId="2ba3f89faec92a0b" providerId="LiveId" clId="{AB158D59-6D8E-4836-8319-DE68ED5D9056}" dt="2024-11-08T05:20:49.253" v="671" actId="1076"/>
          <ac:spMkLst>
            <pc:docMk/>
            <pc:sldMk cId="4020026388" sldId="272"/>
            <ac:spMk id="58" creationId="{E1E08326-7C8C-5050-8081-4D6FE66A0BED}"/>
          </ac:spMkLst>
        </pc:spChg>
        <pc:spChg chg="add mod">
          <ac:chgData name="Suraksha Mummigatti" userId="2ba3f89faec92a0b" providerId="LiveId" clId="{AB158D59-6D8E-4836-8319-DE68ED5D9056}" dt="2024-11-08T05:20:49.253" v="671" actId="1076"/>
          <ac:spMkLst>
            <pc:docMk/>
            <pc:sldMk cId="4020026388" sldId="272"/>
            <ac:spMk id="59" creationId="{3E52D437-5E57-43E6-03BC-F59E97BD0313}"/>
          </ac:spMkLst>
        </pc:spChg>
        <pc:spChg chg="add del">
          <ac:chgData name="Suraksha Mummigatti" userId="2ba3f89faec92a0b" providerId="LiveId" clId="{AB158D59-6D8E-4836-8319-DE68ED5D9056}" dt="2024-11-08T05:18:15.025" v="663" actId="478"/>
          <ac:spMkLst>
            <pc:docMk/>
            <pc:sldMk cId="4020026388" sldId="272"/>
            <ac:spMk id="60" creationId="{2AFA2E6D-7111-291C-3689-BCC97B551B4D}"/>
          </ac:spMkLst>
        </pc:spChg>
        <pc:spChg chg="add del">
          <ac:chgData name="Suraksha Mummigatti" userId="2ba3f89faec92a0b" providerId="LiveId" clId="{AB158D59-6D8E-4836-8319-DE68ED5D9056}" dt="2024-11-08T05:18:41.184" v="665" actId="478"/>
          <ac:spMkLst>
            <pc:docMk/>
            <pc:sldMk cId="4020026388" sldId="272"/>
            <ac:spMk id="61" creationId="{890D2C44-86BA-07ED-A49C-5EB1B1EE077F}"/>
          </ac:spMkLst>
        </pc:spChg>
        <pc:spChg chg="add del mod">
          <ac:chgData name="Suraksha Mummigatti" userId="2ba3f89faec92a0b" providerId="LiveId" clId="{AB158D59-6D8E-4836-8319-DE68ED5D9056}" dt="2024-11-08T05:19:16.363" v="668" actId="478"/>
          <ac:spMkLst>
            <pc:docMk/>
            <pc:sldMk cId="4020026388" sldId="272"/>
            <ac:spMk id="62" creationId="{9256BD45-9A37-5C87-CB55-8027C7ADEB16}"/>
          </ac:spMkLst>
        </pc:spChg>
        <pc:spChg chg="add mod">
          <ac:chgData name="Suraksha Mummigatti" userId="2ba3f89faec92a0b" providerId="LiveId" clId="{AB158D59-6D8E-4836-8319-DE68ED5D9056}" dt="2024-11-08T06:07:12.998" v="864" actId="1076"/>
          <ac:spMkLst>
            <pc:docMk/>
            <pc:sldMk cId="4020026388" sldId="272"/>
            <ac:spMk id="69" creationId="{57B144CC-A395-E12A-5372-24B141BA3AD9}"/>
          </ac:spMkLst>
        </pc:spChg>
        <pc:spChg chg="add mod">
          <ac:chgData name="Suraksha Mummigatti" userId="2ba3f89faec92a0b" providerId="LiveId" clId="{AB158D59-6D8E-4836-8319-DE68ED5D9056}" dt="2024-11-08T05:23:33.962" v="683" actId="1076"/>
          <ac:spMkLst>
            <pc:docMk/>
            <pc:sldMk cId="4020026388" sldId="272"/>
            <ac:spMk id="70" creationId="{AB1CD110-234F-1D4D-0D36-BA539095F8FC}"/>
          </ac:spMkLst>
        </pc:spChg>
        <pc:spChg chg="add mod">
          <ac:chgData name="Suraksha Mummigatti" userId="2ba3f89faec92a0b" providerId="LiveId" clId="{AB158D59-6D8E-4836-8319-DE68ED5D9056}" dt="2024-11-08T05:23:08.963" v="681" actId="1076"/>
          <ac:spMkLst>
            <pc:docMk/>
            <pc:sldMk cId="4020026388" sldId="272"/>
            <ac:spMk id="73" creationId="{A0E1F013-83CC-EEDB-DA4E-43EA960E7CDA}"/>
          </ac:spMkLst>
        </pc:spChg>
        <pc:spChg chg="add mod">
          <ac:chgData name="Suraksha Mummigatti" userId="2ba3f89faec92a0b" providerId="LiveId" clId="{AB158D59-6D8E-4836-8319-DE68ED5D9056}" dt="2024-11-08T05:23:08.963" v="681" actId="1076"/>
          <ac:spMkLst>
            <pc:docMk/>
            <pc:sldMk cId="4020026388" sldId="272"/>
            <ac:spMk id="74" creationId="{440FEF9F-B32F-8CF2-0AA7-55A68CD663B1}"/>
          </ac:spMkLst>
        </pc:spChg>
        <pc:spChg chg="add mod">
          <ac:chgData name="Suraksha Mummigatti" userId="2ba3f89faec92a0b" providerId="LiveId" clId="{AB158D59-6D8E-4836-8319-DE68ED5D9056}" dt="2024-11-08T05:23:08.963" v="681" actId="1076"/>
          <ac:spMkLst>
            <pc:docMk/>
            <pc:sldMk cId="4020026388" sldId="272"/>
            <ac:spMk id="75" creationId="{BD6B99F6-051D-EE41-796E-A280B059F8F7}"/>
          </ac:spMkLst>
        </pc:spChg>
        <pc:spChg chg="add mod">
          <ac:chgData name="Suraksha Mummigatti" userId="2ba3f89faec92a0b" providerId="LiveId" clId="{AB158D59-6D8E-4836-8319-DE68ED5D9056}" dt="2024-11-08T05:23:08.963" v="681" actId="1076"/>
          <ac:spMkLst>
            <pc:docMk/>
            <pc:sldMk cId="4020026388" sldId="272"/>
            <ac:spMk id="76" creationId="{C413F198-159B-050F-EE5D-E2E500AEFEFB}"/>
          </ac:spMkLst>
        </pc:spChg>
        <pc:spChg chg="add mod">
          <ac:chgData name="Suraksha Mummigatti" userId="2ba3f89faec92a0b" providerId="LiveId" clId="{AB158D59-6D8E-4836-8319-DE68ED5D9056}" dt="2024-11-08T06:07:06.354" v="863" actId="1076"/>
          <ac:spMkLst>
            <pc:docMk/>
            <pc:sldMk cId="4020026388" sldId="272"/>
            <ac:spMk id="77" creationId="{5198AB20-B2BD-5B20-2CCC-DDCC304DD24D}"/>
          </ac:spMkLst>
        </pc:spChg>
        <pc:spChg chg="add mod">
          <ac:chgData name="Suraksha Mummigatti" userId="2ba3f89faec92a0b" providerId="LiveId" clId="{AB158D59-6D8E-4836-8319-DE68ED5D9056}" dt="2024-11-08T05:23:08.963" v="681" actId="1076"/>
          <ac:spMkLst>
            <pc:docMk/>
            <pc:sldMk cId="4020026388" sldId="272"/>
            <ac:spMk id="78" creationId="{A5A22ECE-34EF-3F24-FA75-A35FC285762E}"/>
          </ac:spMkLst>
        </pc:spChg>
        <pc:spChg chg="add mod">
          <ac:chgData name="Suraksha Mummigatti" userId="2ba3f89faec92a0b" providerId="LiveId" clId="{AB158D59-6D8E-4836-8319-DE68ED5D9056}" dt="2024-11-08T05:23:08.963" v="681" actId="1076"/>
          <ac:spMkLst>
            <pc:docMk/>
            <pc:sldMk cId="4020026388" sldId="272"/>
            <ac:spMk id="79" creationId="{87F777CD-DDAB-3E35-7B32-C3DE8A6D1EBE}"/>
          </ac:spMkLst>
        </pc:spChg>
        <pc:spChg chg="add mod">
          <ac:chgData name="Suraksha Mummigatti" userId="2ba3f89faec92a0b" providerId="LiveId" clId="{AB158D59-6D8E-4836-8319-DE68ED5D9056}" dt="2024-11-08T05:23:08.963" v="681" actId="1076"/>
          <ac:spMkLst>
            <pc:docMk/>
            <pc:sldMk cId="4020026388" sldId="272"/>
            <ac:spMk id="80" creationId="{EE10B0E9-8D1B-60F5-45DA-8AA3B41C7892}"/>
          </ac:spMkLst>
        </pc:spChg>
        <pc:spChg chg="add mod">
          <ac:chgData name="Suraksha Mummigatti" userId="2ba3f89faec92a0b" providerId="LiveId" clId="{AB158D59-6D8E-4836-8319-DE68ED5D9056}" dt="2024-11-08T05:23:08.963" v="681" actId="1076"/>
          <ac:spMkLst>
            <pc:docMk/>
            <pc:sldMk cId="4020026388" sldId="272"/>
            <ac:spMk id="81" creationId="{491E2489-7753-B55A-9D35-4DAB05C9350D}"/>
          </ac:spMkLst>
        </pc:spChg>
        <pc:spChg chg="add mod">
          <ac:chgData name="Suraksha Mummigatti" userId="2ba3f89faec92a0b" providerId="LiveId" clId="{AB158D59-6D8E-4836-8319-DE68ED5D9056}" dt="2024-11-08T05:23:08.963" v="681" actId="1076"/>
          <ac:spMkLst>
            <pc:docMk/>
            <pc:sldMk cId="4020026388" sldId="272"/>
            <ac:spMk id="82" creationId="{313AF671-0F0E-BE23-8B47-561CD1BEBE19}"/>
          </ac:spMkLst>
        </pc:spChg>
        <pc:spChg chg="add mod">
          <ac:chgData name="Suraksha Mummigatti" userId="2ba3f89faec92a0b" providerId="LiveId" clId="{AB158D59-6D8E-4836-8319-DE68ED5D9056}" dt="2024-11-08T05:23:08.963" v="681" actId="1076"/>
          <ac:spMkLst>
            <pc:docMk/>
            <pc:sldMk cId="4020026388" sldId="272"/>
            <ac:spMk id="83" creationId="{44A6A637-980C-4A11-3FA3-AEF8685986EC}"/>
          </ac:spMkLst>
        </pc:spChg>
        <pc:spChg chg="add mod">
          <ac:chgData name="Suraksha Mummigatti" userId="2ba3f89faec92a0b" providerId="LiveId" clId="{AB158D59-6D8E-4836-8319-DE68ED5D9056}" dt="2024-11-08T05:23:08.963" v="681" actId="1076"/>
          <ac:spMkLst>
            <pc:docMk/>
            <pc:sldMk cId="4020026388" sldId="272"/>
            <ac:spMk id="84" creationId="{BE88BEF9-C0F3-68CA-2191-9A23441E6180}"/>
          </ac:spMkLst>
        </pc:spChg>
        <pc:spChg chg="add mod">
          <ac:chgData name="Suraksha Mummigatti" userId="2ba3f89faec92a0b" providerId="LiveId" clId="{AB158D59-6D8E-4836-8319-DE68ED5D9056}" dt="2024-11-08T05:23:08.963" v="681" actId="1076"/>
          <ac:spMkLst>
            <pc:docMk/>
            <pc:sldMk cId="4020026388" sldId="272"/>
            <ac:spMk id="85" creationId="{D1379E23-3CA3-C22E-4735-FB767FBAC1D9}"/>
          </ac:spMkLst>
        </pc:spChg>
        <pc:spChg chg="add mod">
          <ac:chgData name="Suraksha Mummigatti" userId="2ba3f89faec92a0b" providerId="LiveId" clId="{AB158D59-6D8E-4836-8319-DE68ED5D9056}" dt="2024-11-08T05:23:08.963" v="681" actId="1076"/>
          <ac:spMkLst>
            <pc:docMk/>
            <pc:sldMk cId="4020026388" sldId="272"/>
            <ac:spMk id="86" creationId="{CDB16C92-5531-E734-8DB4-CFDA622D5150}"/>
          </ac:spMkLst>
        </pc:spChg>
        <pc:spChg chg="add mod">
          <ac:chgData name="Suraksha Mummigatti" userId="2ba3f89faec92a0b" providerId="LiveId" clId="{AB158D59-6D8E-4836-8319-DE68ED5D9056}" dt="2024-11-08T05:23:08.963" v="681" actId="1076"/>
          <ac:spMkLst>
            <pc:docMk/>
            <pc:sldMk cId="4020026388" sldId="272"/>
            <ac:spMk id="87" creationId="{FCF20418-BDB3-5506-F488-ED635D855F6F}"/>
          </ac:spMkLst>
        </pc:spChg>
        <pc:spChg chg="add mod">
          <ac:chgData name="Suraksha Mummigatti" userId="2ba3f89faec92a0b" providerId="LiveId" clId="{AB158D59-6D8E-4836-8319-DE68ED5D9056}" dt="2024-11-08T05:23:08.963" v="681" actId="1076"/>
          <ac:spMkLst>
            <pc:docMk/>
            <pc:sldMk cId="4020026388" sldId="272"/>
            <ac:spMk id="88" creationId="{F8BA6F6D-A2BF-6FCB-7877-486BA427F979}"/>
          </ac:spMkLst>
        </pc:spChg>
        <pc:spChg chg="add mod">
          <ac:chgData name="Suraksha Mummigatti" userId="2ba3f89faec92a0b" providerId="LiveId" clId="{AB158D59-6D8E-4836-8319-DE68ED5D9056}" dt="2024-11-08T06:07:21.418" v="865" actId="1076"/>
          <ac:spMkLst>
            <pc:docMk/>
            <pc:sldMk cId="4020026388" sldId="272"/>
            <ac:spMk id="89" creationId="{8665C2AC-77F2-5BA1-91AC-6CFD56A71343}"/>
          </ac:spMkLst>
        </pc:spChg>
        <pc:spChg chg="add del mod">
          <ac:chgData name="Suraksha Mummigatti" userId="2ba3f89faec92a0b" providerId="LiveId" clId="{AB158D59-6D8E-4836-8319-DE68ED5D9056}" dt="2024-11-08T05:27:02.738" v="718"/>
          <ac:spMkLst>
            <pc:docMk/>
            <pc:sldMk cId="4020026388" sldId="272"/>
            <ac:spMk id="90" creationId="{C34A2CFC-B414-BA34-D549-FC96A1AB927D}"/>
          </ac:spMkLst>
        </pc:spChg>
        <pc:spChg chg="add del mod">
          <ac:chgData name="Suraksha Mummigatti" userId="2ba3f89faec92a0b" providerId="LiveId" clId="{AB158D59-6D8E-4836-8319-DE68ED5D9056}" dt="2024-11-08T05:28:09.896" v="727"/>
          <ac:spMkLst>
            <pc:docMk/>
            <pc:sldMk cId="4020026388" sldId="272"/>
            <ac:spMk id="94" creationId="{3F48CCF3-E12C-CA87-5022-973E401E5940}"/>
          </ac:spMkLst>
        </pc:spChg>
        <pc:spChg chg="add del mod">
          <ac:chgData name="Suraksha Mummigatti" userId="2ba3f89faec92a0b" providerId="LiveId" clId="{AB158D59-6D8E-4836-8319-DE68ED5D9056}" dt="2024-11-08T05:28:41.812" v="750"/>
          <ac:spMkLst>
            <pc:docMk/>
            <pc:sldMk cId="4020026388" sldId="272"/>
            <ac:spMk id="95" creationId="{004ED212-20CA-D020-5527-AFE39DFE34CF}"/>
          </ac:spMkLst>
        </pc:spChg>
        <pc:spChg chg="add mod">
          <ac:chgData name="Suraksha Mummigatti" userId="2ba3f89faec92a0b" providerId="LiveId" clId="{AB158D59-6D8E-4836-8319-DE68ED5D9056}" dt="2024-11-08T05:30:39.793" v="822" actId="255"/>
          <ac:spMkLst>
            <pc:docMk/>
            <pc:sldMk cId="4020026388" sldId="272"/>
            <ac:spMk id="96" creationId="{B56306B2-8CA9-29ED-FC5E-F8890231E4F0}"/>
          </ac:spMkLst>
        </pc:spChg>
        <pc:spChg chg="add mod">
          <ac:chgData name="Suraksha Mummigatti" userId="2ba3f89faec92a0b" providerId="LiveId" clId="{AB158D59-6D8E-4836-8319-DE68ED5D9056}" dt="2024-11-08T05:32:55.687" v="856" actId="2711"/>
          <ac:spMkLst>
            <pc:docMk/>
            <pc:sldMk cId="4020026388" sldId="272"/>
            <ac:spMk id="97" creationId="{D85842F9-07FF-E64E-0BB7-F9077E34F666}"/>
          </ac:spMkLst>
        </pc:spChg>
        <pc:spChg chg="add del mod">
          <ac:chgData name="Suraksha Mummigatti" userId="2ba3f89faec92a0b" providerId="LiveId" clId="{AB158D59-6D8E-4836-8319-DE68ED5D9056}" dt="2024-11-08T05:31:40.251" v="829"/>
          <ac:spMkLst>
            <pc:docMk/>
            <pc:sldMk cId="4020026388" sldId="272"/>
            <ac:spMk id="98" creationId="{4E9329FF-8C80-BC79-D6AC-F177D61B67D2}"/>
          </ac:spMkLst>
        </pc:spChg>
        <pc:spChg chg="add mod">
          <ac:chgData name="Suraksha Mummigatti" userId="2ba3f89faec92a0b" providerId="LiveId" clId="{AB158D59-6D8E-4836-8319-DE68ED5D9056}" dt="2024-11-08T06:08:12.415" v="876" actId="1076"/>
          <ac:spMkLst>
            <pc:docMk/>
            <pc:sldMk cId="4020026388" sldId="272"/>
            <ac:spMk id="99" creationId="{2A940DA2-7385-B8D3-E667-0920B2E26626}"/>
          </ac:spMkLst>
        </pc:spChg>
        <pc:picChg chg="del mod">
          <ac:chgData name="Suraksha Mummigatti" userId="2ba3f89faec92a0b" providerId="LiveId" clId="{AB158D59-6D8E-4836-8319-DE68ED5D9056}" dt="2024-11-08T04:53:40.928" v="450" actId="478"/>
          <ac:picMkLst>
            <pc:docMk/>
            <pc:sldMk cId="4020026388" sldId="272"/>
            <ac:picMk id="3" creationId="{F2D4AC97-698A-6789-743E-4D66C28BF645}"/>
          </ac:picMkLst>
        </pc:picChg>
        <pc:picChg chg="add del mod">
          <ac:chgData name="Suraksha Mummigatti" userId="2ba3f89faec92a0b" providerId="LiveId" clId="{AB158D59-6D8E-4836-8319-DE68ED5D9056}" dt="2024-11-08T04:56:37.246" v="453" actId="478"/>
          <ac:picMkLst>
            <pc:docMk/>
            <pc:sldMk cId="4020026388" sldId="272"/>
            <ac:picMk id="5" creationId="{7AF75399-8EFE-EEF8-87B8-D9CCB61E5769}"/>
          </ac:picMkLst>
        </pc:picChg>
        <pc:picChg chg="add del mod">
          <ac:chgData name="Suraksha Mummigatti" userId="2ba3f89faec92a0b" providerId="LiveId" clId="{AB158D59-6D8E-4836-8319-DE68ED5D9056}" dt="2024-11-08T04:56:37.246" v="453" actId="478"/>
          <ac:picMkLst>
            <pc:docMk/>
            <pc:sldMk cId="4020026388" sldId="272"/>
            <ac:picMk id="7" creationId="{3C608E6E-A1F9-A63F-4E3C-A3C5015A4BAD}"/>
          </ac:picMkLst>
        </pc:picChg>
        <pc:picChg chg="add del mod">
          <ac:chgData name="Suraksha Mummigatti" userId="2ba3f89faec92a0b" providerId="LiveId" clId="{AB158D59-6D8E-4836-8319-DE68ED5D9056}" dt="2024-11-08T04:57:45.683" v="457" actId="478"/>
          <ac:picMkLst>
            <pc:docMk/>
            <pc:sldMk cId="4020026388" sldId="272"/>
            <ac:picMk id="10" creationId="{42372A30-6475-EF6C-0989-C414BEC2E59C}"/>
          </ac:picMkLst>
        </pc:picChg>
        <pc:picChg chg="add mod">
          <ac:chgData name="Suraksha Mummigatti" userId="2ba3f89faec92a0b" providerId="LiveId" clId="{AB158D59-6D8E-4836-8319-DE68ED5D9056}" dt="2024-11-08T05:20:57.286" v="672" actId="1076"/>
          <ac:picMkLst>
            <pc:docMk/>
            <pc:sldMk cId="4020026388" sldId="272"/>
            <ac:picMk id="12" creationId="{46F4D8FC-3ADD-A8BF-1640-D22DBA64B185}"/>
          </ac:picMkLst>
        </pc:picChg>
        <pc:picChg chg="add mod">
          <ac:chgData name="Suraksha Mummigatti" userId="2ba3f89faec92a0b" providerId="LiveId" clId="{AB158D59-6D8E-4836-8319-DE68ED5D9056}" dt="2024-11-08T05:28:22.568" v="729" actId="14100"/>
          <ac:picMkLst>
            <pc:docMk/>
            <pc:sldMk cId="4020026388" sldId="272"/>
            <ac:picMk id="91" creationId="{BA141D73-607A-F64E-A1F8-7D87F382C125}"/>
          </ac:picMkLst>
        </pc:picChg>
        <pc:cxnChg chg="del mod">
          <ac:chgData name="Suraksha Mummigatti" userId="2ba3f89faec92a0b" providerId="LiveId" clId="{AB158D59-6D8E-4836-8319-DE68ED5D9056}" dt="2024-11-08T04:53:38.969" v="449" actId="478"/>
          <ac:cxnSpMkLst>
            <pc:docMk/>
            <pc:sldMk cId="4020026388" sldId="272"/>
            <ac:cxnSpMk id="2" creationId="{9823741A-6404-EE00-ED6F-8BA061081A94}"/>
          </ac:cxnSpMkLst>
        </pc:cxnChg>
        <pc:cxnChg chg="add mod">
          <ac:chgData name="Suraksha Mummigatti" userId="2ba3f89faec92a0b" providerId="LiveId" clId="{AB158D59-6D8E-4836-8319-DE68ED5D9056}" dt="2024-11-08T05:20:49.253" v="671" actId="1076"/>
          <ac:cxnSpMkLst>
            <pc:docMk/>
            <pc:sldMk cId="4020026388" sldId="272"/>
            <ac:cxnSpMk id="15" creationId="{1CB1E7F1-FEAE-38B4-73AB-69E0D98E92B4}"/>
          </ac:cxnSpMkLst>
        </pc:cxnChg>
        <pc:cxnChg chg="add del mod">
          <ac:chgData name="Suraksha Mummigatti" userId="2ba3f89faec92a0b" providerId="LiveId" clId="{AB158D59-6D8E-4836-8319-DE68ED5D9056}" dt="2024-11-08T05:11:04.787" v="616" actId="478"/>
          <ac:cxnSpMkLst>
            <pc:docMk/>
            <pc:sldMk cId="4020026388" sldId="272"/>
            <ac:cxnSpMk id="20" creationId="{67AB0AF9-5413-D2AC-75F8-429022619740}"/>
          </ac:cxnSpMkLst>
        </pc:cxnChg>
        <pc:cxnChg chg="add del">
          <ac:chgData name="Suraksha Mummigatti" userId="2ba3f89faec92a0b" providerId="LiveId" clId="{AB158D59-6D8E-4836-8319-DE68ED5D9056}" dt="2024-11-08T05:07:55.140" v="530" actId="478"/>
          <ac:cxnSpMkLst>
            <pc:docMk/>
            <pc:sldMk cId="4020026388" sldId="272"/>
            <ac:cxnSpMk id="26" creationId="{7ED50A1E-8E8C-A2CD-A85E-56C671D2919F}"/>
          </ac:cxnSpMkLst>
        </pc:cxnChg>
        <pc:cxnChg chg="add mod">
          <ac:chgData name="Suraksha Mummigatti" userId="2ba3f89faec92a0b" providerId="LiveId" clId="{AB158D59-6D8E-4836-8319-DE68ED5D9056}" dt="2024-11-08T05:20:49.253" v="671" actId="1076"/>
          <ac:cxnSpMkLst>
            <pc:docMk/>
            <pc:sldMk cId="4020026388" sldId="272"/>
            <ac:cxnSpMk id="31" creationId="{C4E5A224-9753-A523-62B6-518D30D8518C}"/>
          </ac:cxnSpMkLst>
        </pc:cxnChg>
        <pc:cxnChg chg="add mod">
          <ac:chgData name="Suraksha Mummigatti" userId="2ba3f89faec92a0b" providerId="LiveId" clId="{AB158D59-6D8E-4836-8319-DE68ED5D9056}" dt="2024-11-08T05:20:49.253" v="671" actId="1076"/>
          <ac:cxnSpMkLst>
            <pc:docMk/>
            <pc:sldMk cId="4020026388" sldId="272"/>
            <ac:cxnSpMk id="32" creationId="{659A7450-2ED9-28DD-C421-88ED7315E696}"/>
          </ac:cxnSpMkLst>
        </pc:cxnChg>
        <pc:cxnChg chg="add mod">
          <ac:chgData name="Suraksha Mummigatti" userId="2ba3f89faec92a0b" providerId="LiveId" clId="{AB158D59-6D8E-4836-8319-DE68ED5D9056}" dt="2024-11-08T05:20:49.253" v="671" actId="1076"/>
          <ac:cxnSpMkLst>
            <pc:docMk/>
            <pc:sldMk cId="4020026388" sldId="272"/>
            <ac:cxnSpMk id="33" creationId="{E3E8C99B-32E5-FA62-3350-B41F9D6876E1}"/>
          </ac:cxnSpMkLst>
        </pc:cxnChg>
        <pc:cxnChg chg="add del mod">
          <ac:chgData name="Suraksha Mummigatti" userId="2ba3f89faec92a0b" providerId="LiveId" clId="{AB158D59-6D8E-4836-8319-DE68ED5D9056}" dt="2024-11-08T05:11:48.144" v="622" actId="478"/>
          <ac:cxnSpMkLst>
            <pc:docMk/>
            <pc:sldMk cId="4020026388" sldId="272"/>
            <ac:cxnSpMk id="34" creationId="{5665388F-0390-9B05-24AE-0A574A776041}"/>
          </ac:cxnSpMkLst>
        </pc:cxnChg>
        <pc:cxnChg chg="add mod">
          <ac:chgData name="Suraksha Mummigatti" userId="2ba3f89faec92a0b" providerId="LiveId" clId="{AB158D59-6D8E-4836-8319-DE68ED5D9056}" dt="2024-11-08T05:11:49.690" v="623"/>
          <ac:cxnSpMkLst>
            <pc:docMk/>
            <pc:sldMk cId="4020026388" sldId="272"/>
            <ac:cxnSpMk id="36" creationId="{D19D82FB-CD5D-EF62-734D-A0B2031516D5}"/>
          </ac:cxnSpMkLst>
        </pc:cxnChg>
        <pc:cxnChg chg="add mod">
          <ac:chgData name="Suraksha Mummigatti" userId="2ba3f89faec92a0b" providerId="LiveId" clId="{AB158D59-6D8E-4836-8319-DE68ED5D9056}" dt="2024-11-08T05:20:49.253" v="671" actId="1076"/>
          <ac:cxnSpMkLst>
            <pc:docMk/>
            <pc:sldMk cId="4020026388" sldId="272"/>
            <ac:cxnSpMk id="37" creationId="{42DA3A25-34F5-0914-78BE-F3468032E9A9}"/>
          </ac:cxnSpMkLst>
        </pc:cxnChg>
        <pc:cxnChg chg="add mod">
          <ac:chgData name="Suraksha Mummigatti" userId="2ba3f89faec92a0b" providerId="LiveId" clId="{AB158D59-6D8E-4836-8319-DE68ED5D9056}" dt="2024-11-08T05:20:49.253" v="671" actId="1076"/>
          <ac:cxnSpMkLst>
            <pc:docMk/>
            <pc:sldMk cId="4020026388" sldId="272"/>
            <ac:cxnSpMk id="39" creationId="{93226125-B8A2-17D5-1CAF-CCA89E50A37B}"/>
          </ac:cxnSpMkLst>
        </pc:cxnChg>
        <pc:cxnChg chg="add mod">
          <ac:chgData name="Suraksha Mummigatti" userId="2ba3f89faec92a0b" providerId="LiveId" clId="{AB158D59-6D8E-4836-8319-DE68ED5D9056}" dt="2024-11-08T05:23:08.963" v="681" actId="1076"/>
          <ac:cxnSpMkLst>
            <pc:docMk/>
            <pc:sldMk cId="4020026388" sldId="272"/>
            <ac:cxnSpMk id="71" creationId="{00354C4E-C6B1-AACD-46EB-D9F4DD436DDF}"/>
          </ac:cxnSpMkLst>
        </pc:cxnChg>
        <pc:cxnChg chg="add mod">
          <ac:chgData name="Suraksha Mummigatti" userId="2ba3f89faec92a0b" providerId="LiveId" clId="{AB158D59-6D8E-4836-8319-DE68ED5D9056}" dt="2024-11-08T05:23:08.963" v="681" actId="1076"/>
          <ac:cxnSpMkLst>
            <pc:docMk/>
            <pc:sldMk cId="4020026388" sldId="272"/>
            <ac:cxnSpMk id="72" creationId="{5A972874-56FC-EAD1-0A32-3A1C92E9F6AF}"/>
          </ac:cxnSpMkLst>
        </pc:cxnChg>
        <pc:cxnChg chg="add mod">
          <ac:chgData name="Suraksha Mummigatti" userId="2ba3f89faec92a0b" providerId="LiveId" clId="{AB158D59-6D8E-4836-8319-DE68ED5D9056}" dt="2024-11-08T05:28:17.983" v="728" actId="1076"/>
          <ac:cxnSpMkLst>
            <pc:docMk/>
            <pc:sldMk cId="4020026388" sldId="272"/>
            <ac:cxnSpMk id="92" creationId="{F00BA739-0B17-259D-6DA3-2CA022166F52}"/>
          </ac:cxnSpMkLst>
        </pc:cxnChg>
        <pc:cxnChg chg="add del mod">
          <ac:chgData name="Suraksha Mummigatti" userId="2ba3f89faec92a0b" providerId="LiveId" clId="{AB158D59-6D8E-4836-8319-DE68ED5D9056}" dt="2024-11-08T05:27:51.387" v="723" actId="478"/>
          <ac:cxnSpMkLst>
            <pc:docMk/>
            <pc:sldMk cId="4020026388" sldId="272"/>
            <ac:cxnSpMk id="93" creationId="{6A593445-4638-F207-7817-B7376C721F54}"/>
          </ac:cxnSpMkLst>
        </pc:cxnChg>
      </pc:sldChg>
      <pc:sldChg chg="addSp delSp modSp add mod">
        <pc:chgData name="Suraksha Mummigatti" userId="2ba3f89faec92a0b" providerId="LiveId" clId="{AB158D59-6D8E-4836-8319-DE68ED5D9056}" dt="2024-11-08T07:23:22.529" v="1496" actId="207"/>
        <pc:sldMkLst>
          <pc:docMk/>
          <pc:sldMk cId="3935673293" sldId="273"/>
        </pc:sldMkLst>
        <pc:spChg chg="add mod">
          <ac:chgData name="Suraksha Mummigatti" userId="2ba3f89faec92a0b" providerId="LiveId" clId="{AB158D59-6D8E-4836-8319-DE68ED5D9056}" dt="2024-11-08T06:12:24.668" v="882" actId="1076"/>
          <ac:spMkLst>
            <pc:docMk/>
            <pc:sldMk cId="3935673293" sldId="273"/>
            <ac:spMk id="5" creationId="{D2875519-B089-3026-1157-2E96EB94884B}"/>
          </ac:spMkLst>
        </pc:spChg>
        <pc:spChg chg="add mod">
          <ac:chgData name="Suraksha Mummigatti" userId="2ba3f89faec92a0b" providerId="LiveId" clId="{AB158D59-6D8E-4836-8319-DE68ED5D9056}" dt="2024-11-08T06:34:55.385" v="1039" actId="14100"/>
          <ac:spMkLst>
            <pc:docMk/>
            <pc:sldMk cId="3935673293" sldId="273"/>
            <ac:spMk id="6" creationId="{BD1173E6-8DC1-C3D3-8132-52D76B3D7ABB}"/>
          </ac:spMkLst>
        </pc:spChg>
        <pc:spChg chg="add mod">
          <ac:chgData name="Suraksha Mummigatti" userId="2ba3f89faec92a0b" providerId="LiveId" clId="{AB158D59-6D8E-4836-8319-DE68ED5D9056}" dt="2024-11-08T06:49:09.918" v="1193" actId="14100"/>
          <ac:spMkLst>
            <pc:docMk/>
            <pc:sldMk cId="3935673293" sldId="273"/>
            <ac:spMk id="7" creationId="{37734ADA-071E-55E7-71D4-CD98F6048D38}"/>
          </ac:spMkLst>
        </pc:spChg>
        <pc:spChg chg="add mod">
          <ac:chgData name="Suraksha Mummigatti" userId="2ba3f89faec92a0b" providerId="LiveId" clId="{AB158D59-6D8E-4836-8319-DE68ED5D9056}" dt="2024-11-08T06:47:53.679" v="1184" actId="14100"/>
          <ac:spMkLst>
            <pc:docMk/>
            <pc:sldMk cId="3935673293" sldId="273"/>
            <ac:spMk id="8" creationId="{693F5D90-2A39-F70A-2D73-DDBDD1683BE2}"/>
          </ac:spMkLst>
        </pc:spChg>
        <pc:spChg chg="add mod">
          <ac:chgData name="Suraksha Mummigatti" userId="2ba3f89faec92a0b" providerId="LiveId" clId="{AB158D59-6D8E-4836-8319-DE68ED5D9056}" dt="2024-11-08T06:59:03.162" v="1327" actId="1076"/>
          <ac:spMkLst>
            <pc:docMk/>
            <pc:sldMk cId="3935673293" sldId="273"/>
            <ac:spMk id="9" creationId="{401FC37C-EF2A-6A65-E8B4-2926ABB13528}"/>
          </ac:spMkLst>
        </pc:spChg>
        <pc:spChg chg="add mod">
          <ac:chgData name="Suraksha Mummigatti" userId="2ba3f89faec92a0b" providerId="LiveId" clId="{AB158D59-6D8E-4836-8319-DE68ED5D9056}" dt="2024-11-08T07:23:22.529" v="1496" actId="207"/>
          <ac:spMkLst>
            <pc:docMk/>
            <pc:sldMk cId="3935673293" sldId="273"/>
            <ac:spMk id="10" creationId="{67711469-4ECA-6880-43A1-213CBCC782CC}"/>
          </ac:spMkLst>
        </pc:spChg>
        <pc:spChg chg="add mod">
          <ac:chgData name="Suraksha Mummigatti" userId="2ba3f89faec92a0b" providerId="LiveId" clId="{AB158D59-6D8E-4836-8319-DE68ED5D9056}" dt="2024-11-08T06:34:37.538" v="1037" actId="688"/>
          <ac:spMkLst>
            <pc:docMk/>
            <pc:sldMk cId="3935673293" sldId="273"/>
            <ac:spMk id="11" creationId="{DC57F733-AD1A-875B-1E65-31D3D69BA822}"/>
          </ac:spMkLst>
        </pc:spChg>
        <pc:spChg chg="add mod">
          <ac:chgData name="Suraksha Mummigatti" userId="2ba3f89faec92a0b" providerId="LiveId" clId="{AB158D59-6D8E-4836-8319-DE68ED5D9056}" dt="2024-11-08T06:19:21.940" v="909"/>
          <ac:spMkLst>
            <pc:docMk/>
            <pc:sldMk cId="3935673293" sldId="273"/>
            <ac:spMk id="12" creationId="{41167CA9-E66B-7B49-26E3-3DFD76245D9C}"/>
          </ac:spMkLst>
        </pc:spChg>
        <pc:spChg chg="add mod">
          <ac:chgData name="Suraksha Mummigatti" userId="2ba3f89faec92a0b" providerId="LiveId" clId="{AB158D59-6D8E-4836-8319-DE68ED5D9056}" dt="2024-11-08T06:34:37.538" v="1037" actId="688"/>
          <ac:spMkLst>
            <pc:docMk/>
            <pc:sldMk cId="3935673293" sldId="273"/>
            <ac:spMk id="13" creationId="{155A6DDA-A36D-0153-3B48-17CD00FA3F77}"/>
          </ac:spMkLst>
        </pc:spChg>
        <pc:spChg chg="add del mod">
          <ac:chgData name="Suraksha Mummigatti" userId="2ba3f89faec92a0b" providerId="LiveId" clId="{AB158D59-6D8E-4836-8319-DE68ED5D9056}" dt="2024-11-08T06:29:24.246" v="1002" actId="478"/>
          <ac:spMkLst>
            <pc:docMk/>
            <pc:sldMk cId="3935673293" sldId="273"/>
            <ac:spMk id="14" creationId="{42E6B7BA-BF2B-BB0F-7F30-968602A9315F}"/>
          </ac:spMkLst>
        </pc:spChg>
        <pc:spChg chg="add del mod">
          <ac:chgData name="Suraksha Mummigatti" userId="2ba3f89faec92a0b" providerId="LiveId" clId="{AB158D59-6D8E-4836-8319-DE68ED5D9056}" dt="2024-11-08T06:29:27.433" v="1003" actId="478"/>
          <ac:spMkLst>
            <pc:docMk/>
            <pc:sldMk cId="3935673293" sldId="273"/>
            <ac:spMk id="15" creationId="{6D63AF15-3975-0EF2-216F-1BEC7609D605}"/>
          </ac:spMkLst>
        </pc:spChg>
        <pc:spChg chg="add del mod">
          <ac:chgData name="Suraksha Mummigatti" userId="2ba3f89faec92a0b" providerId="LiveId" clId="{AB158D59-6D8E-4836-8319-DE68ED5D9056}" dt="2024-11-08T06:34:37.538" v="1037" actId="688"/>
          <ac:spMkLst>
            <pc:docMk/>
            <pc:sldMk cId="3935673293" sldId="273"/>
            <ac:spMk id="16" creationId="{522BF00B-E8F1-2D46-FAD3-56C61B64BFFE}"/>
          </ac:spMkLst>
        </pc:spChg>
        <pc:spChg chg="add del mod">
          <ac:chgData name="Suraksha Mummigatti" userId="2ba3f89faec92a0b" providerId="LiveId" clId="{AB158D59-6D8E-4836-8319-DE68ED5D9056}" dt="2024-11-08T06:29:04.002" v="999" actId="478"/>
          <ac:spMkLst>
            <pc:docMk/>
            <pc:sldMk cId="3935673293" sldId="273"/>
            <ac:spMk id="17" creationId="{867DE762-3935-EAAD-3199-30788FB671FA}"/>
          </ac:spMkLst>
        </pc:spChg>
        <pc:spChg chg="add del mod">
          <ac:chgData name="Suraksha Mummigatti" userId="2ba3f89faec92a0b" providerId="LiveId" clId="{AB158D59-6D8E-4836-8319-DE68ED5D9056}" dt="2024-11-08T06:30:57.627" v="1020" actId="478"/>
          <ac:spMkLst>
            <pc:docMk/>
            <pc:sldMk cId="3935673293" sldId="273"/>
            <ac:spMk id="18" creationId="{E78CCB8E-D4DA-21D8-1082-77B23416FB2A}"/>
          </ac:spMkLst>
        </pc:spChg>
        <pc:spChg chg="add del mod">
          <ac:chgData name="Suraksha Mummigatti" userId="2ba3f89faec92a0b" providerId="LiveId" clId="{AB158D59-6D8E-4836-8319-DE68ED5D9056}" dt="2024-11-08T06:28:56.094" v="996" actId="478"/>
          <ac:spMkLst>
            <pc:docMk/>
            <pc:sldMk cId="3935673293" sldId="273"/>
            <ac:spMk id="19" creationId="{37E1B269-537E-DB03-7724-3F7EE0923C49}"/>
          </ac:spMkLst>
        </pc:spChg>
        <pc:spChg chg="add del mod">
          <ac:chgData name="Suraksha Mummigatti" userId="2ba3f89faec92a0b" providerId="LiveId" clId="{AB158D59-6D8E-4836-8319-DE68ED5D9056}" dt="2024-11-08T06:30:39.132" v="1016" actId="478"/>
          <ac:spMkLst>
            <pc:docMk/>
            <pc:sldMk cId="3935673293" sldId="273"/>
            <ac:spMk id="20" creationId="{ECCA64F2-40C9-2A08-93DC-BB60C2F56E30}"/>
          </ac:spMkLst>
        </pc:spChg>
        <pc:spChg chg="add del mod">
          <ac:chgData name="Suraksha Mummigatti" userId="2ba3f89faec92a0b" providerId="LiveId" clId="{AB158D59-6D8E-4836-8319-DE68ED5D9056}" dt="2024-11-08T06:22:10.979" v="929"/>
          <ac:spMkLst>
            <pc:docMk/>
            <pc:sldMk cId="3935673293" sldId="273"/>
            <ac:spMk id="21" creationId="{CB426D5C-2893-206D-1FB0-BECEF30FEBCC}"/>
          </ac:spMkLst>
        </pc:spChg>
        <pc:spChg chg="add del mod">
          <ac:chgData name="Suraksha Mummigatti" userId="2ba3f89faec92a0b" providerId="LiveId" clId="{AB158D59-6D8E-4836-8319-DE68ED5D9056}" dt="2024-11-08T06:22:24.762" v="932"/>
          <ac:spMkLst>
            <pc:docMk/>
            <pc:sldMk cId="3935673293" sldId="273"/>
            <ac:spMk id="24" creationId="{2D405F15-4854-749A-457D-CDC68B7A5B94}"/>
          </ac:spMkLst>
        </pc:spChg>
        <pc:spChg chg="add del mod">
          <ac:chgData name="Suraksha Mummigatti" userId="2ba3f89faec92a0b" providerId="LiveId" clId="{AB158D59-6D8E-4836-8319-DE68ED5D9056}" dt="2024-11-08T06:23:01.238" v="935" actId="478"/>
          <ac:spMkLst>
            <pc:docMk/>
            <pc:sldMk cId="3935673293" sldId="273"/>
            <ac:spMk id="25" creationId="{98309C5E-E666-86E8-A68F-867180405543}"/>
          </ac:spMkLst>
        </pc:spChg>
        <pc:spChg chg="add mod">
          <ac:chgData name="Suraksha Mummigatti" userId="2ba3f89faec92a0b" providerId="LiveId" clId="{AB158D59-6D8E-4836-8319-DE68ED5D9056}" dt="2024-11-08T06:34:37.538" v="1037" actId="688"/>
          <ac:spMkLst>
            <pc:docMk/>
            <pc:sldMk cId="3935673293" sldId="273"/>
            <ac:spMk id="34" creationId="{143CCEF8-E515-E662-0DA8-0D6AED523393}"/>
          </ac:spMkLst>
        </pc:spChg>
        <pc:spChg chg="add mod">
          <ac:chgData name="Suraksha Mummigatti" userId="2ba3f89faec92a0b" providerId="LiveId" clId="{AB158D59-6D8E-4836-8319-DE68ED5D9056}" dt="2024-11-08T06:34:37.538" v="1037" actId="688"/>
          <ac:spMkLst>
            <pc:docMk/>
            <pc:sldMk cId="3935673293" sldId="273"/>
            <ac:spMk id="37" creationId="{CD2DF01D-F861-FDC2-870C-6948A0E7F516}"/>
          </ac:spMkLst>
        </pc:spChg>
        <pc:spChg chg="add del mod">
          <ac:chgData name="Suraksha Mummigatti" userId="2ba3f89faec92a0b" providerId="LiveId" clId="{AB158D59-6D8E-4836-8319-DE68ED5D9056}" dt="2024-11-08T06:26:46.649" v="976" actId="478"/>
          <ac:spMkLst>
            <pc:docMk/>
            <pc:sldMk cId="3935673293" sldId="273"/>
            <ac:spMk id="38" creationId="{3EFFA6DA-243D-28EA-6523-FEBD8AA36A24}"/>
          </ac:spMkLst>
        </pc:spChg>
        <pc:spChg chg="add mod">
          <ac:chgData name="Suraksha Mummigatti" userId="2ba3f89faec92a0b" providerId="LiveId" clId="{AB158D59-6D8E-4836-8319-DE68ED5D9056}" dt="2024-11-08T06:34:37.538" v="1037" actId="688"/>
          <ac:spMkLst>
            <pc:docMk/>
            <pc:sldMk cId="3935673293" sldId="273"/>
            <ac:spMk id="46" creationId="{E044AC1E-1B34-0454-BF48-953C7EDB4FC0}"/>
          </ac:spMkLst>
        </pc:spChg>
        <pc:spChg chg="add mod">
          <ac:chgData name="Suraksha Mummigatti" userId="2ba3f89faec92a0b" providerId="LiveId" clId="{AB158D59-6D8E-4836-8319-DE68ED5D9056}" dt="2024-11-08T06:34:37.538" v="1037" actId="688"/>
          <ac:spMkLst>
            <pc:docMk/>
            <pc:sldMk cId="3935673293" sldId="273"/>
            <ac:spMk id="50" creationId="{F3EA2FE5-39B9-5234-D125-E06317CF26E9}"/>
          </ac:spMkLst>
        </pc:spChg>
        <pc:spChg chg="add mod">
          <ac:chgData name="Suraksha Mummigatti" userId="2ba3f89faec92a0b" providerId="LiveId" clId="{AB158D59-6D8E-4836-8319-DE68ED5D9056}" dt="2024-11-08T06:34:37.538" v="1037" actId="688"/>
          <ac:spMkLst>
            <pc:docMk/>
            <pc:sldMk cId="3935673293" sldId="273"/>
            <ac:spMk id="54" creationId="{2935C5C7-028A-AC03-7FD3-3847A55ED5BC}"/>
          </ac:spMkLst>
        </pc:spChg>
        <pc:spChg chg="add mod">
          <ac:chgData name="Suraksha Mummigatti" userId="2ba3f89faec92a0b" providerId="LiveId" clId="{AB158D59-6D8E-4836-8319-DE68ED5D9056}" dt="2024-11-08T06:34:37.538" v="1037" actId="688"/>
          <ac:spMkLst>
            <pc:docMk/>
            <pc:sldMk cId="3935673293" sldId="273"/>
            <ac:spMk id="58" creationId="{655DB374-7B8B-B383-26BC-36BBA1C1A852}"/>
          </ac:spMkLst>
        </pc:spChg>
        <pc:spChg chg="add mod">
          <ac:chgData name="Suraksha Mummigatti" userId="2ba3f89faec92a0b" providerId="LiveId" clId="{AB158D59-6D8E-4836-8319-DE68ED5D9056}" dt="2024-11-08T06:30:02.441" v="1010"/>
          <ac:spMkLst>
            <pc:docMk/>
            <pc:sldMk cId="3935673293" sldId="273"/>
            <ac:spMk id="62" creationId="{522BF00B-E8F1-2D46-FAD3-56C61B64BFFE}"/>
          </ac:spMkLst>
        </pc:spChg>
        <pc:spChg chg="add del mod">
          <ac:chgData name="Suraksha Mummigatti" userId="2ba3f89faec92a0b" providerId="LiveId" clId="{AB158D59-6D8E-4836-8319-DE68ED5D9056}" dt="2024-11-08T06:31:09.126" v="1023" actId="478"/>
          <ac:spMkLst>
            <pc:docMk/>
            <pc:sldMk cId="3935673293" sldId="273"/>
            <ac:spMk id="63" creationId="{3B413FD2-35DB-3AE6-6260-9B9C064C09AD}"/>
          </ac:spMkLst>
        </pc:spChg>
        <pc:spChg chg="add mod">
          <ac:chgData name="Suraksha Mummigatti" userId="2ba3f89faec92a0b" providerId="LiveId" clId="{AB158D59-6D8E-4836-8319-DE68ED5D9056}" dt="2024-11-08T06:34:37.538" v="1037" actId="688"/>
          <ac:spMkLst>
            <pc:docMk/>
            <pc:sldMk cId="3935673293" sldId="273"/>
            <ac:spMk id="64" creationId="{46674053-3C94-0488-0FA1-1F748B7C0F6B}"/>
          </ac:spMkLst>
        </pc:spChg>
        <pc:spChg chg="add mod">
          <ac:chgData name="Suraksha Mummigatti" userId="2ba3f89faec92a0b" providerId="LiveId" clId="{AB158D59-6D8E-4836-8319-DE68ED5D9056}" dt="2024-11-08T06:34:37.538" v="1037" actId="688"/>
          <ac:spMkLst>
            <pc:docMk/>
            <pc:sldMk cId="3935673293" sldId="273"/>
            <ac:spMk id="68" creationId="{AA9F28DE-68FF-C463-1920-482F3759EA1A}"/>
          </ac:spMkLst>
        </pc:spChg>
        <pc:spChg chg="add del">
          <ac:chgData name="Suraksha Mummigatti" userId="2ba3f89faec92a0b" providerId="LiveId" clId="{AB158D59-6D8E-4836-8319-DE68ED5D9056}" dt="2024-11-08T06:36:38.848" v="1046" actId="478"/>
          <ac:spMkLst>
            <pc:docMk/>
            <pc:sldMk cId="3935673293" sldId="273"/>
            <ac:spMk id="114" creationId="{272D480B-3992-F9C0-FFCD-9D2F7AB7380A}"/>
          </ac:spMkLst>
        </pc:spChg>
        <pc:spChg chg="add del mod">
          <ac:chgData name="Suraksha Mummigatti" userId="2ba3f89faec92a0b" providerId="LiveId" clId="{AB158D59-6D8E-4836-8319-DE68ED5D9056}" dt="2024-11-08T06:36:19.880" v="1043" actId="478"/>
          <ac:spMkLst>
            <pc:docMk/>
            <pc:sldMk cId="3935673293" sldId="273"/>
            <ac:spMk id="115" creationId="{DF1A2097-7B9B-882C-A405-AB6D1B19D2A8}"/>
          </ac:spMkLst>
        </pc:spChg>
        <pc:spChg chg="add del">
          <ac:chgData name="Suraksha Mummigatti" userId="2ba3f89faec92a0b" providerId="LiveId" clId="{AB158D59-6D8E-4836-8319-DE68ED5D9056}" dt="2024-11-08T06:36:36.362" v="1045" actId="478"/>
          <ac:spMkLst>
            <pc:docMk/>
            <pc:sldMk cId="3935673293" sldId="273"/>
            <ac:spMk id="116" creationId="{89CA7629-79E0-6614-890A-7FFB91D7A41F}"/>
          </ac:spMkLst>
        </pc:spChg>
        <pc:spChg chg="add mod">
          <ac:chgData name="Suraksha Mummigatti" userId="2ba3f89faec92a0b" providerId="LiveId" clId="{AB158D59-6D8E-4836-8319-DE68ED5D9056}" dt="2024-11-08T06:39:51.653" v="1069" actId="1076"/>
          <ac:spMkLst>
            <pc:docMk/>
            <pc:sldMk cId="3935673293" sldId="273"/>
            <ac:spMk id="117" creationId="{3A8BAA14-3213-0BAA-A171-A609FDDBC41B}"/>
          </ac:spMkLst>
        </pc:spChg>
        <pc:spChg chg="add mod">
          <ac:chgData name="Suraksha Mummigatti" userId="2ba3f89faec92a0b" providerId="LiveId" clId="{AB158D59-6D8E-4836-8319-DE68ED5D9056}" dt="2024-11-08T06:40:13.980" v="1071" actId="1076"/>
          <ac:spMkLst>
            <pc:docMk/>
            <pc:sldMk cId="3935673293" sldId="273"/>
            <ac:spMk id="129" creationId="{7CE2E7A9-381F-8784-9A67-2A8907046595}"/>
          </ac:spMkLst>
        </pc:spChg>
        <pc:spChg chg="add mod">
          <ac:chgData name="Suraksha Mummigatti" userId="2ba3f89faec92a0b" providerId="LiveId" clId="{AB158D59-6D8E-4836-8319-DE68ED5D9056}" dt="2024-11-08T06:40:19.243" v="1073" actId="1076"/>
          <ac:spMkLst>
            <pc:docMk/>
            <pc:sldMk cId="3935673293" sldId="273"/>
            <ac:spMk id="136" creationId="{0E207602-7B1B-75B4-6435-22D12E1C3050}"/>
          </ac:spMkLst>
        </pc:spChg>
        <pc:spChg chg="add mod">
          <ac:chgData name="Suraksha Mummigatti" userId="2ba3f89faec92a0b" providerId="LiveId" clId="{AB158D59-6D8E-4836-8319-DE68ED5D9056}" dt="2024-11-08T06:40:26.153" v="1075" actId="1076"/>
          <ac:spMkLst>
            <pc:docMk/>
            <pc:sldMk cId="3935673293" sldId="273"/>
            <ac:spMk id="143" creationId="{74BE93EA-47BC-9A76-F057-627FE1C565A5}"/>
          </ac:spMkLst>
        </pc:spChg>
        <pc:spChg chg="add mod">
          <ac:chgData name="Suraksha Mummigatti" userId="2ba3f89faec92a0b" providerId="LiveId" clId="{AB158D59-6D8E-4836-8319-DE68ED5D9056}" dt="2024-11-08T06:43:57.373" v="1085" actId="1076"/>
          <ac:spMkLst>
            <pc:docMk/>
            <pc:sldMk cId="3935673293" sldId="273"/>
            <ac:spMk id="150" creationId="{AD7BDEE5-2279-B653-5470-872D987B717F}"/>
          </ac:spMkLst>
        </pc:spChg>
        <pc:spChg chg="add mod">
          <ac:chgData name="Suraksha Mummigatti" userId="2ba3f89faec92a0b" providerId="LiveId" clId="{AB158D59-6D8E-4836-8319-DE68ED5D9056}" dt="2024-11-08T06:43:57.373" v="1085" actId="1076"/>
          <ac:spMkLst>
            <pc:docMk/>
            <pc:sldMk cId="3935673293" sldId="273"/>
            <ac:spMk id="157" creationId="{33F8279A-0307-C919-70E2-2FA3D78283E3}"/>
          </ac:spMkLst>
        </pc:spChg>
        <pc:spChg chg="add mod">
          <ac:chgData name="Suraksha Mummigatti" userId="2ba3f89faec92a0b" providerId="LiveId" clId="{AB158D59-6D8E-4836-8319-DE68ED5D9056}" dt="2024-11-08T06:43:57.373" v="1085" actId="1076"/>
          <ac:spMkLst>
            <pc:docMk/>
            <pc:sldMk cId="3935673293" sldId="273"/>
            <ac:spMk id="164" creationId="{FA9BF12F-E8CF-9169-F717-DB000F4942E1}"/>
          </ac:spMkLst>
        </pc:spChg>
        <pc:spChg chg="add mod">
          <ac:chgData name="Suraksha Mummigatti" userId="2ba3f89faec92a0b" providerId="LiveId" clId="{AB158D59-6D8E-4836-8319-DE68ED5D9056}" dt="2024-11-08T06:43:57.373" v="1085" actId="1076"/>
          <ac:spMkLst>
            <pc:docMk/>
            <pc:sldMk cId="3935673293" sldId="273"/>
            <ac:spMk id="171" creationId="{C6D3E5F8-B127-1A18-DE98-FB860C09026C}"/>
          </ac:spMkLst>
        </pc:spChg>
        <pc:spChg chg="add del mod">
          <ac:chgData name="Suraksha Mummigatti" userId="2ba3f89faec92a0b" providerId="LiveId" clId="{AB158D59-6D8E-4836-8319-DE68ED5D9056}" dt="2024-11-08T06:44:17.697" v="1088"/>
          <ac:spMkLst>
            <pc:docMk/>
            <pc:sldMk cId="3935673293" sldId="273"/>
            <ac:spMk id="178" creationId="{60A92CCD-3D2D-2B03-8EFA-4F9CAB1A77A5}"/>
          </ac:spMkLst>
        </pc:spChg>
        <pc:spChg chg="add del mod">
          <ac:chgData name="Suraksha Mummigatti" userId="2ba3f89faec92a0b" providerId="LiveId" clId="{AB158D59-6D8E-4836-8319-DE68ED5D9056}" dt="2024-11-08T06:44:25.734" v="1093"/>
          <ac:spMkLst>
            <pc:docMk/>
            <pc:sldMk cId="3935673293" sldId="273"/>
            <ac:spMk id="179" creationId="{03F1A9A7-A8A8-EB55-2717-3E8AC50EFA92}"/>
          </ac:spMkLst>
        </pc:spChg>
        <pc:spChg chg="add del">
          <ac:chgData name="Suraksha Mummigatti" userId="2ba3f89faec92a0b" providerId="LiveId" clId="{AB158D59-6D8E-4836-8319-DE68ED5D9056}" dt="2024-11-08T06:44:25.734" v="1091" actId="11529"/>
          <ac:spMkLst>
            <pc:docMk/>
            <pc:sldMk cId="3935673293" sldId="273"/>
            <ac:spMk id="180" creationId="{2B9916D2-B540-82A9-8647-37F9C24E3B06}"/>
          </ac:spMkLst>
        </pc:spChg>
        <pc:spChg chg="add del mod">
          <ac:chgData name="Suraksha Mummigatti" userId="2ba3f89faec92a0b" providerId="LiveId" clId="{AB158D59-6D8E-4836-8319-DE68ED5D9056}" dt="2024-11-08T06:47:34.374" v="1181" actId="5793"/>
          <ac:spMkLst>
            <pc:docMk/>
            <pc:sldMk cId="3935673293" sldId="273"/>
            <ac:spMk id="181" creationId="{C66E60BB-A01D-D3F2-ABAA-0BB30C1F5B13}"/>
          </ac:spMkLst>
        </pc:spChg>
        <pc:spChg chg="add mod">
          <ac:chgData name="Suraksha Mummigatti" userId="2ba3f89faec92a0b" providerId="LiveId" clId="{AB158D59-6D8E-4836-8319-DE68ED5D9056}" dt="2024-11-08T06:48:29.320" v="1187"/>
          <ac:spMkLst>
            <pc:docMk/>
            <pc:sldMk cId="3935673293" sldId="273"/>
            <ac:spMk id="182" creationId="{33D92172-2555-EDE2-DC58-D50801E7BE5D}"/>
          </ac:spMkLst>
        </pc:spChg>
        <pc:spChg chg="add mod">
          <ac:chgData name="Suraksha Mummigatti" userId="2ba3f89faec92a0b" providerId="LiveId" clId="{AB158D59-6D8E-4836-8319-DE68ED5D9056}" dt="2024-11-08T06:49:01.155" v="1192" actId="1076"/>
          <ac:spMkLst>
            <pc:docMk/>
            <pc:sldMk cId="3935673293" sldId="273"/>
            <ac:spMk id="183" creationId="{A67F779E-C478-554B-3C9A-42C7C01E4072}"/>
          </ac:spMkLst>
        </pc:spChg>
        <pc:spChg chg="add mod">
          <ac:chgData name="Suraksha Mummigatti" userId="2ba3f89faec92a0b" providerId="LiveId" clId="{AB158D59-6D8E-4836-8319-DE68ED5D9056}" dt="2024-11-08T06:51:21.468" v="1237" actId="1076"/>
          <ac:spMkLst>
            <pc:docMk/>
            <pc:sldMk cId="3935673293" sldId="273"/>
            <ac:spMk id="184" creationId="{6E1397E2-0DC7-F269-FEA8-BDE5D7D17EA3}"/>
          </ac:spMkLst>
        </pc:spChg>
        <pc:spChg chg="add mod">
          <ac:chgData name="Suraksha Mummigatti" userId="2ba3f89faec92a0b" providerId="LiveId" clId="{AB158D59-6D8E-4836-8319-DE68ED5D9056}" dt="2024-11-08T06:51:25.362" v="1238" actId="1076"/>
          <ac:spMkLst>
            <pc:docMk/>
            <pc:sldMk cId="3935673293" sldId="273"/>
            <ac:spMk id="185" creationId="{9CEA953C-C391-636F-0966-21D076812518}"/>
          </ac:spMkLst>
        </pc:spChg>
        <pc:spChg chg="add del mod">
          <ac:chgData name="Suraksha Mummigatti" userId="2ba3f89faec92a0b" providerId="LiveId" clId="{AB158D59-6D8E-4836-8319-DE68ED5D9056}" dt="2024-11-08T06:50:34.428" v="1214" actId="478"/>
          <ac:spMkLst>
            <pc:docMk/>
            <pc:sldMk cId="3935673293" sldId="273"/>
            <ac:spMk id="186" creationId="{057D0FB1-4675-2B52-D51B-AF1F24865EA8}"/>
          </ac:spMkLst>
        </pc:spChg>
        <pc:spChg chg="add mod">
          <ac:chgData name="Suraksha Mummigatti" userId="2ba3f89faec92a0b" providerId="LiveId" clId="{AB158D59-6D8E-4836-8319-DE68ED5D9056}" dt="2024-11-08T06:51:29.326" v="1239" actId="1076"/>
          <ac:spMkLst>
            <pc:docMk/>
            <pc:sldMk cId="3935673293" sldId="273"/>
            <ac:spMk id="187" creationId="{3A94FC03-1799-FF2A-B27D-FE0AF8D6DDF9}"/>
          </ac:spMkLst>
        </pc:spChg>
        <pc:spChg chg="add mod">
          <ac:chgData name="Suraksha Mummigatti" userId="2ba3f89faec92a0b" providerId="LiveId" clId="{AB158D59-6D8E-4836-8319-DE68ED5D9056}" dt="2024-11-08T06:51:32.763" v="1240" actId="1076"/>
          <ac:spMkLst>
            <pc:docMk/>
            <pc:sldMk cId="3935673293" sldId="273"/>
            <ac:spMk id="188" creationId="{BE852204-EB4C-F45C-C1D3-11C4AB7CAFB1}"/>
          </ac:spMkLst>
        </pc:spChg>
        <pc:spChg chg="add mod">
          <ac:chgData name="Suraksha Mummigatti" userId="2ba3f89faec92a0b" providerId="LiveId" clId="{AB158D59-6D8E-4836-8319-DE68ED5D9056}" dt="2024-11-08T06:52:53.783" v="1288" actId="1076"/>
          <ac:spMkLst>
            <pc:docMk/>
            <pc:sldMk cId="3935673293" sldId="273"/>
            <ac:spMk id="189" creationId="{FDFC78FE-49AE-C4CF-0F8C-64EFD03861EC}"/>
          </ac:spMkLst>
        </pc:spChg>
        <pc:picChg chg="mod">
          <ac:chgData name="Suraksha Mummigatti" userId="2ba3f89faec92a0b" providerId="LiveId" clId="{AB158D59-6D8E-4836-8319-DE68ED5D9056}" dt="2024-11-08T06:11:36.551" v="878" actId="14100"/>
          <ac:picMkLst>
            <pc:docMk/>
            <pc:sldMk cId="3935673293" sldId="273"/>
            <ac:picMk id="3" creationId="{B6BA8C0B-216C-0031-CB40-86C768DD767F}"/>
          </ac:picMkLst>
        </pc:picChg>
        <pc:cxnChg chg="mod">
          <ac:chgData name="Suraksha Mummigatti" userId="2ba3f89faec92a0b" providerId="LiveId" clId="{AB158D59-6D8E-4836-8319-DE68ED5D9056}" dt="2024-11-08T06:11:28.619" v="877" actId="1076"/>
          <ac:cxnSpMkLst>
            <pc:docMk/>
            <pc:sldMk cId="3935673293" sldId="273"/>
            <ac:cxnSpMk id="2" creationId="{82C0D72C-F1D5-2DDA-5745-AAE915D2E849}"/>
          </ac:cxnSpMkLst>
        </pc:cxnChg>
        <pc:cxnChg chg="add del">
          <ac:chgData name="Suraksha Mummigatti" userId="2ba3f89faec92a0b" providerId="LiveId" clId="{AB158D59-6D8E-4836-8319-DE68ED5D9056}" dt="2024-11-08T06:22:10.979" v="927" actId="478"/>
          <ac:cxnSpMkLst>
            <pc:docMk/>
            <pc:sldMk cId="3935673293" sldId="273"/>
            <ac:cxnSpMk id="23" creationId="{59DC5204-C183-F30D-D5D5-F0AF99B9B4C1}"/>
          </ac:cxnSpMkLst>
        </pc:cxnChg>
        <pc:cxnChg chg="add mod">
          <ac:chgData name="Suraksha Mummigatti" userId="2ba3f89faec92a0b" providerId="LiveId" clId="{AB158D59-6D8E-4836-8319-DE68ED5D9056}" dt="2024-11-08T06:34:37.538" v="1037" actId="688"/>
          <ac:cxnSpMkLst>
            <pc:docMk/>
            <pc:sldMk cId="3935673293" sldId="273"/>
            <ac:cxnSpMk id="27" creationId="{E78B016F-5BF5-F7D0-7B1D-B02B869CAF2E}"/>
          </ac:cxnSpMkLst>
        </pc:cxnChg>
        <pc:cxnChg chg="add del mod">
          <ac:chgData name="Suraksha Mummigatti" userId="2ba3f89faec92a0b" providerId="LiveId" clId="{AB158D59-6D8E-4836-8319-DE68ED5D9056}" dt="2024-11-08T06:23:27.167" v="941" actId="478"/>
          <ac:cxnSpMkLst>
            <pc:docMk/>
            <pc:sldMk cId="3935673293" sldId="273"/>
            <ac:cxnSpMk id="28" creationId="{DC0E8618-47B5-70F3-7327-6D218BCF5A20}"/>
          </ac:cxnSpMkLst>
        </pc:cxnChg>
        <pc:cxnChg chg="add mod">
          <ac:chgData name="Suraksha Mummigatti" userId="2ba3f89faec92a0b" providerId="LiveId" clId="{AB158D59-6D8E-4836-8319-DE68ED5D9056}" dt="2024-11-08T06:34:37.538" v="1037" actId="688"/>
          <ac:cxnSpMkLst>
            <pc:docMk/>
            <pc:sldMk cId="3935673293" sldId="273"/>
            <ac:cxnSpMk id="32" creationId="{42C003AE-D7B5-33C8-C53F-73B51E834648}"/>
          </ac:cxnSpMkLst>
        </pc:cxnChg>
        <pc:cxnChg chg="add mod">
          <ac:chgData name="Suraksha Mummigatti" userId="2ba3f89faec92a0b" providerId="LiveId" clId="{AB158D59-6D8E-4836-8319-DE68ED5D9056}" dt="2024-11-08T06:34:37.538" v="1037" actId="688"/>
          <ac:cxnSpMkLst>
            <pc:docMk/>
            <pc:sldMk cId="3935673293" sldId="273"/>
            <ac:cxnSpMk id="33" creationId="{A2DE4C84-E768-9E19-2115-2DBA3D9C6871}"/>
          </ac:cxnSpMkLst>
        </pc:cxnChg>
        <pc:cxnChg chg="add mod">
          <ac:chgData name="Suraksha Mummigatti" userId="2ba3f89faec92a0b" providerId="LiveId" clId="{AB158D59-6D8E-4836-8319-DE68ED5D9056}" dt="2024-11-08T06:25:10.313" v="961"/>
          <ac:cxnSpMkLst>
            <pc:docMk/>
            <pc:sldMk cId="3935673293" sldId="273"/>
            <ac:cxnSpMk id="35" creationId="{99E36531-1DE2-1F7D-E5D2-BAA840B2CBAC}"/>
          </ac:cxnSpMkLst>
        </pc:cxnChg>
        <pc:cxnChg chg="add mod">
          <ac:chgData name="Suraksha Mummigatti" userId="2ba3f89faec92a0b" providerId="LiveId" clId="{AB158D59-6D8E-4836-8319-DE68ED5D9056}" dt="2024-11-08T06:25:43.655" v="965"/>
          <ac:cxnSpMkLst>
            <pc:docMk/>
            <pc:sldMk cId="3935673293" sldId="273"/>
            <ac:cxnSpMk id="36" creationId="{BCBCBC2B-D232-5B4C-12D1-F17F62891C95}"/>
          </ac:cxnSpMkLst>
        </pc:cxnChg>
        <pc:cxnChg chg="add del mod">
          <ac:chgData name="Suraksha Mummigatti" userId="2ba3f89faec92a0b" providerId="LiveId" clId="{AB158D59-6D8E-4836-8319-DE68ED5D9056}" dt="2024-11-08T06:28:53.775" v="995" actId="478"/>
          <ac:cxnSpMkLst>
            <pc:docMk/>
            <pc:sldMk cId="3935673293" sldId="273"/>
            <ac:cxnSpMk id="39" creationId="{8C8373BC-FD54-7ADD-8F3D-524E1DF4B5EC}"/>
          </ac:cxnSpMkLst>
        </pc:cxnChg>
        <pc:cxnChg chg="add mod">
          <ac:chgData name="Suraksha Mummigatti" userId="2ba3f89faec92a0b" providerId="LiveId" clId="{AB158D59-6D8E-4836-8319-DE68ED5D9056}" dt="2024-11-08T06:27:09.061" v="981" actId="14100"/>
          <ac:cxnSpMkLst>
            <pc:docMk/>
            <pc:sldMk cId="3935673293" sldId="273"/>
            <ac:cxnSpMk id="40" creationId="{994420A6-5925-97E3-0CB7-6529AC06CDA6}"/>
          </ac:cxnSpMkLst>
        </pc:cxnChg>
        <pc:cxnChg chg="add del mod">
          <ac:chgData name="Suraksha Mummigatti" userId="2ba3f89faec92a0b" providerId="LiveId" clId="{AB158D59-6D8E-4836-8319-DE68ED5D9056}" dt="2024-11-08T06:28:53.775" v="995" actId="478"/>
          <ac:cxnSpMkLst>
            <pc:docMk/>
            <pc:sldMk cId="3935673293" sldId="273"/>
            <ac:cxnSpMk id="42" creationId="{4E8561D5-1491-22DA-1660-43860B2D7507}"/>
          </ac:cxnSpMkLst>
        </pc:cxnChg>
        <pc:cxnChg chg="add mod">
          <ac:chgData name="Suraksha Mummigatti" userId="2ba3f89faec92a0b" providerId="LiveId" clId="{AB158D59-6D8E-4836-8319-DE68ED5D9056}" dt="2024-11-08T06:27:56.874" v="988"/>
          <ac:cxnSpMkLst>
            <pc:docMk/>
            <pc:sldMk cId="3935673293" sldId="273"/>
            <ac:cxnSpMk id="44" creationId="{B806F2E9-8AF7-E6B7-DAF6-112A44304F82}"/>
          </ac:cxnSpMkLst>
        </pc:cxnChg>
        <pc:cxnChg chg="add del mod">
          <ac:chgData name="Suraksha Mummigatti" userId="2ba3f89faec92a0b" providerId="LiveId" clId="{AB158D59-6D8E-4836-8319-DE68ED5D9056}" dt="2024-11-08T06:28:53.775" v="995" actId="478"/>
          <ac:cxnSpMkLst>
            <pc:docMk/>
            <pc:sldMk cId="3935673293" sldId="273"/>
            <ac:cxnSpMk id="45" creationId="{E63D91AB-F715-8480-BC2A-B4636BE6B1E9}"/>
          </ac:cxnSpMkLst>
        </pc:cxnChg>
        <pc:cxnChg chg="add mod">
          <ac:chgData name="Suraksha Mummigatti" userId="2ba3f89faec92a0b" providerId="LiveId" clId="{AB158D59-6D8E-4836-8319-DE68ED5D9056}" dt="2024-11-08T06:34:37.538" v="1037" actId="688"/>
          <ac:cxnSpMkLst>
            <pc:docMk/>
            <pc:sldMk cId="3935673293" sldId="273"/>
            <ac:cxnSpMk id="47" creationId="{374007E6-9A60-DC75-7541-402805BAAB19}"/>
          </ac:cxnSpMkLst>
        </pc:cxnChg>
        <pc:cxnChg chg="add mod">
          <ac:chgData name="Suraksha Mummigatti" userId="2ba3f89faec92a0b" providerId="LiveId" clId="{AB158D59-6D8E-4836-8319-DE68ED5D9056}" dt="2024-11-08T06:34:37.538" v="1037" actId="688"/>
          <ac:cxnSpMkLst>
            <pc:docMk/>
            <pc:sldMk cId="3935673293" sldId="273"/>
            <ac:cxnSpMk id="48" creationId="{D00DE378-5554-CABF-BB46-32377E982A01}"/>
          </ac:cxnSpMkLst>
        </pc:cxnChg>
        <pc:cxnChg chg="add mod">
          <ac:chgData name="Suraksha Mummigatti" userId="2ba3f89faec92a0b" providerId="LiveId" clId="{AB158D59-6D8E-4836-8319-DE68ED5D9056}" dt="2024-11-08T06:34:37.538" v="1037" actId="688"/>
          <ac:cxnSpMkLst>
            <pc:docMk/>
            <pc:sldMk cId="3935673293" sldId="273"/>
            <ac:cxnSpMk id="49" creationId="{550267C0-68A3-BA4C-F23B-AA57EDB4C557}"/>
          </ac:cxnSpMkLst>
        </pc:cxnChg>
        <pc:cxnChg chg="add mod">
          <ac:chgData name="Suraksha Mummigatti" userId="2ba3f89faec92a0b" providerId="LiveId" clId="{AB158D59-6D8E-4836-8319-DE68ED5D9056}" dt="2024-11-08T06:34:37.538" v="1037" actId="688"/>
          <ac:cxnSpMkLst>
            <pc:docMk/>
            <pc:sldMk cId="3935673293" sldId="273"/>
            <ac:cxnSpMk id="51" creationId="{C53136BF-EDA9-568E-144F-D3B9B6846B34}"/>
          </ac:cxnSpMkLst>
        </pc:cxnChg>
        <pc:cxnChg chg="add mod">
          <ac:chgData name="Suraksha Mummigatti" userId="2ba3f89faec92a0b" providerId="LiveId" clId="{AB158D59-6D8E-4836-8319-DE68ED5D9056}" dt="2024-11-08T06:34:37.538" v="1037" actId="688"/>
          <ac:cxnSpMkLst>
            <pc:docMk/>
            <pc:sldMk cId="3935673293" sldId="273"/>
            <ac:cxnSpMk id="52" creationId="{8C9A5BCA-8DCB-071C-E316-962646C73620}"/>
          </ac:cxnSpMkLst>
        </pc:cxnChg>
        <pc:cxnChg chg="add mod">
          <ac:chgData name="Suraksha Mummigatti" userId="2ba3f89faec92a0b" providerId="LiveId" clId="{AB158D59-6D8E-4836-8319-DE68ED5D9056}" dt="2024-11-08T06:34:37.538" v="1037" actId="688"/>
          <ac:cxnSpMkLst>
            <pc:docMk/>
            <pc:sldMk cId="3935673293" sldId="273"/>
            <ac:cxnSpMk id="53" creationId="{9EA1BE68-9757-1466-BD90-11B87BAD9659}"/>
          </ac:cxnSpMkLst>
        </pc:cxnChg>
        <pc:cxnChg chg="add mod">
          <ac:chgData name="Suraksha Mummigatti" userId="2ba3f89faec92a0b" providerId="LiveId" clId="{AB158D59-6D8E-4836-8319-DE68ED5D9056}" dt="2024-11-08T06:34:37.538" v="1037" actId="688"/>
          <ac:cxnSpMkLst>
            <pc:docMk/>
            <pc:sldMk cId="3935673293" sldId="273"/>
            <ac:cxnSpMk id="55" creationId="{6C19DCFE-FD27-18CD-049C-889A729F2727}"/>
          </ac:cxnSpMkLst>
        </pc:cxnChg>
        <pc:cxnChg chg="add mod">
          <ac:chgData name="Suraksha Mummigatti" userId="2ba3f89faec92a0b" providerId="LiveId" clId="{AB158D59-6D8E-4836-8319-DE68ED5D9056}" dt="2024-11-08T06:34:37.538" v="1037" actId="688"/>
          <ac:cxnSpMkLst>
            <pc:docMk/>
            <pc:sldMk cId="3935673293" sldId="273"/>
            <ac:cxnSpMk id="56" creationId="{14F18620-A085-2921-D3E2-673C03BF070C}"/>
          </ac:cxnSpMkLst>
        </pc:cxnChg>
        <pc:cxnChg chg="add mod">
          <ac:chgData name="Suraksha Mummigatti" userId="2ba3f89faec92a0b" providerId="LiveId" clId="{AB158D59-6D8E-4836-8319-DE68ED5D9056}" dt="2024-11-08T06:34:37.538" v="1037" actId="688"/>
          <ac:cxnSpMkLst>
            <pc:docMk/>
            <pc:sldMk cId="3935673293" sldId="273"/>
            <ac:cxnSpMk id="57" creationId="{C8487E2E-CCE8-9E58-0F40-0573205E2C1E}"/>
          </ac:cxnSpMkLst>
        </pc:cxnChg>
        <pc:cxnChg chg="add mod">
          <ac:chgData name="Suraksha Mummigatti" userId="2ba3f89faec92a0b" providerId="LiveId" clId="{AB158D59-6D8E-4836-8319-DE68ED5D9056}" dt="2024-11-08T06:34:37.538" v="1037" actId="688"/>
          <ac:cxnSpMkLst>
            <pc:docMk/>
            <pc:sldMk cId="3935673293" sldId="273"/>
            <ac:cxnSpMk id="59" creationId="{C32CDD81-5EC5-4A0B-6F67-0B865950350D}"/>
          </ac:cxnSpMkLst>
        </pc:cxnChg>
        <pc:cxnChg chg="add mod">
          <ac:chgData name="Suraksha Mummigatti" userId="2ba3f89faec92a0b" providerId="LiveId" clId="{AB158D59-6D8E-4836-8319-DE68ED5D9056}" dt="2024-11-08T06:34:37.538" v="1037" actId="688"/>
          <ac:cxnSpMkLst>
            <pc:docMk/>
            <pc:sldMk cId="3935673293" sldId="273"/>
            <ac:cxnSpMk id="60" creationId="{BD30431F-AB00-5692-2C16-A06EF8160BC8}"/>
          </ac:cxnSpMkLst>
        </pc:cxnChg>
        <pc:cxnChg chg="add mod">
          <ac:chgData name="Suraksha Mummigatti" userId="2ba3f89faec92a0b" providerId="LiveId" clId="{AB158D59-6D8E-4836-8319-DE68ED5D9056}" dt="2024-11-08T06:34:37.538" v="1037" actId="688"/>
          <ac:cxnSpMkLst>
            <pc:docMk/>
            <pc:sldMk cId="3935673293" sldId="273"/>
            <ac:cxnSpMk id="61" creationId="{510D6DCA-777B-908A-F57C-B513AEA7F54D}"/>
          </ac:cxnSpMkLst>
        </pc:cxnChg>
        <pc:cxnChg chg="add mod">
          <ac:chgData name="Suraksha Mummigatti" userId="2ba3f89faec92a0b" providerId="LiveId" clId="{AB158D59-6D8E-4836-8319-DE68ED5D9056}" dt="2024-11-08T06:34:37.538" v="1037" actId="688"/>
          <ac:cxnSpMkLst>
            <pc:docMk/>
            <pc:sldMk cId="3935673293" sldId="273"/>
            <ac:cxnSpMk id="65" creationId="{66FF4153-6E95-F0E2-3A02-96C43F491E01}"/>
          </ac:cxnSpMkLst>
        </pc:cxnChg>
        <pc:cxnChg chg="add mod">
          <ac:chgData name="Suraksha Mummigatti" userId="2ba3f89faec92a0b" providerId="LiveId" clId="{AB158D59-6D8E-4836-8319-DE68ED5D9056}" dt="2024-11-08T06:34:37.538" v="1037" actId="688"/>
          <ac:cxnSpMkLst>
            <pc:docMk/>
            <pc:sldMk cId="3935673293" sldId="273"/>
            <ac:cxnSpMk id="66" creationId="{825B4487-8C03-477A-1F14-AE729269D0CD}"/>
          </ac:cxnSpMkLst>
        </pc:cxnChg>
        <pc:cxnChg chg="add mod">
          <ac:chgData name="Suraksha Mummigatti" userId="2ba3f89faec92a0b" providerId="LiveId" clId="{AB158D59-6D8E-4836-8319-DE68ED5D9056}" dt="2024-11-08T06:34:37.538" v="1037" actId="688"/>
          <ac:cxnSpMkLst>
            <pc:docMk/>
            <pc:sldMk cId="3935673293" sldId="273"/>
            <ac:cxnSpMk id="67" creationId="{865EAD59-AF0E-36F1-6B68-97106D334AF0}"/>
          </ac:cxnSpMkLst>
        </pc:cxnChg>
        <pc:cxnChg chg="add mod">
          <ac:chgData name="Suraksha Mummigatti" userId="2ba3f89faec92a0b" providerId="LiveId" clId="{AB158D59-6D8E-4836-8319-DE68ED5D9056}" dt="2024-11-08T06:34:37.538" v="1037" actId="688"/>
          <ac:cxnSpMkLst>
            <pc:docMk/>
            <pc:sldMk cId="3935673293" sldId="273"/>
            <ac:cxnSpMk id="69" creationId="{1B4CA088-2915-4946-0DE0-FE5BA7F9E760}"/>
          </ac:cxnSpMkLst>
        </pc:cxnChg>
        <pc:cxnChg chg="add mod">
          <ac:chgData name="Suraksha Mummigatti" userId="2ba3f89faec92a0b" providerId="LiveId" clId="{AB158D59-6D8E-4836-8319-DE68ED5D9056}" dt="2024-11-08T06:34:37.538" v="1037" actId="688"/>
          <ac:cxnSpMkLst>
            <pc:docMk/>
            <pc:sldMk cId="3935673293" sldId="273"/>
            <ac:cxnSpMk id="70" creationId="{6C3DC7F7-91BD-4784-2038-E0965C85D215}"/>
          </ac:cxnSpMkLst>
        </pc:cxnChg>
        <pc:cxnChg chg="add mod">
          <ac:chgData name="Suraksha Mummigatti" userId="2ba3f89faec92a0b" providerId="LiveId" clId="{AB158D59-6D8E-4836-8319-DE68ED5D9056}" dt="2024-11-08T06:34:37.538" v="1037" actId="688"/>
          <ac:cxnSpMkLst>
            <pc:docMk/>
            <pc:sldMk cId="3935673293" sldId="273"/>
            <ac:cxnSpMk id="71" creationId="{DEC3BEAF-0E83-98E8-B79A-2A2B54887BE4}"/>
          </ac:cxnSpMkLst>
        </pc:cxnChg>
        <pc:cxnChg chg="add mod">
          <ac:chgData name="Suraksha Mummigatti" userId="2ba3f89faec92a0b" providerId="LiveId" clId="{AB158D59-6D8E-4836-8319-DE68ED5D9056}" dt="2024-11-08T06:38:07.160" v="1054" actId="13822"/>
          <ac:cxnSpMkLst>
            <pc:docMk/>
            <pc:sldMk cId="3935673293" sldId="273"/>
            <ac:cxnSpMk id="119" creationId="{FEA0A3BF-479F-D325-FC86-6CED614CDA94}"/>
          </ac:cxnSpMkLst>
        </pc:cxnChg>
        <pc:cxnChg chg="add mod">
          <ac:chgData name="Suraksha Mummigatti" userId="2ba3f89faec92a0b" providerId="LiveId" clId="{AB158D59-6D8E-4836-8319-DE68ED5D9056}" dt="2024-11-08T06:38:16.665" v="1056" actId="1076"/>
          <ac:cxnSpMkLst>
            <pc:docMk/>
            <pc:sldMk cId="3935673293" sldId="273"/>
            <ac:cxnSpMk id="121" creationId="{9CF0B1EE-C3B3-613F-E097-3048A27674A9}"/>
          </ac:cxnSpMkLst>
        </pc:cxnChg>
        <pc:cxnChg chg="add mod">
          <ac:chgData name="Suraksha Mummigatti" userId="2ba3f89faec92a0b" providerId="LiveId" clId="{AB158D59-6D8E-4836-8319-DE68ED5D9056}" dt="2024-11-08T06:38:26.421" v="1058" actId="1076"/>
          <ac:cxnSpMkLst>
            <pc:docMk/>
            <pc:sldMk cId="3935673293" sldId="273"/>
            <ac:cxnSpMk id="122" creationId="{61F6489B-64CD-9309-478F-EB42672D5364}"/>
          </ac:cxnSpMkLst>
        </pc:cxnChg>
        <pc:cxnChg chg="add mod">
          <ac:chgData name="Suraksha Mummigatti" userId="2ba3f89faec92a0b" providerId="LiveId" clId="{AB158D59-6D8E-4836-8319-DE68ED5D9056}" dt="2024-11-08T06:38:45.859" v="1060" actId="13822"/>
          <ac:cxnSpMkLst>
            <pc:docMk/>
            <pc:sldMk cId="3935673293" sldId="273"/>
            <ac:cxnSpMk id="124" creationId="{E9F50D78-B419-5098-F21E-9EEB77C3A6B1}"/>
          </ac:cxnSpMkLst>
        </pc:cxnChg>
        <pc:cxnChg chg="add mod">
          <ac:chgData name="Suraksha Mummigatti" userId="2ba3f89faec92a0b" providerId="LiveId" clId="{AB158D59-6D8E-4836-8319-DE68ED5D9056}" dt="2024-11-08T06:38:51.989" v="1061"/>
          <ac:cxnSpMkLst>
            <pc:docMk/>
            <pc:sldMk cId="3935673293" sldId="273"/>
            <ac:cxnSpMk id="125" creationId="{96A70D1F-9310-EA33-AF05-FAD8A5E296C4}"/>
          </ac:cxnSpMkLst>
        </pc:cxnChg>
        <pc:cxnChg chg="add mod">
          <ac:chgData name="Suraksha Mummigatti" userId="2ba3f89faec92a0b" providerId="LiveId" clId="{AB158D59-6D8E-4836-8319-DE68ED5D9056}" dt="2024-11-08T06:39:51.205" v="1068" actId="14100"/>
          <ac:cxnSpMkLst>
            <pc:docMk/>
            <pc:sldMk cId="3935673293" sldId="273"/>
            <ac:cxnSpMk id="126" creationId="{5E80937C-944F-4178-4680-C8C96772EB4A}"/>
          </ac:cxnSpMkLst>
        </pc:cxnChg>
        <pc:cxnChg chg="add mod">
          <ac:chgData name="Suraksha Mummigatti" userId="2ba3f89faec92a0b" providerId="LiveId" clId="{AB158D59-6D8E-4836-8319-DE68ED5D9056}" dt="2024-11-08T06:39:11.912" v="1065" actId="1076"/>
          <ac:cxnSpMkLst>
            <pc:docMk/>
            <pc:sldMk cId="3935673293" sldId="273"/>
            <ac:cxnSpMk id="127" creationId="{52581AD0-9E3C-F8DA-6009-3CC23AB0243F}"/>
          </ac:cxnSpMkLst>
        </pc:cxnChg>
        <pc:cxnChg chg="add mod">
          <ac:chgData name="Suraksha Mummigatti" userId="2ba3f89faec92a0b" providerId="LiveId" clId="{AB158D59-6D8E-4836-8319-DE68ED5D9056}" dt="2024-11-08T06:40:13.980" v="1071" actId="1076"/>
          <ac:cxnSpMkLst>
            <pc:docMk/>
            <pc:sldMk cId="3935673293" sldId="273"/>
            <ac:cxnSpMk id="130" creationId="{F027285A-11DC-650A-565B-3A1FD759B391}"/>
          </ac:cxnSpMkLst>
        </pc:cxnChg>
        <pc:cxnChg chg="add mod">
          <ac:chgData name="Suraksha Mummigatti" userId="2ba3f89faec92a0b" providerId="LiveId" clId="{AB158D59-6D8E-4836-8319-DE68ED5D9056}" dt="2024-11-08T06:40:13.980" v="1071" actId="1076"/>
          <ac:cxnSpMkLst>
            <pc:docMk/>
            <pc:sldMk cId="3935673293" sldId="273"/>
            <ac:cxnSpMk id="131" creationId="{A665F558-8472-D9D1-6C67-E8983BD6DEDE}"/>
          </ac:cxnSpMkLst>
        </pc:cxnChg>
        <pc:cxnChg chg="add mod">
          <ac:chgData name="Suraksha Mummigatti" userId="2ba3f89faec92a0b" providerId="LiveId" clId="{AB158D59-6D8E-4836-8319-DE68ED5D9056}" dt="2024-11-08T06:40:13.980" v="1071" actId="1076"/>
          <ac:cxnSpMkLst>
            <pc:docMk/>
            <pc:sldMk cId="3935673293" sldId="273"/>
            <ac:cxnSpMk id="132" creationId="{DF41D733-37A4-4D50-AD20-D6F39F908486}"/>
          </ac:cxnSpMkLst>
        </pc:cxnChg>
        <pc:cxnChg chg="add mod">
          <ac:chgData name="Suraksha Mummigatti" userId="2ba3f89faec92a0b" providerId="LiveId" clId="{AB158D59-6D8E-4836-8319-DE68ED5D9056}" dt="2024-11-08T06:40:13.980" v="1071" actId="1076"/>
          <ac:cxnSpMkLst>
            <pc:docMk/>
            <pc:sldMk cId="3935673293" sldId="273"/>
            <ac:cxnSpMk id="133" creationId="{AD043A55-AF57-30AE-A366-F1685EF44B53}"/>
          </ac:cxnSpMkLst>
        </pc:cxnChg>
        <pc:cxnChg chg="add mod">
          <ac:chgData name="Suraksha Mummigatti" userId="2ba3f89faec92a0b" providerId="LiveId" clId="{AB158D59-6D8E-4836-8319-DE68ED5D9056}" dt="2024-11-08T06:40:13.980" v="1071" actId="1076"/>
          <ac:cxnSpMkLst>
            <pc:docMk/>
            <pc:sldMk cId="3935673293" sldId="273"/>
            <ac:cxnSpMk id="134" creationId="{09922B9E-9166-2D4A-AB6D-DFCED109B122}"/>
          </ac:cxnSpMkLst>
        </pc:cxnChg>
        <pc:cxnChg chg="add mod">
          <ac:chgData name="Suraksha Mummigatti" userId="2ba3f89faec92a0b" providerId="LiveId" clId="{AB158D59-6D8E-4836-8319-DE68ED5D9056}" dt="2024-11-08T06:40:13.980" v="1071" actId="1076"/>
          <ac:cxnSpMkLst>
            <pc:docMk/>
            <pc:sldMk cId="3935673293" sldId="273"/>
            <ac:cxnSpMk id="135" creationId="{62399025-B606-A4E2-94FA-20FDA5E116F1}"/>
          </ac:cxnSpMkLst>
        </pc:cxnChg>
        <pc:cxnChg chg="add mod">
          <ac:chgData name="Suraksha Mummigatti" userId="2ba3f89faec92a0b" providerId="LiveId" clId="{AB158D59-6D8E-4836-8319-DE68ED5D9056}" dt="2024-11-08T06:40:19.243" v="1073" actId="1076"/>
          <ac:cxnSpMkLst>
            <pc:docMk/>
            <pc:sldMk cId="3935673293" sldId="273"/>
            <ac:cxnSpMk id="137" creationId="{5405BE13-1009-C036-E562-1F309AC12B20}"/>
          </ac:cxnSpMkLst>
        </pc:cxnChg>
        <pc:cxnChg chg="add mod">
          <ac:chgData name="Suraksha Mummigatti" userId="2ba3f89faec92a0b" providerId="LiveId" clId="{AB158D59-6D8E-4836-8319-DE68ED5D9056}" dt="2024-11-08T06:40:19.243" v="1073" actId="1076"/>
          <ac:cxnSpMkLst>
            <pc:docMk/>
            <pc:sldMk cId="3935673293" sldId="273"/>
            <ac:cxnSpMk id="138" creationId="{B603CF7F-590B-5F46-FA20-08036CB1E805}"/>
          </ac:cxnSpMkLst>
        </pc:cxnChg>
        <pc:cxnChg chg="add mod">
          <ac:chgData name="Suraksha Mummigatti" userId="2ba3f89faec92a0b" providerId="LiveId" clId="{AB158D59-6D8E-4836-8319-DE68ED5D9056}" dt="2024-11-08T06:40:19.243" v="1073" actId="1076"/>
          <ac:cxnSpMkLst>
            <pc:docMk/>
            <pc:sldMk cId="3935673293" sldId="273"/>
            <ac:cxnSpMk id="139" creationId="{D71DB7C3-2642-3863-E6E9-FEC020A47F2A}"/>
          </ac:cxnSpMkLst>
        </pc:cxnChg>
        <pc:cxnChg chg="add mod">
          <ac:chgData name="Suraksha Mummigatti" userId="2ba3f89faec92a0b" providerId="LiveId" clId="{AB158D59-6D8E-4836-8319-DE68ED5D9056}" dt="2024-11-08T06:40:19.243" v="1073" actId="1076"/>
          <ac:cxnSpMkLst>
            <pc:docMk/>
            <pc:sldMk cId="3935673293" sldId="273"/>
            <ac:cxnSpMk id="140" creationId="{695FC0DD-1896-891F-E128-AEC30654EC4F}"/>
          </ac:cxnSpMkLst>
        </pc:cxnChg>
        <pc:cxnChg chg="add mod">
          <ac:chgData name="Suraksha Mummigatti" userId="2ba3f89faec92a0b" providerId="LiveId" clId="{AB158D59-6D8E-4836-8319-DE68ED5D9056}" dt="2024-11-08T06:40:19.243" v="1073" actId="1076"/>
          <ac:cxnSpMkLst>
            <pc:docMk/>
            <pc:sldMk cId="3935673293" sldId="273"/>
            <ac:cxnSpMk id="141" creationId="{6C29FA40-ADD2-06FD-B079-FABFA915E417}"/>
          </ac:cxnSpMkLst>
        </pc:cxnChg>
        <pc:cxnChg chg="add mod">
          <ac:chgData name="Suraksha Mummigatti" userId="2ba3f89faec92a0b" providerId="LiveId" clId="{AB158D59-6D8E-4836-8319-DE68ED5D9056}" dt="2024-11-08T06:40:19.243" v="1073" actId="1076"/>
          <ac:cxnSpMkLst>
            <pc:docMk/>
            <pc:sldMk cId="3935673293" sldId="273"/>
            <ac:cxnSpMk id="142" creationId="{D805987C-0297-7BA0-BE7D-B451E99611D5}"/>
          </ac:cxnSpMkLst>
        </pc:cxnChg>
        <pc:cxnChg chg="add mod">
          <ac:chgData name="Suraksha Mummigatti" userId="2ba3f89faec92a0b" providerId="LiveId" clId="{AB158D59-6D8E-4836-8319-DE68ED5D9056}" dt="2024-11-08T06:40:26.153" v="1075" actId="1076"/>
          <ac:cxnSpMkLst>
            <pc:docMk/>
            <pc:sldMk cId="3935673293" sldId="273"/>
            <ac:cxnSpMk id="144" creationId="{49E10D7E-9BD7-3B28-632D-FA452A3F4040}"/>
          </ac:cxnSpMkLst>
        </pc:cxnChg>
        <pc:cxnChg chg="add mod">
          <ac:chgData name="Suraksha Mummigatti" userId="2ba3f89faec92a0b" providerId="LiveId" clId="{AB158D59-6D8E-4836-8319-DE68ED5D9056}" dt="2024-11-08T06:40:26.153" v="1075" actId="1076"/>
          <ac:cxnSpMkLst>
            <pc:docMk/>
            <pc:sldMk cId="3935673293" sldId="273"/>
            <ac:cxnSpMk id="145" creationId="{7E12C699-8879-7C04-343A-CF203F773C32}"/>
          </ac:cxnSpMkLst>
        </pc:cxnChg>
        <pc:cxnChg chg="add mod">
          <ac:chgData name="Suraksha Mummigatti" userId="2ba3f89faec92a0b" providerId="LiveId" clId="{AB158D59-6D8E-4836-8319-DE68ED5D9056}" dt="2024-11-08T06:40:26.153" v="1075" actId="1076"/>
          <ac:cxnSpMkLst>
            <pc:docMk/>
            <pc:sldMk cId="3935673293" sldId="273"/>
            <ac:cxnSpMk id="146" creationId="{6F9798DD-F911-1033-6A54-C5E847732F57}"/>
          </ac:cxnSpMkLst>
        </pc:cxnChg>
        <pc:cxnChg chg="add mod">
          <ac:chgData name="Suraksha Mummigatti" userId="2ba3f89faec92a0b" providerId="LiveId" clId="{AB158D59-6D8E-4836-8319-DE68ED5D9056}" dt="2024-11-08T06:40:26.153" v="1075" actId="1076"/>
          <ac:cxnSpMkLst>
            <pc:docMk/>
            <pc:sldMk cId="3935673293" sldId="273"/>
            <ac:cxnSpMk id="147" creationId="{E73BAF30-EFEC-9836-7E5D-F794EF874857}"/>
          </ac:cxnSpMkLst>
        </pc:cxnChg>
        <pc:cxnChg chg="add mod">
          <ac:chgData name="Suraksha Mummigatti" userId="2ba3f89faec92a0b" providerId="LiveId" clId="{AB158D59-6D8E-4836-8319-DE68ED5D9056}" dt="2024-11-08T06:40:26.153" v="1075" actId="1076"/>
          <ac:cxnSpMkLst>
            <pc:docMk/>
            <pc:sldMk cId="3935673293" sldId="273"/>
            <ac:cxnSpMk id="148" creationId="{41B9CF7D-7A7F-8E0C-7784-E2AE96EE2A64}"/>
          </ac:cxnSpMkLst>
        </pc:cxnChg>
        <pc:cxnChg chg="add mod">
          <ac:chgData name="Suraksha Mummigatti" userId="2ba3f89faec92a0b" providerId="LiveId" clId="{AB158D59-6D8E-4836-8319-DE68ED5D9056}" dt="2024-11-08T06:40:26.153" v="1075" actId="1076"/>
          <ac:cxnSpMkLst>
            <pc:docMk/>
            <pc:sldMk cId="3935673293" sldId="273"/>
            <ac:cxnSpMk id="149" creationId="{B86B5BED-8691-C2F2-4AED-FDC518C82DAD}"/>
          </ac:cxnSpMkLst>
        </pc:cxnChg>
        <pc:cxnChg chg="add mod">
          <ac:chgData name="Suraksha Mummigatti" userId="2ba3f89faec92a0b" providerId="LiveId" clId="{AB158D59-6D8E-4836-8319-DE68ED5D9056}" dt="2024-11-08T06:43:57.373" v="1085" actId="1076"/>
          <ac:cxnSpMkLst>
            <pc:docMk/>
            <pc:sldMk cId="3935673293" sldId="273"/>
            <ac:cxnSpMk id="151" creationId="{61676C84-7A91-33F8-D986-167C46C1A011}"/>
          </ac:cxnSpMkLst>
        </pc:cxnChg>
        <pc:cxnChg chg="add mod">
          <ac:chgData name="Suraksha Mummigatti" userId="2ba3f89faec92a0b" providerId="LiveId" clId="{AB158D59-6D8E-4836-8319-DE68ED5D9056}" dt="2024-11-08T06:43:57.373" v="1085" actId="1076"/>
          <ac:cxnSpMkLst>
            <pc:docMk/>
            <pc:sldMk cId="3935673293" sldId="273"/>
            <ac:cxnSpMk id="152" creationId="{31427076-A568-2F75-F1A4-7797B05C087F}"/>
          </ac:cxnSpMkLst>
        </pc:cxnChg>
        <pc:cxnChg chg="add mod">
          <ac:chgData name="Suraksha Mummigatti" userId="2ba3f89faec92a0b" providerId="LiveId" clId="{AB158D59-6D8E-4836-8319-DE68ED5D9056}" dt="2024-11-08T06:43:57.373" v="1085" actId="1076"/>
          <ac:cxnSpMkLst>
            <pc:docMk/>
            <pc:sldMk cId="3935673293" sldId="273"/>
            <ac:cxnSpMk id="153" creationId="{CC8B444B-88A1-9730-7918-60764CDFB088}"/>
          </ac:cxnSpMkLst>
        </pc:cxnChg>
        <pc:cxnChg chg="add mod">
          <ac:chgData name="Suraksha Mummigatti" userId="2ba3f89faec92a0b" providerId="LiveId" clId="{AB158D59-6D8E-4836-8319-DE68ED5D9056}" dt="2024-11-08T06:43:57.373" v="1085" actId="1076"/>
          <ac:cxnSpMkLst>
            <pc:docMk/>
            <pc:sldMk cId="3935673293" sldId="273"/>
            <ac:cxnSpMk id="154" creationId="{B5D0EC46-1E5D-B979-7C18-B93C532B7D98}"/>
          </ac:cxnSpMkLst>
        </pc:cxnChg>
        <pc:cxnChg chg="add mod">
          <ac:chgData name="Suraksha Mummigatti" userId="2ba3f89faec92a0b" providerId="LiveId" clId="{AB158D59-6D8E-4836-8319-DE68ED5D9056}" dt="2024-11-08T06:43:57.373" v="1085" actId="1076"/>
          <ac:cxnSpMkLst>
            <pc:docMk/>
            <pc:sldMk cId="3935673293" sldId="273"/>
            <ac:cxnSpMk id="155" creationId="{4E9559A0-8432-8016-1928-B22A034D3EAF}"/>
          </ac:cxnSpMkLst>
        </pc:cxnChg>
        <pc:cxnChg chg="add mod">
          <ac:chgData name="Suraksha Mummigatti" userId="2ba3f89faec92a0b" providerId="LiveId" clId="{AB158D59-6D8E-4836-8319-DE68ED5D9056}" dt="2024-11-08T06:43:57.373" v="1085" actId="1076"/>
          <ac:cxnSpMkLst>
            <pc:docMk/>
            <pc:sldMk cId="3935673293" sldId="273"/>
            <ac:cxnSpMk id="156" creationId="{D15ED490-2C97-E632-CCB7-7A0E39572CD9}"/>
          </ac:cxnSpMkLst>
        </pc:cxnChg>
        <pc:cxnChg chg="add mod">
          <ac:chgData name="Suraksha Mummigatti" userId="2ba3f89faec92a0b" providerId="LiveId" clId="{AB158D59-6D8E-4836-8319-DE68ED5D9056}" dt="2024-11-08T06:43:57.373" v="1085" actId="1076"/>
          <ac:cxnSpMkLst>
            <pc:docMk/>
            <pc:sldMk cId="3935673293" sldId="273"/>
            <ac:cxnSpMk id="158" creationId="{D739AC87-2B1C-6FAF-B861-B2537F14B56C}"/>
          </ac:cxnSpMkLst>
        </pc:cxnChg>
        <pc:cxnChg chg="add mod">
          <ac:chgData name="Suraksha Mummigatti" userId="2ba3f89faec92a0b" providerId="LiveId" clId="{AB158D59-6D8E-4836-8319-DE68ED5D9056}" dt="2024-11-08T06:43:57.373" v="1085" actId="1076"/>
          <ac:cxnSpMkLst>
            <pc:docMk/>
            <pc:sldMk cId="3935673293" sldId="273"/>
            <ac:cxnSpMk id="159" creationId="{E83D68D4-CE12-5DFD-75FE-9B8E7B3F2C46}"/>
          </ac:cxnSpMkLst>
        </pc:cxnChg>
        <pc:cxnChg chg="add mod">
          <ac:chgData name="Suraksha Mummigatti" userId="2ba3f89faec92a0b" providerId="LiveId" clId="{AB158D59-6D8E-4836-8319-DE68ED5D9056}" dt="2024-11-08T06:43:57.373" v="1085" actId="1076"/>
          <ac:cxnSpMkLst>
            <pc:docMk/>
            <pc:sldMk cId="3935673293" sldId="273"/>
            <ac:cxnSpMk id="160" creationId="{EC23B049-E3B4-69DD-B08C-468D941C5716}"/>
          </ac:cxnSpMkLst>
        </pc:cxnChg>
        <pc:cxnChg chg="add mod">
          <ac:chgData name="Suraksha Mummigatti" userId="2ba3f89faec92a0b" providerId="LiveId" clId="{AB158D59-6D8E-4836-8319-DE68ED5D9056}" dt="2024-11-08T06:43:57.373" v="1085" actId="1076"/>
          <ac:cxnSpMkLst>
            <pc:docMk/>
            <pc:sldMk cId="3935673293" sldId="273"/>
            <ac:cxnSpMk id="161" creationId="{FD167BB2-8165-7092-C70E-4812F2E9A6A0}"/>
          </ac:cxnSpMkLst>
        </pc:cxnChg>
        <pc:cxnChg chg="add mod">
          <ac:chgData name="Suraksha Mummigatti" userId="2ba3f89faec92a0b" providerId="LiveId" clId="{AB158D59-6D8E-4836-8319-DE68ED5D9056}" dt="2024-11-08T06:43:57.373" v="1085" actId="1076"/>
          <ac:cxnSpMkLst>
            <pc:docMk/>
            <pc:sldMk cId="3935673293" sldId="273"/>
            <ac:cxnSpMk id="162" creationId="{CD952605-0D34-5DBF-B2A1-430DFCC0544F}"/>
          </ac:cxnSpMkLst>
        </pc:cxnChg>
        <pc:cxnChg chg="add mod">
          <ac:chgData name="Suraksha Mummigatti" userId="2ba3f89faec92a0b" providerId="LiveId" clId="{AB158D59-6D8E-4836-8319-DE68ED5D9056}" dt="2024-11-08T06:43:57.373" v="1085" actId="1076"/>
          <ac:cxnSpMkLst>
            <pc:docMk/>
            <pc:sldMk cId="3935673293" sldId="273"/>
            <ac:cxnSpMk id="163" creationId="{139971FA-4EE2-1256-146B-9FD5D5A66379}"/>
          </ac:cxnSpMkLst>
        </pc:cxnChg>
        <pc:cxnChg chg="add mod">
          <ac:chgData name="Suraksha Mummigatti" userId="2ba3f89faec92a0b" providerId="LiveId" clId="{AB158D59-6D8E-4836-8319-DE68ED5D9056}" dt="2024-11-08T06:43:57.373" v="1085" actId="1076"/>
          <ac:cxnSpMkLst>
            <pc:docMk/>
            <pc:sldMk cId="3935673293" sldId="273"/>
            <ac:cxnSpMk id="165" creationId="{ADE69A9B-72C3-74A6-57AA-9E5EB7218B22}"/>
          </ac:cxnSpMkLst>
        </pc:cxnChg>
        <pc:cxnChg chg="add mod">
          <ac:chgData name="Suraksha Mummigatti" userId="2ba3f89faec92a0b" providerId="LiveId" clId="{AB158D59-6D8E-4836-8319-DE68ED5D9056}" dt="2024-11-08T06:43:57.373" v="1085" actId="1076"/>
          <ac:cxnSpMkLst>
            <pc:docMk/>
            <pc:sldMk cId="3935673293" sldId="273"/>
            <ac:cxnSpMk id="166" creationId="{561AA73C-541B-E593-12B3-AE674A6B9AA3}"/>
          </ac:cxnSpMkLst>
        </pc:cxnChg>
        <pc:cxnChg chg="add mod">
          <ac:chgData name="Suraksha Mummigatti" userId="2ba3f89faec92a0b" providerId="LiveId" clId="{AB158D59-6D8E-4836-8319-DE68ED5D9056}" dt="2024-11-08T06:43:57.373" v="1085" actId="1076"/>
          <ac:cxnSpMkLst>
            <pc:docMk/>
            <pc:sldMk cId="3935673293" sldId="273"/>
            <ac:cxnSpMk id="167" creationId="{1435B9C9-F162-3339-D8AA-F8B0FA279E78}"/>
          </ac:cxnSpMkLst>
        </pc:cxnChg>
        <pc:cxnChg chg="add mod">
          <ac:chgData name="Suraksha Mummigatti" userId="2ba3f89faec92a0b" providerId="LiveId" clId="{AB158D59-6D8E-4836-8319-DE68ED5D9056}" dt="2024-11-08T06:43:57.373" v="1085" actId="1076"/>
          <ac:cxnSpMkLst>
            <pc:docMk/>
            <pc:sldMk cId="3935673293" sldId="273"/>
            <ac:cxnSpMk id="168" creationId="{E8C24830-7713-FEFF-B1B5-834708E6564D}"/>
          </ac:cxnSpMkLst>
        </pc:cxnChg>
        <pc:cxnChg chg="add mod">
          <ac:chgData name="Suraksha Mummigatti" userId="2ba3f89faec92a0b" providerId="LiveId" clId="{AB158D59-6D8E-4836-8319-DE68ED5D9056}" dt="2024-11-08T06:43:57.373" v="1085" actId="1076"/>
          <ac:cxnSpMkLst>
            <pc:docMk/>
            <pc:sldMk cId="3935673293" sldId="273"/>
            <ac:cxnSpMk id="169" creationId="{BD827806-606A-7A71-89FB-022454052DA8}"/>
          </ac:cxnSpMkLst>
        </pc:cxnChg>
        <pc:cxnChg chg="add mod">
          <ac:chgData name="Suraksha Mummigatti" userId="2ba3f89faec92a0b" providerId="LiveId" clId="{AB158D59-6D8E-4836-8319-DE68ED5D9056}" dt="2024-11-08T06:43:57.373" v="1085" actId="1076"/>
          <ac:cxnSpMkLst>
            <pc:docMk/>
            <pc:sldMk cId="3935673293" sldId="273"/>
            <ac:cxnSpMk id="170" creationId="{A73ED0E7-05DF-AD9D-2DE3-346B21531F94}"/>
          </ac:cxnSpMkLst>
        </pc:cxnChg>
        <pc:cxnChg chg="add mod">
          <ac:chgData name="Suraksha Mummigatti" userId="2ba3f89faec92a0b" providerId="LiveId" clId="{AB158D59-6D8E-4836-8319-DE68ED5D9056}" dt="2024-11-08T06:43:57.373" v="1085" actId="1076"/>
          <ac:cxnSpMkLst>
            <pc:docMk/>
            <pc:sldMk cId="3935673293" sldId="273"/>
            <ac:cxnSpMk id="172" creationId="{EBB61E1A-CEA1-81A7-2BD3-E89673FA2E77}"/>
          </ac:cxnSpMkLst>
        </pc:cxnChg>
        <pc:cxnChg chg="add mod">
          <ac:chgData name="Suraksha Mummigatti" userId="2ba3f89faec92a0b" providerId="LiveId" clId="{AB158D59-6D8E-4836-8319-DE68ED5D9056}" dt="2024-11-08T06:43:57.373" v="1085" actId="1076"/>
          <ac:cxnSpMkLst>
            <pc:docMk/>
            <pc:sldMk cId="3935673293" sldId="273"/>
            <ac:cxnSpMk id="173" creationId="{C966432F-573E-17C9-7321-CCF68AF9E93D}"/>
          </ac:cxnSpMkLst>
        </pc:cxnChg>
        <pc:cxnChg chg="add mod">
          <ac:chgData name="Suraksha Mummigatti" userId="2ba3f89faec92a0b" providerId="LiveId" clId="{AB158D59-6D8E-4836-8319-DE68ED5D9056}" dt="2024-11-08T06:43:57.373" v="1085" actId="1076"/>
          <ac:cxnSpMkLst>
            <pc:docMk/>
            <pc:sldMk cId="3935673293" sldId="273"/>
            <ac:cxnSpMk id="174" creationId="{BB553F97-097A-9FFB-2C5B-10D14857A29D}"/>
          </ac:cxnSpMkLst>
        </pc:cxnChg>
        <pc:cxnChg chg="add mod">
          <ac:chgData name="Suraksha Mummigatti" userId="2ba3f89faec92a0b" providerId="LiveId" clId="{AB158D59-6D8E-4836-8319-DE68ED5D9056}" dt="2024-11-08T06:43:57.373" v="1085" actId="1076"/>
          <ac:cxnSpMkLst>
            <pc:docMk/>
            <pc:sldMk cId="3935673293" sldId="273"/>
            <ac:cxnSpMk id="175" creationId="{2B6D0BF2-4957-0E0F-AD83-262437FBD4DE}"/>
          </ac:cxnSpMkLst>
        </pc:cxnChg>
        <pc:cxnChg chg="add mod">
          <ac:chgData name="Suraksha Mummigatti" userId="2ba3f89faec92a0b" providerId="LiveId" clId="{AB158D59-6D8E-4836-8319-DE68ED5D9056}" dt="2024-11-08T06:43:57.373" v="1085" actId="1076"/>
          <ac:cxnSpMkLst>
            <pc:docMk/>
            <pc:sldMk cId="3935673293" sldId="273"/>
            <ac:cxnSpMk id="176" creationId="{44A1AD2F-DB6D-36E3-402E-C59FF139FEC8}"/>
          </ac:cxnSpMkLst>
        </pc:cxnChg>
        <pc:cxnChg chg="add mod">
          <ac:chgData name="Suraksha Mummigatti" userId="2ba3f89faec92a0b" providerId="LiveId" clId="{AB158D59-6D8E-4836-8319-DE68ED5D9056}" dt="2024-11-08T06:43:57.373" v="1085" actId="1076"/>
          <ac:cxnSpMkLst>
            <pc:docMk/>
            <pc:sldMk cId="3935673293" sldId="273"/>
            <ac:cxnSpMk id="177" creationId="{7EE88370-0920-404E-D121-1DBE18DDBCE6}"/>
          </ac:cxnSpMkLst>
        </pc:cxnChg>
      </pc:sldChg>
      <pc:sldChg chg="addSp delSp modSp add mod ord">
        <pc:chgData name="Suraksha Mummigatti" userId="2ba3f89faec92a0b" providerId="LiveId" clId="{AB158D59-6D8E-4836-8319-DE68ED5D9056}" dt="2024-11-08T04:06:59.990" v="281" actId="1076"/>
        <pc:sldMkLst>
          <pc:docMk/>
          <pc:sldMk cId="3868299635" sldId="274"/>
        </pc:sldMkLst>
        <pc:spChg chg="add del mod">
          <ac:chgData name="Suraksha Mummigatti" userId="2ba3f89faec92a0b" providerId="LiveId" clId="{AB158D59-6D8E-4836-8319-DE68ED5D9056}" dt="2024-11-08T03:23:16.310" v="151"/>
          <ac:spMkLst>
            <pc:docMk/>
            <pc:sldMk cId="3868299635" sldId="274"/>
            <ac:spMk id="4" creationId="{8949FAAF-F8B5-F5B5-860F-7AFFD807C7E7}"/>
          </ac:spMkLst>
        </pc:spChg>
        <pc:spChg chg="add mod">
          <ac:chgData name="Suraksha Mummigatti" userId="2ba3f89faec92a0b" providerId="LiveId" clId="{AB158D59-6D8E-4836-8319-DE68ED5D9056}" dt="2024-11-08T03:28:01.862" v="177" actId="1076"/>
          <ac:spMkLst>
            <pc:docMk/>
            <pc:sldMk cId="3868299635" sldId="274"/>
            <ac:spMk id="5" creationId="{75356E78-5D30-9652-0F63-494042720648}"/>
          </ac:spMkLst>
        </pc:spChg>
        <pc:spChg chg="add del mod">
          <ac:chgData name="Suraksha Mummigatti" userId="2ba3f89faec92a0b" providerId="LiveId" clId="{AB158D59-6D8E-4836-8319-DE68ED5D9056}" dt="2024-11-08T04:06:36.339" v="278" actId="123"/>
          <ac:spMkLst>
            <pc:docMk/>
            <pc:sldMk cId="3868299635" sldId="274"/>
            <ac:spMk id="6" creationId="{5C6C51C8-24DD-690F-0D09-828249AC2666}"/>
          </ac:spMkLst>
        </pc:spChg>
        <pc:spChg chg="add">
          <ac:chgData name="Suraksha Mummigatti" userId="2ba3f89faec92a0b" providerId="LiveId" clId="{AB158D59-6D8E-4836-8319-DE68ED5D9056}" dt="2024-11-08T03:55:59.177" v="180"/>
          <ac:spMkLst>
            <pc:docMk/>
            <pc:sldMk cId="3868299635" sldId="274"/>
            <ac:spMk id="7" creationId="{135278F0-F2AE-3221-EDFC-A4088980D1DF}"/>
          </ac:spMkLst>
        </pc:spChg>
        <pc:spChg chg="add">
          <ac:chgData name="Suraksha Mummigatti" userId="2ba3f89faec92a0b" providerId="LiveId" clId="{AB158D59-6D8E-4836-8319-DE68ED5D9056}" dt="2024-11-08T03:56:07.595" v="181"/>
          <ac:spMkLst>
            <pc:docMk/>
            <pc:sldMk cId="3868299635" sldId="274"/>
            <ac:spMk id="8" creationId="{52919620-37EA-C331-0995-8E098CF0CCA9}"/>
          </ac:spMkLst>
        </pc:spChg>
        <pc:spChg chg="add">
          <ac:chgData name="Suraksha Mummigatti" userId="2ba3f89faec92a0b" providerId="LiveId" clId="{AB158D59-6D8E-4836-8319-DE68ED5D9056}" dt="2024-11-08T04:00:21.522" v="224"/>
          <ac:spMkLst>
            <pc:docMk/>
            <pc:sldMk cId="3868299635" sldId="274"/>
            <ac:spMk id="9" creationId="{25FF1010-2B53-087C-4900-CBFE5FE6EDC4}"/>
          </ac:spMkLst>
        </pc:spChg>
        <pc:spChg chg="add mod">
          <ac:chgData name="Suraksha Mummigatti" userId="2ba3f89faec92a0b" providerId="LiveId" clId="{AB158D59-6D8E-4836-8319-DE68ED5D9056}" dt="2024-11-08T04:00:30.047" v="226"/>
          <ac:spMkLst>
            <pc:docMk/>
            <pc:sldMk cId="3868299635" sldId="274"/>
            <ac:spMk id="10" creationId="{0449528E-BC0E-0039-EE9B-E9DDCAE1412E}"/>
          </ac:spMkLst>
        </pc:spChg>
        <pc:spChg chg="add del">
          <ac:chgData name="Suraksha Mummigatti" userId="2ba3f89faec92a0b" providerId="LiveId" clId="{AB158D59-6D8E-4836-8319-DE68ED5D9056}" dt="2024-11-08T04:00:40.176" v="230" actId="478"/>
          <ac:spMkLst>
            <pc:docMk/>
            <pc:sldMk cId="3868299635" sldId="274"/>
            <ac:spMk id="11" creationId="{55A36FA5-1370-E24E-DB0E-B03921602BF7}"/>
          </ac:spMkLst>
        </pc:spChg>
        <pc:spChg chg="add mod">
          <ac:chgData name="Suraksha Mummigatti" userId="2ba3f89faec92a0b" providerId="LiveId" clId="{AB158D59-6D8E-4836-8319-DE68ED5D9056}" dt="2024-11-08T04:00:59.716" v="233"/>
          <ac:spMkLst>
            <pc:docMk/>
            <pc:sldMk cId="3868299635" sldId="274"/>
            <ac:spMk id="12" creationId="{50D7AA9D-9E95-5DC5-8507-7D5714A7875B}"/>
          </ac:spMkLst>
        </pc:spChg>
        <pc:spChg chg="add del mod">
          <ac:chgData name="Suraksha Mummigatti" userId="2ba3f89faec92a0b" providerId="LiveId" clId="{AB158D59-6D8E-4836-8319-DE68ED5D9056}" dt="2024-11-08T04:04:29.781" v="260"/>
          <ac:spMkLst>
            <pc:docMk/>
            <pc:sldMk cId="3868299635" sldId="274"/>
            <ac:spMk id="13" creationId="{604209A6-846D-AF33-8DEB-8C4581AF3077}"/>
          </ac:spMkLst>
        </pc:spChg>
        <pc:spChg chg="add del mod">
          <ac:chgData name="Suraksha Mummigatti" userId="2ba3f89faec92a0b" providerId="LiveId" clId="{AB158D59-6D8E-4836-8319-DE68ED5D9056}" dt="2024-11-08T04:04:29.781" v="262"/>
          <ac:spMkLst>
            <pc:docMk/>
            <pc:sldMk cId="3868299635" sldId="274"/>
            <ac:spMk id="14" creationId="{AEB80C2D-166A-D34B-5A1E-E7A46AE53DFF}"/>
          </ac:spMkLst>
        </pc:spChg>
        <pc:spChg chg="add mod">
          <ac:chgData name="Suraksha Mummigatti" userId="2ba3f89faec92a0b" providerId="LiveId" clId="{AB158D59-6D8E-4836-8319-DE68ED5D9056}" dt="2024-11-08T04:06:59.990" v="281" actId="1076"/>
          <ac:spMkLst>
            <pc:docMk/>
            <pc:sldMk cId="3868299635" sldId="274"/>
            <ac:spMk id="15" creationId="{D46BEB0A-6B9E-5775-64A0-F789913DA376}"/>
          </ac:spMkLst>
        </pc:spChg>
        <pc:cxnChg chg="mod">
          <ac:chgData name="Suraksha Mummigatti" userId="2ba3f89faec92a0b" providerId="LiveId" clId="{AB158D59-6D8E-4836-8319-DE68ED5D9056}" dt="2024-11-08T03:21:54.559" v="147" actId="1076"/>
          <ac:cxnSpMkLst>
            <pc:docMk/>
            <pc:sldMk cId="3868299635" sldId="274"/>
            <ac:cxnSpMk id="2" creationId="{1949D04A-6039-9B69-74E6-83AAEB43341C}"/>
          </ac:cxnSpMkLst>
        </pc:cxnChg>
      </pc:sldChg>
      <pc:sldChg chg="modSp add mod">
        <pc:chgData name="Suraksha Mummigatti" userId="2ba3f89faec92a0b" providerId="LiveId" clId="{AB158D59-6D8E-4836-8319-DE68ED5D9056}" dt="2024-11-08T04:15:24.030" v="411" actId="123"/>
        <pc:sldMkLst>
          <pc:docMk/>
          <pc:sldMk cId="2944751088" sldId="275"/>
        </pc:sldMkLst>
        <pc:spChg chg="mod">
          <ac:chgData name="Suraksha Mummigatti" userId="2ba3f89faec92a0b" providerId="LiveId" clId="{AB158D59-6D8E-4836-8319-DE68ED5D9056}" dt="2024-11-08T04:15:15.030" v="409" actId="123"/>
          <ac:spMkLst>
            <pc:docMk/>
            <pc:sldMk cId="2944751088" sldId="275"/>
            <ac:spMk id="6" creationId="{79D4E8E7-BB87-3607-B0BA-4E56DC180C21}"/>
          </ac:spMkLst>
        </pc:spChg>
        <pc:spChg chg="mod">
          <ac:chgData name="Suraksha Mummigatti" userId="2ba3f89faec92a0b" providerId="LiveId" clId="{AB158D59-6D8E-4836-8319-DE68ED5D9056}" dt="2024-11-08T04:15:24.030" v="411" actId="123"/>
          <ac:spMkLst>
            <pc:docMk/>
            <pc:sldMk cId="2944751088" sldId="275"/>
            <ac:spMk id="15" creationId="{10AF93A0-8165-DE48-7D57-17E3CCDD3DCF}"/>
          </ac:spMkLst>
        </pc:spChg>
      </pc:sldChg>
      <pc:sldChg chg="modSp add mod">
        <pc:chgData name="Suraksha Mummigatti" userId="2ba3f89faec92a0b" providerId="LiveId" clId="{AB158D59-6D8E-4836-8319-DE68ED5D9056}" dt="2024-11-08T04:22:47.477" v="445" actId="5793"/>
        <pc:sldMkLst>
          <pc:docMk/>
          <pc:sldMk cId="902125604" sldId="276"/>
        </pc:sldMkLst>
        <pc:spChg chg="mod">
          <ac:chgData name="Suraksha Mummigatti" userId="2ba3f89faec92a0b" providerId="LiveId" clId="{AB158D59-6D8E-4836-8319-DE68ED5D9056}" dt="2024-11-08T04:22:47.477" v="445" actId="5793"/>
          <ac:spMkLst>
            <pc:docMk/>
            <pc:sldMk cId="902125604" sldId="276"/>
            <ac:spMk id="6" creationId="{E80420EB-CB8D-EE7A-D4AC-294E67BB261D}"/>
          </ac:spMkLst>
        </pc:spChg>
        <pc:spChg chg="mod">
          <ac:chgData name="Suraksha Mummigatti" userId="2ba3f89faec92a0b" providerId="LiveId" clId="{AB158D59-6D8E-4836-8319-DE68ED5D9056}" dt="2024-11-08T04:22:41.992" v="444" actId="123"/>
          <ac:spMkLst>
            <pc:docMk/>
            <pc:sldMk cId="902125604" sldId="276"/>
            <ac:spMk id="15" creationId="{EC20CA17-299A-A4A2-20D2-2879E4D92178}"/>
          </ac:spMkLst>
        </pc:spChg>
      </pc:sldChg>
      <pc:sldChg chg="add">
        <pc:chgData name="Suraksha Mummigatti" userId="2ba3f89faec92a0b" providerId="LiveId" clId="{AB158D59-6D8E-4836-8319-DE68ED5D9056}" dt="2024-11-08T04:23:06.776" v="446" actId="2890"/>
        <pc:sldMkLst>
          <pc:docMk/>
          <pc:sldMk cId="2916190077" sldId="277"/>
        </pc:sldMkLst>
      </pc:sldChg>
      <pc:sldChg chg="addSp delSp modSp new mod">
        <pc:chgData name="Suraksha Mummigatti" userId="2ba3f89faec92a0b" providerId="LiveId" clId="{AB158D59-6D8E-4836-8319-DE68ED5D9056}" dt="2024-11-08T07:14:24.190" v="1495" actId="1076"/>
        <pc:sldMkLst>
          <pc:docMk/>
          <pc:sldMk cId="2634013292" sldId="278"/>
        </pc:sldMkLst>
        <pc:spChg chg="add mod">
          <ac:chgData name="Suraksha Mummigatti" userId="2ba3f89faec92a0b" providerId="LiveId" clId="{AB158D59-6D8E-4836-8319-DE68ED5D9056}" dt="2024-11-08T06:55:53.084" v="1292"/>
          <ac:spMkLst>
            <pc:docMk/>
            <pc:sldMk cId="2634013292" sldId="278"/>
            <ac:spMk id="4" creationId="{F40253CA-E8E2-B8D1-B16E-4D5EB791F627}"/>
          </ac:spMkLst>
        </pc:spChg>
        <pc:spChg chg="add mod">
          <ac:chgData name="Suraksha Mummigatti" userId="2ba3f89faec92a0b" providerId="LiveId" clId="{AB158D59-6D8E-4836-8319-DE68ED5D9056}" dt="2024-11-08T07:05:34.286" v="1377" actId="1076"/>
          <ac:spMkLst>
            <pc:docMk/>
            <pc:sldMk cId="2634013292" sldId="278"/>
            <ac:spMk id="5" creationId="{AC381253-1E35-9C02-5853-F12DE214CCE2}"/>
          </ac:spMkLst>
        </pc:spChg>
        <pc:spChg chg="add mod">
          <ac:chgData name="Suraksha Mummigatti" userId="2ba3f89faec92a0b" providerId="LiveId" clId="{AB158D59-6D8E-4836-8319-DE68ED5D9056}" dt="2024-11-08T06:58:11.234" v="1323" actId="1076"/>
          <ac:spMkLst>
            <pc:docMk/>
            <pc:sldMk cId="2634013292" sldId="278"/>
            <ac:spMk id="6" creationId="{35C0AF19-31C5-E109-D8AF-BB1C280C58B7}"/>
          </ac:spMkLst>
        </pc:spChg>
        <pc:spChg chg="add mod">
          <ac:chgData name="Suraksha Mummigatti" userId="2ba3f89faec92a0b" providerId="LiveId" clId="{AB158D59-6D8E-4836-8319-DE68ED5D9056}" dt="2024-11-08T06:58:23.138" v="1325" actId="1076"/>
          <ac:spMkLst>
            <pc:docMk/>
            <pc:sldMk cId="2634013292" sldId="278"/>
            <ac:spMk id="7" creationId="{AC270ED5-54BE-0AC8-30D9-26A4499898A5}"/>
          </ac:spMkLst>
        </pc:spChg>
        <pc:spChg chg="add mod">
          <ac:chgData name="Suraksha Mummigatti" userId="2ba3f89faec92a0b" providerId="LiveId" clId="{AB158D59-6D8E-4836-8319-DE68ED5D9056}" dt="2024-11-08T07:06:54.113" v="1385" actId="1076"/>
          <ac:spMkLst>
            <pc:docMk/>
            <pc:sldMk cId="2634013292" sldId="278"/>
            <ac:spMk id="8" creationId="{A8293989-54E3-892A-DCB5-A0050D74A29C}"/>
          </ac:spMkLst>
        </pc:spChg>
        <pc:spChg chg="add mod">
          <ac:chgData name="Suraksha Mummigatti" userId="2ba3f89faec92a0b" providerId="LiveId" clId="{AB158D59-6D8E-4836-8319-DE68ED5D9056}" dt="2024-11-08T07:06:54.113" v="1385" actId="1076"/>
          <ac:spMkLst>
            <pc:docMk/>
            <pc:sldMk cId="2634013292" sldId="278"/>
            <ac:spMk id="15" creationId="{664F7231-6B11-0697-0FAD-CCA3B95010B4}"/>
          </ac:spMkLst>
        </pc:spChg>
        <pc:spChg chg="add mod">
          <ac:chgData name="Suraksha Mummigatti" userId="2ba3f89faec92a0b" providerId="LiveId" clId="{AB158D59-6D8E-4836-8319-DE68ED5D9056}" dt="2024-11-08T07:06:54.113" v="1385" actId="1076"/>
          <ac:spMkLst>
            <pc:docMk/>
            <pc:sldMk cId="2634013292" sldId="278"/>
            <ac:spMk id="22" creationId="{9F2CEE46-1FCE-0D2E-344E-B2A82647A1E2}"/>
          </ac:spMkLst>
        </pc:spChg>
        <pc:spChg chg="add del mod">
          <ac:chgData name="Suraksha Mummigatti" userId="2ba3f89faec92a0b" providerId="LiveId" clId="{AB158D59-6D8E-4836-8319-DE68ED5D9056}" dt="2024-11-08T07:02:18.359" v="1350" actId="478"/>
          <ac:spMkLst>
            <pc:docMk/>
            <pc:sldMk cId="2634013292" sldId="278"/>
            <ac:spMk id="29" creationId="{C647180E-2D67-D88B-FD10-80E49A0F50F6}"/>
          </ac:spMkLst>
        </pc:spChg>
        <pc:spChg chg="add mod">
          <ac:chgData name="Suraksha Mummigatti" userId="2ba3f89faec92a0b" providerId="LiveId" clId="{AB158D59-6D8E-4836-8319-DE68ED5D9056}" dt="2024-11-08T07:06:54.113" v="1385" actId="1076"/>
          <ac:spMkLst>
            <pc:docMk/>
            <pc:sldMk cId="2634013292" sldId="278"/>
            <ac:spMk id="37" creationId="{D88FD84A-9D3E-7A28-83C1-E43030CFA5A8}"/>
          </ac:spMkLst>
        </pc:spChg>
        <pc:spChg chg="add del mod">
          <ac:chgData name="Suraksha Mummigatti" userId="2ba3f89faec92a0b" providerId="LiveId" clId="{AB158D59-6D8E-4836-8319-DE68ED5D9056}" dt="2024-11-08T07:01:28.756" v="1340" actId="478"/>
          <ac:spMkLst>
            <pc:docMk/>
            <pc:sldMk cId="2634013292" sldId="278"/>
            <ac:spMk id="44" creationId="{85924440-3856-D3BF-4450-E8500CF11983}"/>
          </ac:spMkLst>
        </pc:spChg>
        <pc:spChg chg="add mod">
          <ac:chgData name="Suraksha Mummigatti" userId="2ba3f89faec92a0b" providerId="LiveId" clId="{AB158D59-6D8E-4836-8319-DE68ED5D9056}" dt="2024-11-08T07:06:54.113" v="1385" actId="1076"/>
          <ac:spMkLst>
            <pc:docMk/>
            <pc:sldMk cId="2634013292" sldId="278"/>
            <ac:spMk id="51" creationId="{2CC37347-6916-DDBF-B3E0-1B7819A504F5}"/>
          </ac:spMkLst>
        </pc:spChg>
        <pc:spChg chg="add del mod">
          <ac:chgData name="Suraksha Mummigatti" userId="2ba3f89faec92a0b" providerId="LiveId" clId="{AB158D59-6D8E-4836-8319-DE68ED5D9056}" dt="2024-11-08T07:01:48.667" v="1346" actId="478"/>
          <ac:spMkLst>
            <pc:docMk/>
            <pc:sldMk cId="2634013292" sldId="278"/>
            <ac:spMk id="58" creationId="{72D47E26-927B-E391-9B09-DE949B84FD57}"/>
          </ac:spMkLst>
        </pc:spChg>
        <pc:spChg chg="add mod">
          <ac:chgData name="Suraksha Mummigatti" userId="2ba3f89faec92a0b" providerId="LiveId" clId="{AB158D59-6D8E-4836-8319-DE68ED5D9056}" dt="2024-11-08T07:06:54.113" v="1385" actId="1076"/>
          <ac:spMkLst>
            <pc:docMk/>
            <pc:sldMk cId="2634013292" sldId="278"/>
            <ac:spMk id="65" creationId="{72C131AD-AE3B-73B7-5A42-D6B4683F215E}"/>
          </ac:spMkLst>
        </pc:spChg>
        <pc:spChg chg="add mod">
          <ac:chgData name="Suraksha Mummigatti" userId="2ba3f89faec92a0b" providerId="LiveId" clId="{AB158D59-6D8E-4836-8319-DE68ED5D9056}" dt="2024-11-08T07:06:54.113" v="1385" actId="1076"/>
          <ac:spMkLst>
            <pc:docMk/>
            <pc:sldMk cId="2634013292" sldId="278"/>
            <ac:spMk id="72" creationId="{DAAA8B4C-7B9C-90F4-C4BC-3A2C9478CD6B}"/>
          </ac:spMkLst>
        </pc:spChg>
        <pc:spChg chg="add mod">
          <ac:chgData name="Suraksha Mummigatti" userId="2ba3f89faec92a0b" providerId="LiveId" clId="{AB158D59-6D8E-4836-8319-DE68ED5D9056}" dt="2024-11-08T07:06:54.113" v="1385" actId="1076"/>
          <ac:spMkLst>
            <pc:docMk/>
            <pc:sldMk cId="2634013292" sldId="278"/>
            <ac:spMk id="79" creationId="{D377D1C4-38AB-D70C-35A7-5073025A769E}"/>
          </ac:spMkLst>
        </pc:spChg>
        <pc:spChg chg="add del mod">
          <ac:chgData name="Suraksha Mummigatti" userId="2ba3f89faec92a0b" providerId="LiveId" clId="{AB158D59-6D8E-4836-8319-DE68ED5D9056}" dt="2024-11-08T07:05:19.377" v="1375" actId="478"/>
          <ac:spMkLst>
            <pc:docMk/>
            <pc:sldMk cId="2634013292" sldId="278"/>
            <ac:spMk id="88" creationId="{0DEE600D-EC06-8569-5743-BD1DA4CA7D97}"/>
          </ac:spMkLst>
        </pc:spChg>
        <pc:spChg chg="add del mod">
          <ac:chgData name="Suraksha Mummigatti" userId="2ba3f89faec92a0b" providerId="LiveId" clId="{AB158D59-6D8E-4836-8319-DE68ED5D9056}" dt="2024-11-08T07:04:18.912" v="1367" actId="478"/>
          <ac:spMkLst>
            <pc:docMk/>
            <pc:sldMk cId="2634013292" sldId="278"/>
            <ac:spMk id="89" creationId="{D39ACDA3-E88E-2738-EF6D-74139D8FEE0B}"/>
          </ac:spMkLst>
        </pc:spChg>
        <pc:spChg chg="add del mod">
          <ac:chgData name="Suraksha Mummigatti" userId="2ba3f89faec92a0b" providerId="LiveId" clId="{AB158D59-6D8E-4836-8319-DE68ED5D9056}" dt="2024-11-08T07:04:18.912" v="1367" actId="478"/>
          <ac:spMkLst>
            <pc:docMk/>
            <pc:sldMk cId="2634013292" sldId="278"/>
            <ac:spMk id="96" creationId="{A3AD6732-AD6E-3258-7636-CECC461F7804}"/>
          </ac:spMkLst>
        </pc:spChg>
        <pc:spChg chg="add del mod">
          <ac:chgData name="Suraksha Mummigatti" userId="2ba3f89faec92a0b" providerId="LiveId" clId="{AB158D59-6D8E-4836-8319-DE68ED5D9056}" dt="2024-11-08T07:04:18.912" v="1367" actId="478"/>
          <ac:spMkLst>
            <pc:docMk/>
            <pc:sldMk cId="2634013292" sldId="278"/>
            <ac:spMk id="103" creationId="{6932CFEF-FAB5-F50B-5399-B315623237EE}"/>
          </ac:spMkLst>
        </pc:spChg>
        <pc:spChg chg="add del mod">
          <ac:chgData name="Suraksha Mummigatti" userId="2ba3f89faec92a0b" providerId="LiveId" clId="{AB158D59-6D8E-4836-8319-DE68ED5D9056}" dt="2024-11-08T07:04:18.912" v="1367" actId="478"/>
          <ac:spMkLst>
            <pc:docMk/>
            <pc:sldMk cId="2634013292" sldId="278"/>
            <ac:spMk id="110" creationId="{064F139F-A6B7-188A-E2B8-9B84DE2A740B}"/>
          </ac:spMkLst>
        </pc:spChg>
        <pc:spChg chg="add del mod">
          <ac:chgData name="Suraksha Mummigatti" userId="2ba3f89faec92a0b" providerId="LiveId" clId="{AB158D59-6D8E-4836-8319-DE68ED5D9056}" dt="2024-11-08T07:04:18.912" v="1367" actId="478"/>
          <ac:spMkLst>
            <pc:docMk/>
            <pc:sldMk cId="2634013292" sldId="278"/>
            <ac:spMk id="117" creationId="{BC73DDA0-6F40-913E-8E55-6266A34DEC42}"/>
          </ac:spMkLst>
        </pc:spChg>
        <pc:spChg chg="add del mod">
          <ac:chgData name="Suraksha Mummigatti" userId="2ba3f89faec92a0b" providerId="LiveId" clId="{AB158D59-6D8E-4836-8319-DE68ED5D9056}" dt="2024-11-08T07:04:18.912" v="1367" actId="478"/>
          <ac:spMkLst>
            <pc:docMk/>
            <pc:sldMk cId="2634013292" sldId="278"/>
            <ac:spMk id="124" creationId="{7C10C4C0-3D0A-DBC9-5F80-0FE8062D6B70}"/>
          </ac:spMkLst>
        </pc:spChg>
        <pc:spChg chg="add del mod">
          <ac:chgData name="Suraksha Mummigatti" userId="2ba3f89faec92a0b" providerId="LiveId" clId="{AB158D59-6D8E-4836-8319-DE68ED5D9056}" dt="2024-11-08T07:04:18.912" v="1367" actId="478"/>
          <ac:spMkLst>
            <pc:docMk/>
            <pc:sldMk cId="2634013292" sldId="278"/>
            <ac:spMk id="131" creationId="{EAD4D837-03D0-BB53-4B07-E2D0D956359D}"/>
          </ac:spMkLst>
        </pc:spChg>
        <pc:spChg chg="add del mod">
          <ac:chgData name="Suraksha Mummigatti" userId="2ba3f89faec92a0b" providerId="LiveId" clId="{AB158D59-6D8E-4836-8319-DE68ED5D9056}" dt="2024-11-08T07:04:18.912" v="1367" actId="478"/>
          <ac:spMkLst>
            <pc:docMk/>
            <pc:sldMk cId="2634013292" sldId="278"/>
            <ac:spMk id="138" creationId="{06400BAB-20B1-C32F-4D99-B7F204777211}"/>
          </ac:spMkLst>
        </pc:spChg>
        <pc:spChg chg="add mod">
          <ac:chgData name="Suraksha Mummigatti" userId="2ba3f89faec92a0b" providerId="LiveId" clId="{AB158D59-6D8E-4836-8319-DE68ED5D9056}" dt="2024-11-08T07:06:59.286" v="1386" actId="1076"/>
          <ac:spMkLst>
            <pc:docMk/>
            <pc:sldMk cId="2634013292" sldId="278"/>
            <ac:spMk id="146" creationId="{965C27C3-CAD0-04D1-8AE2-2E6F4AC9CEF7}"/>
          </ac:spMkLst>
        </pc:spChg>
        <pc:spChg chg="add mod">
          <ac:chgData name="Suraksha Mummigatti" userId="2ba3f89faec92a0b" providerId="LiveId" clId="{AB158D59-6D8E-4836-8319-DE68ED5D9056}" dt="2024-11-08T07:07:18.457" v="1388" actId="1076"/>
          <ac:spMkLst>
            <pc:docMk/>
            <pc:sldMk cId="2634013292" sldId="278"/>
            <ac:spMk id="147" creationId="{0CA208DE-E77F-E807-BD29-9320C8CF864D}"/>
          </ac:spMkLst>
        </pc:spChg>
        <pc:spChg chg="add mod">
          <ac:chgData name="Suraksha Mummigatti" userId="2ba3f89faec92a0b" providerId="LiveId" clId="{AB158D59-6D8E-4836-8319-DE68ED5D9056}" dt="2024-11-08T07:08:08.601" v="1391" actId="13822"/>
          <ac:spMkLst>
            <pc:docMk/>
            <pc:sldMk cId="2634013292" sldId="278"/>
            <ac:spMk id="148" creationId="{AB6FC409-A410-9232-F8AC-8F36E447FDC1}"/>
          </ac:spMkLst>
        </pc:spChg>
        <pc:spChg chg="add mod">
          <ac:chgData name="Suraksha Mummigatti" userId="2ba3f89faec92a0b" providerId="LiveId" clId="{AB158D59-6D8E-4836-8319-DE68ED5D9056}" dt="2024-11-08T07:08:47.565" v="1397" actId="1076"/>
          <ac:spMkLst>
            <pc:docMk/>
            <pc:sldMk cId="2634013292" sldId="278"/>
            <ac:spMk id="149" creationId="{2FCA6C78-570A-95FD-1168-8E55D7868A1A}"/>
          </ac:spMkLst>
        </pc:spChg>
        <pc:spChg chg="add mod">
          <ac:chgData name="Suraksha Mummigatti" userId="2ba3f89faec92a0b" providerId="LiveId" clId="{AB158D59-6D8E-4836-8319-DE68ED5D9056}" dt="2024-11-08T07:09:11.083" v="1400" actId="1076"/>
          <ac:spMkLst>
            <pc:docMk/>
            <pc:sldMk cId="2634013292" sldId="278"/>
            <ac:spMk id="150" creationId="{F8416D5D-72F7-2C14-D04D-F0217045143A}"/>
          </ac:spMkLst>
        </pc:spChg>
        <pc:spChg chg="add mod">
          <ac:chgData name="Suraksha Mummigatti" userId="2ba3f89faec92a0b" providerId="LiveId" clId="{AB158D59-6D8E-4836-8319-DE68ED5D9056}" dt="2024-11-08T07:09:20.289" v="1402" actId="1076"/>
          <ac:spMkLst>
            <pc:docMk/>
            <pc:sldMk cId="2634013292" sldId="278"/>
            <ac:spMk id="151" creationId="{05C3A637-53C6-FCF0-804B-E62275EB3952}"/>
          </ac:spMkLst>
        </pc:spChg>
        <pc:spChg chg="add mod">
          <ac:chgData name="Suraksha Mummigatti" userId="2ba3f89faec92a0b" providerId="LiveId" clId="{AB158D59-6D8E-4836-8319-DE68ED5D9056}" dt="2024-11-08T07:11:30.911" v="1419" actId="1076"/>
          <ac:spMkLst>
            <pc:docMk/>
            <pc:sldMk cId="2634013292" sldId="278"/>
            <ac:spMk id="152" creationId="{F0253D54-4D80-9FE9-6CCC-B594FAC0B67A}"/>
          </ac:spMkLst>
        </pc:spChg>
        <pc:spChg chg="add mod">
          <ac:chgData name="Suraksha Mummigatti" userId="2ba3f89faec92a0b" providerId="LiveId" clId="{AB158D59-6D8E-4836-8319-DE68ED5D9056}" dt="2024-11-08T07:11:44.454" v="1421" actId="1076"/>
          <ac:spMkLst>
            <pc:docMk/>
            <pc:sldMk cId="2634013292" sldId="278"/>
            <ac:spMk id="171" creationId="{388EB076-50BA-41FD-A3B7-BDB0C833864E}"/>
          </ac:spMkLst>
        </pc:spChg>
        <pc:spChg chg="add mod">
          <ac:chgData name="Suraksha Mummigatti" userId="2ba3f89faec92a0b" providerId="LiveId" clId="{AB158D59-6D8E-4836-8319-DE68ED5D9056}" dt="2024-11-08T07:11:56.200" v="1423" actId="1076"/>
          <ac:spMkLst>
            <pc:docMk/>
            <pc:sldMk cId="2634013292" sldId="278"/>
            <ac:spMk id="172" creationId="{40A4CD93-843E-54D9-05CD-094DE21AF295}"/>
          </ac:spMkLst>
        </pc:spChg>
        <pc:spChg chg="add mod">
          <ac:chgData name="Suraksha Mummigatti" userId="2ba3f89faec92a0b" providerId="LiveId" clId="{AB158D59-6D8E-4836-8319-DE68ED5D9056}" dt="2024-11-08T07:12:22.186" v="1442" actId="1076"/>
          <ac:spMkLst>
            <pc:docMk/>
            <pc:sldMk cId="2634013292" sldId="278"/>
            <ac:spMk id="173" creationId="{A732DB5F-3B7F-01F8-3B5F-105681F6DAC1}"/>
          </ac:spMkLst>
        </pc:spChg>
        <pc:spChg chg="add del mod">
          <ac:chgData name="Suraksha Mummigatti" userId="2ba3f89faec92a0b" providerId="LiveId" clId="{AB158D59-6D8E-4836-8319-DE68ED5D9056}" dt="2024-11-08T07:12:35.019" v="1445" actId="478"/>
          <ac:spMkLst>
            <pc:docMk/>
            <pc:sldMk cId="2634013292" sldId="278"/>
            <ac:spMk id="174" creationId="{7FB6B7F0-EECB-7C40-30BF-E56FDE786603}"/>
          </ac:spMkLst>
        </pc:spChg>
        <pc:spChg chg="add del mod">
          <ac:chgData name="Suraksha Mummigatti" userId="2ba3f89faec92a0b" providerId="LiveId" clId="{AB158D59-6D8E-4836-8319-DE68ED5D9056}" dt="2024-11-08T07:12:35.019" v="1445" actId="478"/>
          <ac:spMkLst>
            <pc:docMk/>
            <pc:sldMk cId="2634013292" sldId="278"/>
            <ac:spMk id="175" creationId="{184C7519-7E69-A892-862D-02FE22271D48}"/>
          </ac:spMkLst>
        </pc:spChg>
        <pc:spChg chg="add mod">
          <ac:chgData name="Suraksha Mummigatti" userId="2ba3f89faec92a0b" providerId="LiveId" clId="{AB158D59-6D8E-4836-8319-DE68ED5D9056}" dt="2024-11-08T07:13:27.589" v="1462" actId="1076"/>
          <ac:spMkLst>
            <pc:docMk/>
            <pc:sldMk cId="2634013292" sldId="278"/>
            <ac:spMk id="176" creationId="{6C582F52-369A-10DB-5D46-C25E43BFF4E0}"/>
          </ac:spMkLst>
        </pc:spChg>
        <pc:spChg chg="add mod">
          <ac:chgData name="Suraksha Mummigatti" userId="2ba3f89faec92a0b" providerId="LiveId" clId="{AB158D59-6D8E-4836-8319-DE68ED5D9056}" dt="2024-11-08T07:14:00.784" v="1480" actId="20577"/>
          <ac:spMkLst>
            <pc:docMk/>
            <pc:sldMk cId="2634013292" sldId="278"/>
            <ac:spMk id="177" creationId="{91E743A9-2377-FDD1-4646-7951163D39E7}"/>
          </ac:spMkLst>
        </pc:spChg>
        <pc:spChg chg="add mod">
          <ac:chgData name="Suraksha Mummigatti" userId="2ba3f89faec92a0b" providerId="LiveId" clId="{AB158D59-6D8E-4836-8319-DE68ED5D9056}" dt="2024-11-08T07:14:16.861" v="1494" actId="1076"/>
          <ac:spMkLst>
            <pc:docMk/>
            <pc:sldMk cId="2634013292" sldId="278"/>
            <ac:spMk id="178" creationId="{9D0B658E-5F82-3883-24D0-85FB2F5A1C70}"/>
          </ac:spMkLst>
        </pc:spChg>
        <pc:picChg chg="add mod">
          <ac:chgData name="Suraksha Mummigatti" userId="2ba3f89faec92a0b" providerId="LiveId" clId="{AB158D59-6D8E-4836-8319-DE68ED5D9056}" dt="2024-11-08T06:55:44.051" v="1291"/>
          <ac:picMkLst>
            <pc:docMk/>
            <pc:sldMk cId="2634013292" sldId="278"/>
            <ac:picMk id="3" creationId="{EAADBB0D-36C7-887B-0551-24ECCECC2DCA}"/>
          </ac:picMkLst>
        </pc:picChg>
        <pc:picChg chg="add mod">
          <ac:chgData name="Suraksha Mummigatti" userId="2ba3f89faec92a0b" providerId="LiveId" clId="{AB158D59-6D8E-4836-8319-DE68ED5D9056}" dt="2024-11-08T07:14:24.190" v="1495" actId="1076"/>
          <ac:picMkLst>
            <pc:docMk/>
            <pc:sldMk cId="2634013292" sldId="278"/>
            <ac:picMk id="87" creationId="{D88B4C46-7716-8AF7-0C69-B9B581907F71}"/>
          </ac:picMkLst>
        </pc:picChg>
        <pc:picChg chg="add del mod">
          <ac:chgData name="Suraksha Mummigatti" userId="2ba3f89faec92a0b" providerId="LiveId" clId="{AB158D59-6D8E-4836-8319-DE68ED5D9056}" dt="2024-11-08T07:04:18.912" v="1367" actId="478"/>
          <ac:picMkLst>
            <pc:docMk/>
            <pc:sldMk cId="2634013292" sldId="278"/>
            <ac:picMk id="145" creationId="{2FBD89CA-6CF7-952D-30C4-01CAF846D77E}"/>
          </ac:picMkLst>
        </pc:picChg>
        <pc:cxnChg chg="add mod">
          <ac:chgData name="Suraksha Mummigatti" userId="2ba3f89faec92a0b" providerId="LiveId" clId="{AB158D59-6D8E-4836-8319-DE68ED5D9056}" dt="2024-11-08T06:55:37.541" v="1290"/>
          <ac:cxnSpMkLst>
            <pc:docMk/>
            <pc:sldMk cId="2634013292" sldId="278"/>
            <ac:cxnSpMk id="2" creationId="{7A8C49CB-55BA-4632-5D76-1402A0B469C8}"/>
          </ac:cxnSpMkLst>
        </pc:cxnChg>
        <pc:cxnChg chg="add mod">
          <ac:chgData name="Suraksha Mummigatti" userId="2ba3f89faec92a0b" providerId="LiveId" clId="{AB158D59-6D8E-4836-8319-DE68ED5D9056}" dt="2024-11-08T07:06:54.113" v="1385" actId="1076"/>
          <ac:cxnSpMkLst>
            <pc:docMk/>
            <pc:sldMk cId="2634013292" sldId="278"/>
            <ac:cxnSpMk id="9" creationId="{3AF3F15D-A95A-E42A-D604-9289313B6C53}"/>
          </ac:cxnSpMkLst>
        </pc:cxnChg>
        <pc:cxnChg chg="add mod">
          <ac:chgData name="Suraksha Mummigatti" userId="2ba3f89faec92a0b" providerId="LiveId" clId="{AB158D59-6D8E-4836-8319-DE68ED5D9056}" dt="2024-11-08T07:06:54.113" v="1385" actId="1076"/>
          <ac:cxnSpMkLst>
            <pc:docMk/>
            <pc:sldMk cId="2634013292" sldId="278"/>
            <ac:cxnSpMk id="10" creationId="{5F84FC6A-D3CA-B122-0AE3-BB0EEA0F076E}"/>
          </ac:cxnSpMkLst>
        </pc:cxnChg>
        <pc:cxnChg chg="add mod">
          <ac:chgData name="Suraksha Mummigatti" userId="2ba3f89faec92a0b" providerId="LiveId" clId="{AB158D59-6D8E-4836-8319-DE68ED5D9056}" dt="2024-11-08T07:06:54.113" v="1385" actId="1076"/>
          <ac:cxnSpMkLst>
            <pc:docMk/>
            <pc:sldMk cId="2634013292" sldId="278"/>
            <ac:cxnSpMk id="11" creationId="{F01BDE1B-6996-C05C-27A8-BD377EC14BB0}"/>
          </ac:cxnSpMkLst>
        </pc:cxnChg>
        <pc:cxnChg chg="add mod">
          <ac:chgData name="Suraksha Mummigatti" userId="2ba3f89faec92a0b" providerId="LiveId" clId="{AB158D59-6D8E-4836-8319-DE68ED5D9056}" dt="2024-11-08T07:06:54.113" v="1385" actId="1076"/>
          <ac:cxnSpMkLst>
            <pc:docMk/>
            <pc:sldMk cId="2634013292" sldId="278"/>
            <ac:cxnSpMk id="12" creationId="{6FD355E0-0BC6-5433-9CD9-33C1A02213DF}"/>
          </ac:cxnSpMkLst>
        </pc:cxnChg>
        <pc:cxnChg chg="add mod">
          <ac:chgData name="Suraksha Mummigatti" userId="2ba3f89faec92a0b" providerId="LiveId" clId="{AB158D59-6D8E-4836-8319-DE68ED5D9056}" dt="2024-11-08T07:06:54.113" v="1385" actId="1076"/>
          <ac:cxnSpMkLst>
            <pc:docMk/>
            <pc:sldMk cId="2634013292" sldId="278"/>
            <ac:cxnSpMk id="13" creationId="{19F89E39-4BD7-3C70-5B12-4D8EEC25018B}"/>
          </ac:cxnSpMkLst>
        </pc:cxnChg>
        <pc:cxnChg chg="add mod">
          <ac:chgData name="Suraksha Mummigatti" userId="2ba3f89faec92a0b" providerId="LiveId" clId="{AB158D59-6D8E-4836-8319-DE68ED5D9056}" dt="2024-11-08T07:06:54.113" v="1385" actId="1076"/>
          <ac:cxnSpMkLst>
            <pc:docMk/>
            <pc:sldMk cId="2634013292" sldId="278"/>
            <ac:cxnSpMk id="14" creationId="{D67B61B6-5853-0A8D-A13B-CDED6BD4668F}"/>
          </ac:cxnSpMkLst>
        </pc:cxnChg>
        <pc:cxnChg chg="add mod">
          <ac:chgData name="Suraksha Mummigatti" userId="2ba3f89faec92a0b" providerId="LiveId" clId="{AB158D59-6D8E-4836-8319-DE68ED5D9056}" dt="2024-11-08T07:06:54.113" v="1385" actId="1076"/>
          <ac:cxnSpMkLst>
            <pc:docMk/>
            <pc:sldMk cId="2634013292" sldId="278"/>
            <ac:cxnSpMk id="16" creationId="{D7F12603-770A-E1CD-03F1-95FEE0AAEABB}"/>
          </ac:cxnSpMkLst>
        </pc:cxnChg>
        <pc:cxnChg chg="add mod">
          <ac:chgData name="Suraksha Mummigatti" userId="2ba3f89faec92a0b" providerId="LiveId" clId="{AB158D59-6D8E-4836-8319-DE68ED5D9056}" dt="2024-11-08T07:06:54.113" v="1385" actId="1076"/>
          <ac:cxnSpMkLst>
            <pc:docMk/>
            <pc:sldMk cId="2634013292" sldId="278"/>
            <ac:cxnSpMk id="17" creationId="{7018F44A-0E75-AF7A-0432-D14E6D7EFD2C}"/>
          </ac:cxnSpMkLst>
        </pc:cxnChg>
        <pc:cxnChg chg="add mod">
          <ac:chgData name="Suraksha Mummigatti" userId="2ba3f89faec92a0b" providerId="LiveId" clId="{AB158D59-6D8E-4836-8319-DE68ED5D9056}" dt="2024-11-08T07:06:54.113" v="1385" actId="1076"/>
          <ac:cxnSpMkLst>
            <pc:docMk/>
            <pc:sldMk cId="2634013292" sldId="278"/>
            <ac:cxnSpMk id="18" creationId="{C64AA170-03D8-3BA6-D407-4623794CD672}"/>
          </ac:cxnSpMkLst>
        </pc:cxnChg>
        <pc:cxnChg chg="add mod">
          <ac:chgData name="Suraksha Mummigatti" userId="2ba3f89faec92a0b" providerId="LiveId" clId="{AB158D59-6D8E-4836-8319-DE68ED5D9056}" dt="2024-11-08T07:06:54.113" v="1385" actId="1076"/>
          <ac:cxnSpMkLst>
            <pc:docMk/>
            <pc:sldMk cId="2634013292" sldId="278"/>
            <ac:cxnSpMk id="19" creationId="{BE92CC4C-78E9-A992-9555-995A0BC1116D}"/>
          </ac:cxnSpMkLst>
        </pc:cxnChg>
        <pc:cxnChg chg="add mod">
          <ac:chgData name="Suraksha Mummigatti" userId="2ba3f89faec92a0b" providerId="LiveId" clId="{AB158D59-6D8E-4836-8319-DE68ED5D9056}" dt="2024-11-08T07:06:54.113" v="1385" actId="1076"/>
          <ac:cxnSpMkLst>
            <pc:docMk/>
            <pc:sldMk cId="2634013292" sldId="278"/>
            <ac:cxnSpMk id="20" creationId="{26ECA458-7E27-6ACF-8AC0-A9290C212A53}"/>
          </ac:cxnSpMkLst>
        </pc:cxnChg>
        <pc:cxnChg chg="add mod">
          <ac:chgData name="Suraksha Mummigatti" userId="2ba3f89faec92a0b" providerId="LiveId" clId="{AB158D59-6D8E-4836-8319-DE68ED5D9056}" dt="2024-11-08T07:06:54.113" v="1385" actId="1076"/>
          <ac:cxnSpMkLst>
            <pc:docMk/>
            <pc:sldMk cId="2634013292" sldId="278"/>
            <ac:cxnSpMk id="21" creationId="{1C4D40F6-01A4-54A3-F9FD-6CC92E6F0FB5}"/>
          </ac:cxnSpMkLst>
        </pc:cxnChg>
        <pc:cxnChg chg="add mod">
          <ac:chgData name="Suraksha Mummigatti" userId="2ba3f89faec92a0b" providerId="LiveId" clId="{AB158D59-6D8E-4836-8319-DE68ED5D9056}" dt="2024-11-08T07:06:54.113" v="1385" actId="1076"/>
          <ac:cxnSpMkLst>
            <pc:docMk/>
            <pc:sldMk cId="2634013292" sldId="278"/>
            <ac:cxnSpMk id="23" creationId="{139468D2-670E-F6F9-6111-571BB8DE6A42}"/>
          </ac:cxnSpMkLst>
        </pc:cxnChg>
        <pc:cxnChg chg="add mod">
          <ac:chgData name="Suraksha Mummigatti" userId="2ba3f89faec92a0b" providerId="LiveId" clId="{AB158D59-6D8E-4836-8319-DE68ED5D9056}" dt="2024-11-08T07:06:54.113" v="1385" actId="1076"/>
          <ac:cxnSpMkLst>
            <pc:docMk/>
            <pc:sldMk cId="2634013292" sldId="278"/>
            <ac:cxnSpMk id="24" creationId="{D7C1E43F-7782-39F1-12A5-9EC18E3B3F64}"/>
          </ac:cxnSpMkLst>
        </pc:cxnChg>
        <pc:cxnChg chg="add mod">
          <ac:chgData name="Suraksha Mummigatti" userId="2ba3f89faec92a0b" providerId="LiveId" clId="{AB158D59-6D8E-4836-8319-DE68ED5D9056}" dt="2024-11-08T07:06:54.113" v="1385" actId="1076"/>
          <ac:cxnSpMkLst>
            <pc:docMk/>
            <pc:sldMk cId="2634013292" sldId="278"/>
            <ac:cxnSpMk id="25" creationId="{DBD44B93-E8A6-461F-3F02-FB2FB73478ED}"/>
          </ac:cxnSpMkLst>
        </pc:cxnChg>
        <pc:cxnChg chg="add mod">
          <ac:chgData name="Suraksha Mummigatti" userId="2ba3f89faec92a0b" providerId="LiveId" clId="{AB158D59-6D8E-4836-8319-DE68ED5D9056}" dt="2024-11-08T07:06:54.113" v="1385" actId="1076"/>
          <ac:cxnSpMkLst>
            <pc:docMk/>
            <pc:sldMk cId="2634013292" sldId="278"/>
            <ac:cxnSpMk id="26" creationId="{7C02A4A0-7410-AF77-036E-944A3701C903}"/>
          </ac:cxnSpMkLst>
        </pc:cxnChg>
        <pc:cxnChg chg="add mod">
          <ac:chgData name="Suraksha Mummigatti" userId="2ba3f89faec92a0b" providerId="LiveId" clId="{AB158D59-6D8E-4836-8319-DE68ED5D9056}" dt="2024-11-08T07:06:54.113" v="1385" actId="1076"/>
          <ac:cxnSpMkLst>
            <pc:docMk/>
            <pc:sldMk cId="2634013292" sldId="278"/>
            <ac:cxnSpMk id="27" creationId="{482915C5-23D7-2E16-E874-F5C38A7F7771}"/>
          </ac:cxnSpMkLst>
        </pc:cxnChg>
        <pc:cxnChg chg="add mod">
          <ac:chgData name="Suraksha Mummigatti" userId="2ba3f89faec92a0b" providerId="LiveId" clId="{AB158D59-6D8E-4836-8319-DE68ED5D9056}" dt="2024-11-08T07:06:54.113" v="1385" actId="1076"/>
          <ac:cxnSpMkLst>
            <pc:docMk/>
            <pc:sldMk cId="2634013292" sldId="278"/>
            <ac:cxnSpMk id="28" creationId="{F9C0190F-7259-CFFA-EF1C-196D81D728DB}"/>
          </ac:cxnSpMkLst>
        </pc:cxnChg>
        <pc:cxnChg chg="add del mod">
          <ac:chgData name="Suraksha Mummigatti" userId="2ba3f89faec92a0b" providerId="LiveId" clId="{AB158D59-6D8E-4836-8319-DE68ED5D9056}" dt="2024-11-08T07:02:18.359" v="1350" actId="478"/>
          <ac:cxnSpMkLst>
            <pc:docMk/>
            <pc:sldMk cId="2634013292" sldId="278"/>
            <ac:cxnSpMk id="30" creationId="{F3B7144B-A904-B991-C9CB-28836171851B}"/>
          </ac:cxnSpMkLst>
        </pc:cxnChg>
        <pc:cxnChg chg="add del mod">
          <ac:chgData name="Suraksha Mummigatti" userId="2ba3f89faec92a0b" providerId="LiveId" clId="{AB158D59-6D8E-4836-8319-DE68ED5D9056}" dt="2024-11-08T07:02:18.359" v="1350" actId="478"/>
          <ac:cxnSpMkLst>
            <pc:docMk/>
            <pc:sldMk cId="2634013292" sldId="278"/>
            <ac:cxnSpMk id="31" creationId="{F77951C8-1245-F208-423A-B7D01B375B29}"/>
          </ac:cxnSpMkLst>
        </pc:cxnChg>
        <pc:cxnChg chg="add del mod">
          <ac:chgData name="Suraksha Mummigatti" userId="2ba3f89faec92a0b" providerId="LiveId" clId="{AB158D59-6D8E-4836-8319-DE68ED5D9056}" dt="2024-11-08T07:02:18.359" v="1350" actId="478"/>
          <ac:cxnSpMkLst>
            <pc:docMk/>
            <pc:sldMk cId="2634013292" sldId="278"/>
            <ac:cxnSpMk id="32" creationId="{0731D90E-ABA1-4CD6-B65B-2CB47884587F}"/>
          </ac:cxnSpMkLst>
        </pc:cxnChg>
        <pc:cxnChg chg="add del mod">
          <ac:chgData name="Suraksha Mummigatti" userId="2ba3f89faec92a0b" providerId="LiveId" clId="{AB158D59-6D8E-4836-8319-DE68ED5D9056}" dt="2024-11-08T07:02:14.254" v="1349" actId="478"/>
          <ac:cxnSpMkLst>
            <pc:docMk/>
            <pc:sldMk cId="2634013292" sldId="278"/>
            <ac:cxnSpMk id="33" creationId="{5D14AB64-E43E-C59A-7FBC-6D5197340E5E}"/>
          </ac:cxnSpMkLst>
        </pc:cxnChg>
        <pc:cxnChg chg="add del mod">
          <ac:chgData name="Suraksha Mummigatti" userId="2ba3f89faec92a0b" providerId="LiveId" clId="{AB158D59-6D8E-4836-8319-DE68ED5D9056}" dt="2024-11-08T07:02:14.254" v="1349" actId="478"/>
          <ac:cxnSpMkLst>
            <pc:docMk/>
            <pc:sldMk cId="2634013292" sldId="278"/>
            <ac:cxnSpMk id="34" creationId="{883827AC-7E76-BDD2-9066-606678B26CC7}"/>
          </ac:cxnSpMkLst>
        </pc:cxnChg>
        <pc:cxnChg chg="add del mod">
          <ac:chgData name="Suraksha Mummigatti" userId="2ba3f89faec92a0b" providerId="LiveId" clId="{AB158D59-6D8E-4836-8319-DE68ED5D9056}" dt="2024-11-08T07:02:18.359" v="1350" actId="478"/>
          <ac:cxnSpMkLst>
            <pc:docMk/>
            <pc:sldMk cId="2634013292" sldId="278"/>
            <ac:cxnSpMk id="35" creationId="{B3935600-D903-A6D4-4C0A-D9101D24028C}"/>
          </ac:cxnSpMkLst>
        </pc:cxnChg>
        <pc:cxnChg chg="add mod">
          <ac:chgData name="Suraksha Mummigatti" userId="2ba3f89faec92a0b" providerId="LiveId" clId="{AB158D59-6D8E-4836-8319-DE68ED5D9056}" dt="2024-11-08T07:06:54.113" v="1385" actId="1076"/>
          <ac:cxnSpMkLst>
            <pc:docMk/>
            <pc:sldMk cId="2634013292" sldId="278"/>
            <ac:cxnSpMk id="38" creationId="{522B14FC-E10F-1939-BA35-A2FED85E91C1}"/>
          </ac:cxnSpMkLst>
        </pc:cxnChg>
        <pc:cxnChg chg="add mod">
          <ac:chgData name="Suraksha Mummigatti" userId="2ba3f89faec92a0b" providerId="LiveId" clId="{AB158D59-6D8E-4836-8319-DE68ED5D9056}" dt="2024-11-08T07:06:54.113" v="1385" actId="1076"/>
          <ac:cxnSpMkLst>
            <pc:docMk/>
            <pc:sldMk cId="2634013292" sldId="278"/>
            <ac:cxnSpMk id="39" creationId="{16B3E5FA-BDAD-3799-B1E7-8B418F38F0E5}"/>
          </ac:cxnSpMkLst>
        </pc:cxnChg>
        <pc:cxnChg chg="add mod">
          <ac:chgData name="Suraksha Mummigatti" userId="2ba3f89faec92a0b" providerId="LiveId" clId="{AB158D59-6D8E-4836-8319-DE68ED5D9056}" dt="2024-11-08T07:06:54.113" v="1385" actId="1076"/>
          <ac:cxnSpMkLst>
            <pc:docMk/>
            <pc:sldMk cId="2634013292" sldId="278"/>
            <ac:cxnSpMk id="40" creationId="{3B00A495-3AAB-F3B7-6686-762237DD6989}"/>
          </ac:cxnSpMkLst>
        </pc:cxnChg>
        <pc:cxnChg chg="add mod">
          <ac:chgData name="Suraksha Mummigatti" userId="2ba3f89faec92a0b" providerId="LiveId" clId="{AB158D59-6D8E-4836-8319-DE68ED5D9056}" dt="2024-11-08T07:06:54.113" v="1385" actId="1076"/>
          <ac:cxnSpMkLst>
            <pc:docMk/>
            <pc:sldMk cId="2634013292" sldId="278"/>
            <ac:cxnSpMk id="41" creationId="{9347B579-FEB1-A7D0-5601-8E1087999F28}"/>
          </ac:cxnSpMkLst>
        </pc:cxnChg>
        <pc:cxnChg chg="add mod">
          <ac:chgData name="Suraksha Mummigatti" userId="2ba3f89faec92a0b" providerId="LiveId" clId="{AB158D59-6D8E-4836-8319-DE68ED5D9056}" dt="2024-11-08T07:06:54.113" v="1385" actId="1076"/>
          <ac:cxnSpMkLst>
            <pc:docMk/>
            <pc:sldMk cId="2634013292" sldId="278"/>
            <ac:cxnSpMk id="42" creationId="{C9933FB1-75CC-22E3-C65C-293322FDCA9C}"/>
          </ac:cxnSpMkLst>
        </pc:cxnChg>
        <pc:cxnChg chg="add mod">
          <ac:chgData name="Suraksha Mummigatti" userId="2ba3f89faec92a0b" providerId="LiveId" clId="{AB158D59-6D8E-4836-8319-DE68ED5D9056}" dt="2024-11-08T07:06:54.113" v="1385" actId="1076"/>
          <ac:cxnSpMkLst>
            <pc:docMk/>
            <pc:sldMk cId="2634013292" sldId="278"/>
            <ac:cxnSpMk id="43" creationId="{19F12005-4FC7-E1F1-5FFD-4882C63F8224}"/>
          </ac:cxnSpMkLst>
        </pc:cxnChg>
        <pc:cxnChg chg="add del mod">
          <ac:chgData name="Suraksha Mummigatti" userId="2ba3f89faec92a0b" providerId="LiveId" clId="{AB158D59-6D8E-4836-8319-DE68ED5D9056}" dt="2024-11-08T07:01:42.321" v="1345" actId="478"/>
          <ac:cxnSpMkLst>
            <pc:docMk/>
            <pc:sldMk cId="2634013292" sldId="278"/>
            <ac:cxnSpMk id="45" creationId="{D54A529D-1331-4225-BC2F-2EA8AB73BE5A}"/>
          </ac:cxnSpMkLst>
        </pc:cxnChg>
        <pc:cxnChg chg="add del mod">
          <ac:chgData name="Suraksha Mummigatti" userId="2ba3f89faec92a0b" providerId="LiveId" clId="{AB158D59-6D8E-4836-8319-DE68ED5D9056}" dt="2024-11-08T07:01:40.049" v="1344" actId="478"/>
          <ac:cxnSpMkLst>
            <pc:docMk/>
            <pc:sldMk cId="2634013292" sldId="278"/>
            <ac:cxnSpMk id="46" creationId="{33B04592-A1E5-4857-303D-B680614B95E4}"/>
          </ac:cxnSpMkLst>
        </pc:cxnChg>
        <pc:cxnChg chg="add del mod">
          <ac:chgData name="Suraksha Mummigatti" userId="2ba3f89faec92a0b" providerId="LiveId" clId="{AB158D59-6D8E-4836-8319-DE68ED5D9056}" dt="2024-11-08T07:01:37.892" v="1343" actId="478"/>
          <ac:cxnSpMkLst>
            <pc:docMk/>
            <pc:sldMk cId="2634013292" sldId="278"/>
            <ac:cxnSpMk id="47" creationId="{CE08CBAE-2D2D-F879-B1CA-9B35ADDF6F06}"/>
          </ac:cxnSpMkLst>
        </pc:cxnChg>
        <pc:cxnChg chg="add del mod">
          <ac:chgData name="Suraksha Mummigatti" userId="2ba3f89faec92a0b" providerId="LiveId" clId="{AB158D59-6D8E-4836-8319-DE68ED5D9056}" dt="2024-11-08T07:01:35.512" v="1342" actId="478"/>
          <ac:cxnSpMkLst>
            <pc:docMk/>
            <pc:sldMk cId="2634013292" sldId="278"/>
            <ac:cxnSpMk id="48" creationId="{64A9805B-399C-D832-54CF-C6A950FC3DB5}"/>
          </ac:cxnSpMkLst>
        </pc:cxnChg>
        <pc:cxnChg chg="add del mod">
          <ac:chgData name="Suraksha Mummigatti" userId="2ba3f89faec92a0b" providerId="LiveId" clId="{AB158D59-6D8E-4836-8319-DE68ED5D9056}" dt="2024-11-08T07:01:31.014" v="1341" actId="478"/>
          <ac:cxnSpMkLst>
            <pc:docMk/>
            <pc:sldMk cId="2634013292" sldId="278"/>
            <ac:cxnSpMk id="49" creationId="{F70028B9-097F-B003-9BE0-5FD3390605AD}"/>
          </ac:cxnSpMkLst>
        </pc:cxnChg>
        <pc:cxnChg chg="add del mod">
          <ac:chgData name="Suraksha Mummigatti" userId="2ba3f89faec92a0b" providerId="LiveId" clId="{AB158D59-6D8E-4836-8319-DE68ED5D9056}" dt="2024-11-08T07:01:35.512" v="1342" actId="478"/>
          <ac:cxnSpMkLst>
            <pc:docMk/>
            <pc:sldMk cId="2634013292" sldId="278"/>
            <ac:cxnSpMk id="50" creationId="{50F9539C-3D3E-D27D-C69B-86124450F302}"/>
          </ac:cxnSpMkLst>
        </pc:cxnChg>
        <pc:cxnChg chg="add mod">
          <ac:chgData name="Suraksha Mummigatti" userId="2ba3f89faec92a0b" providerId="LiveId" clId="{AB158D59-6D8E-4836-8319-DE68ED5D9056}" dt="2024-11-08T07:06:54.113" v="1385" actId="1076"/>
          <ac:cxnSpMkLst>
            <pc:docMk/>
            <pc:sldMk cId="2634013292" sldId="278"/>
            <ac:cxnSpMk id="52" creationId="{C60ACADE-0E62-009A-EE97-EC345064EF08}"/>
          </ac:cxnSpMkLst>
        </pc:cxnChg>
        <pc:cxnChg chg="add mod">
          <ac:chgData name="Suraksha Mummigatti" userId="2ba3f89faec92a0b" providerId="LiveId" clId="{AB158D59-6D8E-4836-8319-DE68ED5D9056}" dt="2024-11-08T07:06:54.113" v="1385" actId="1076"/>
          <ac:cxnSpMkLst>
            <pc:docMk/>
            <pc:sldMk cId="2634013292" sldId="278"/>
            <ac:cxnSpMk id="53" creationId="{1DD8A5D2-8547-14A2-563A-DAD4A95EDAFA}"/>
          </ac:cxnSpMkLst>
        </pc:cxnChg>
        <pc:cxnChg chg="add mod">
          <ac:chgData name="Suraksha Mummigatti" userId="2ba3f89faec92a0b" providerId="LiveId" clId="{AB158D59-6D8E-4836-8319-DE68ED5D9056}" dt="2024-11-08T07:06:54.113" v="1385" actId="1076"/>
          <ac:cxnSpMkLst>
            <pc:docMk/>
            <pc:sldMk cId="2634013292" sldId="278"/>
            <ac:cxnSpMk id="54" creationId="{6D06F285-AF54-8D9D-8492-91D4FE7DD336}"/>
          </ac:cxnSpMkLst>
        </pc:cxnChg>
        <pc:cxnChg chg="add mod">
          <ac:chgData name="Suraksha Mummigatti" userId="2ba3f89faec92a0b" providerId="LiveId" clId="{AB158D59-6D8E-4836-8319-DE68ED5D9056}" dt="2024-11-08T07:06:54.113" v="1385" actId="1076"/>
          <ac:cxnSpMkLst>
            <pc:docMk/>
            <pc:sldMk cId="2634013292" sldId="278"/>
            <ac:cxnSpMk id="55" creationId="{EAFC0B71-6191-2C82-BAAD-270AD264589B}"/>
          </ac:cxnSpMkLst>
        </pc:cxnChg>
        <pc:cxnChg chg="add mod">
          <ac:chgData name="Suraksha Mummigatti" userId="2ba3f89faec92a0b" providerId="LiveId" clId="{AB158D59-6D8E-4836-8319-DE68ED5D9056}" dt="2024-11-08T07:06:54.113" v="1385" actId="1076"/>
          <ac:cxnSpMkLst>
            <pc:docMk/>
            <pc:sldMk cId="2634013292" sldId="278"/>
            <ac:cxnSpMk id="56" creationId="{570EEADE-6E07-1195-0701-49CFBBD57A4E}"/>
          </ac:cxnSpMkLst>
        </pc:cxnChg>
        <pc:cxnChg chg="add mod">
          <ac:chgData name="Suraksha Mummigatti" userId="2ba3f89faec92a0b" providerId="LiveId" clId="{AB158D59-6D8E-4836-8319-DE68ED5D9056}" dt="2024-11-08T07:06:54.113" v="1385" actId="1076"/>
          <ac:cxnSpMkLst>
            <pc:docMk/>
            <pc:sldMk cId="2634013292" sldId="278"/>
            <ac:cxnSpMk id="57" creationId="{042B957B-F502-F63F-DA9E-BE5EB8B3B5D2}"/>
          </ac:cxnSpMkLst>
        </pc:cxnChg>
        <pc:cxnChg chg="add del mod">
          <ac:chgData name="Suraksha Mummigatti" userId="2ba3f89faec92a0b" providerId="LiveId" clId="{AB158D59-6D8E-4836-8319-DE68ED5D9056}" dt="2024-11-08T07:01:48.667" v="1346" actId="478"/>
          <ac:cxnSpMkLst>
            <pc:docMk/>
            <pc:sldMk cId="2634013292" sldId="278"/>
            <ac:cxnSpMk id="59" creationId="{623E96C5-3B46-AB35-7286-C9518B494398}"/>
          </ac:cxnSpMkLst>
        </pc:cxnChg>
        <pc:cxnChg chg="add del mod">
          <ac:chgData name="Suraksha Mummigatti" userId="2ba3f89faec92a0b" providerId="LiveId" clId="{AB158D59-6D8E-4836-8319-DE68ED5D9056}" dt="2024-11-08T07:01:48.667" v="1346" actId="478"/>
          <ac:cxnSpMkLst>
            <pc:docMk/>
            <pc:sldMk cId="2634013292" sldId="278"/>
            <ac:cxnSpMk id="60" creationId="{0D00F179-3812-6CE9-441A-DF9B06E5F14B}"/>
          </ac:cxnSpMkLst>
        </pc:cxnChg>
        <pc:cxnChg chg="add del mod">
          <ac:chgData name="Suraksha Mummigatti" userId="2ba3f89faec92a0b" providerId="LiveId" clId="{AB158D59-6D8E-4836-8319-DE68ED5D9056}" dt="2024-11-08T07:01:48.667" v="1346" actId="478"/>
          <ac:cxnSpMkLst>
            <pc:docMk/>
            <pc:sldMk cId="2634013292" sldId="278"/>
            <ac:cxnSpMk id="61" creationId="{4953634D-63D5-7955-77AF-895C0FD7ACDF}"/>
          </ac:cxnSpMkLst>
        </pc:cxnChg>
        <pc:cxnChg chg="add del mod">
          <ac:chgData name="Suraksha Mummigatti" userId="2ba3f89faec92a0b" providerId="LiveId" clId="{AB158D59-6D8E-4836-8319-DE68ED5D9056}" dt="2024-11-08T07:01:48.667" v="1346" actId="478"/>
          <ac:cxnSpMkLst>
            <pc:docMk/>
            <pc:sldMk cId="2634013292" sldId="278"/>
            <ac:cxnSpMk id="62" creationId="{2271F0D6-9EFC-4E74-4312-1B7AAD48398A}"/>
          </ac:cxnSpMkLst>
        </pc:cxnChg>
        <pc:cxnChg chg="add del mod">
          <ac:chgData name="Suraksha Mummigatti" userId="2ba3f89faec92a0b" providerId="LiveId" clId="{AB158D59-6D8E-4836-8319-DE68ED5D9056}" dt="2024-11-08T07:01:48.667" v="1346" actId="478"/>
          <ac:cxnSpMkLst>
            <pc:docMk/>
            <pc:sldMk cId="2634013292" sldId="278"/>
            <ac:cxnSpMk id="63" creationId="{044BE753-DF09-EAE8-1A61-2B771C7A6DC8}"/>
          </ac:cxnSpMkLst>
        </pc:cxnChg>
        <pc:cxnChg chg="add del mod">
          <ac:chgData name="Suraksha Mummigatti" userId="2ba3f89faec92a0b" providerId="LiveId" clId="{AB158D59-6D8E-4836-8319-DE68ED5D9056}" dt="2024-11-08T07:01:48.667" v="1346" actId="478"/>
          <ac:cxnSpMkLst>
            <pc:docMk/>
            <pc:sldMk cId="2634013292" sldId="278"/>
            <ac:cxnSpMk id="64" creationId="{1E2B733F-9A1B-C817-540F-D4F86AF24117}"/>
          </ac:cxnSpMkLst>
        </pc:cxnChg>
        <pc:cxnChg chg="add mod">
          <ac:chgData name="Suraksha Mummigatti" userId="2ba3f89faec92a0b" providerId="LiveId" clId="{AB158D59-6D8E-4836-8319-DE68ED5D9056}" dt="2024-11-08T07:06:54.113" v="1385" actId="1076"/>
          <ac:cxnSpMkLst>
            <pc:docMk/>
            <pc:sldMk cId="2634013292" sldId="278"/>
            <ac:cxnSpMk id="66" creationId="{18C37E46-A178-65BA-611C-D6601B1C939D}"/>
          </ac:cxnSpMkLst>
        </pc:cxnChg>
        <pc:cxnChg chg="add mod">
          <ac:chgData name="Suraksha Mummigatti" userId="2ba3f89faec92a0b" providerId="LiveId" clId="{AB158D59-6D8E-4836-8319-DE68ED5D9056}" dt="2024-11-08T07:06:54.113" v="1385" actId="1076"/>
          <ac:cxnSpMkLst>
            <pc:docMk/>
            <pc:sldMk cId="2634013292" sldId="278"/>
            <ac:cxnSpMk id="67" creationId="{E568902A-7E4F-DBC8-AE2A-382EB5DD27CA}"/>
          </ac:cxnSpMkLst>
        </pc:cxnChg>
        <pc:cxnChg chg="add mod">
          <ac:chgData name="Suraksha Mummigatti" userId="2ba3f89faec92a0b" providerId="LiveId" clId="{AB158D59-6D8E-4836-8319-DE68ED5D9056}" dt="2024-11-08T07:06:54.113" v="1385" actId="1076"/>
          <ac:cxnSpMkLst>
            <pc:docMk/>
            <pc:sldMk cId="2634013292" sldId="278"/>
            <ac:cxnSpMk id="68" creationId="{FED0BBF0-0276-FD14-E57C-CAC6F3FE20C5}"/>
          </ac:cxnSpMkLst>
        </pc:cxnChg>
        <pc:cxnChg chg="add mod">
          <ac:chgData name="Suraksha Mummigatti" userId="2ba3f89faec92a0b" providerId="LiveId" clId="{AB158D59-6D8E-4836-8319-DE68ED5D9056}" dt="2024-11-08T07:06:54.113" v="1385" actId="1076"/>
          <ac:cxnSpMkLst>
            <pc:docMk/>
            <pc:sldMk cId="2634013292" sldId="278"/>
            <ac:cxnSpMk id="69" creationId="{82F1A9A3-122A-EBAD-F762-3CB5BF0AFCF8}"/>
          </ac:cxnSpMkLst>
        </pc:cxnChg>
        <pc:cxnChg chg="add mod">
          <ac:chgData name="Suraksha Mummigatti" userId="2ba3f89faec92a0b" providerId="LiveId" clId="{AB158D59-6D8E-4836-8319-DE68ED5D9056}" dt="2024-11-08T07:06:54.113" v="1385" actId="1076"/>
          <ac:cxnSpMkLst>
            <pc:docMk/>
            <pc:sldMk cId="2634013292" sldId="278"/>
            <ac:cxnSpMk id="70" creationId="{DFF4616D-62E9-9338-EB34-6A15F050E3BA}"/>
          </ac:cxnSpMkLst>
        </pc:cxnChg>
        <pc:cxnChg chg="add mod">
          <ac:chgData name="Suraksha Mummigatti" userId="2ba3f89faec92a0b" providerId="LiveId" clId="{AB158D59-6D8E-4836-8319-DE68ED5D9056}" dt="2024-11-08T07:06:54.113" v="1385" actId="1076"/>
          <ac:cxnSpMkLst>
            <pc:docMk/>
            <pc:sldMk cId="2634013292" sldId="278"/>
            <ac:cxnSpMk id="71" creationId="{A2C745CA-02C3-2915-C9AE-17005A7E721B}"/>
          </ac:cxnSpMkLst>
        </pc:cxnChg>
        <pc:cxnChg chg="add mod">
          <ac:chgData name="Suraksha Mummigatti" userId="2ba3f89faec92a0b" providerId="LiveId" clId="{AB158D59-6D8E-4836-8319-DE68ED5D9056}" dt="2024-11-08T07:06:54.113" v="1385" actId="1076"/>
          <ac:cxnSpMkLst>
            <pc:docMk/>
            <pc:sldMk cId="2634013292" sldId="278"/>
            <ac:cxnSpMk id="73" creationId="{53C02F86-5A8D-F4EC-C05D-9540CB18EF51}"/>
          </ac:cxnSpMkLst>
        </pc:cxnChg>
        <pc:cxnChg chg="add mod">
          <ac:chgData name="Suraksha Mummigatti" userId="2ba3f89faec92a0b" providerId="LiveId" clId="{AB158D59-6D8E-4836-8319-DE68ED5D9056}" dt="2024-11-08T07:06:54.113" v="1385" actId="1076"/>
          <ac:cxnSpMkLst>
            <pc:docMk/>
            <pc:sldMk cId="2634013292" sldId="278"/>
            <ac:cxnSpMk id="74" creationId="{AD2E7A58-D748-0154-F367-567EE9B9AE98}"/>
          </ac:cxnSpMkLst>
        </pc:cxnChg>
        <pc:cxnChg chg="add mod">
          <ac:chgData name="Suraksha Mummigatti" userId="2ba3f89faec92a0b" providerId="LiveId" clId="{AB158D59-6D8E-4836-8319-DE68ED5D9056}" dt="2024-11-08T07:06:54.113" v="1385" actId="1076"/>
          <ac:cxnSpMkLst>
            <pc:docMk/>
            <pc:sldMk cId="2634013292" sldId="278"/>
            <ac:cxnSpMk id="75" creationId="{3C0FEEA8-808A-7625-0561-1E80BE39E9BC}"/>
          </ac:cxnSpMkLst>
        </pc:cxnChg>
        <pc:cxnChg chg="add mod">
          <ac:chgData name="Suraksha Mummigatti" userId="2ba3f89faec92a0b" providerId="LiveId" clId="{AB158D59-6D8E-4836-8319-DE68ED5D9056}" dt="2024-11-08T07:06:54.113" v="1385" actId="1076"/>
          <ac:cxnSpMkLst>
            <pc:docMk/>
            <pc:sldMk cId="2634013292" sldId="278"/>
            <ac:cxnSpMk id="76" creationId="{CCC97A48-94B3-BC5B-A164-FD81F1B77731}"/>
          </ac:cxnSpMkLst>
        </pc:cxnChg>
        <pc:cxnChg chg="add mod">
          <ac:chgData name="Suraksha Mummigatti" userId="2ba3f89faec92a0b" providerId="LiveId" clId="{AB158D59-6D8E-4836-8319-DE68ED5D9056}" dt="2024-11-08T07:06:54.113" v="1385" actId="1076"/>
          <ac:cxnSpMkLst>
            <pc:docMk/>
            <pc:sldMk cId="2634013292" sldId="278"/>
            <ac:cxnSpMk id="77" creationId="{A613B9AD-0CD8-8637-6A4E-B1AA47A198E3}"/>
          </ac:cxnSpMkLst>
        </pc:cxnChg>
        <pc:cxnChg chg="add mod">
          <ac:chgData name="Suraksha Mummigatti" userId="2ba3f89faec92a0b" providerId="LiveId" clId="{AB158D59-6D8E-4836-8319-DE68ED5D9056}" dt="2024-11-08T07:06:54.113" v="1385" actId="1076"/>
          <ac:cxnSpMkLst>
            <pc:docMk/>
            <pc:sldMk cId="2634013292" sldId="278"/>
            <ac:cxnSpMk id="78" creationId="{14D72349-A924-7ED5-0A4C-FB47D8DFF023}"/>
          </ac:cxnSpMkLst>
        </pc:cxnChg>
        <pc:cxnChg chg="add mod">
          <ac:chgData name="Suraksha Mummigatti" userId="2ba3f89faec92a0b" providerId="LiveId" clId="{AB158D59-6D8E-4836-8319-DE68ED5D9056}" dt="2024-11-08T07:06:54.113" v="1385" actId="1076"/>
          <ac:cxnSpMkLst>
            <pc:docMk/>
            <pc:sldMk cId="2634013292" sldId="278"/>
            <ac:cxnSpMk id="80" creationId="{19521EC9-A804-8186-02BD-AB9C7353FFEE}"/>
          </ac:cxnSpMkLst>
        </pc:cxnChg>
        <pc:cxnChg chg="add mod">
          <ac:chgData name="Suraksha Mummigatti" userId="2ba3f89faec92a0b" providerId="LiveId" clId="{AB158D59-6D8E-4836-8319-DE68ED5D9056}" dt="2024-11-08T07:06:54.113" v="1385" actId="1076"/>
          <ac:cxnSpMkLst>
            <pc:docMk/>
            <pc:sldMk cId="2634013292" sldId="278"/>
            <ac:cxnSpMk id="81" creationId="{5123E4ED-43F2-AF57-29A9-369E43AC9813}"/>
          </ac:cxnSpMkLst>
        </pc:cxnChg>
        <pc:cxnChg chg="add mod">
          <ac:chgData name="Suraksha Mummigatti" userId="2ba3f89faec92a0b" providerId="LiveId" clId="{AB158D59-6D8E-4836-8319-DE68ED5D9056}" dt="2024-11-08T07:06:54.113" v="1385" actId="1076"/>
          <ac:cxnSpMkLst>
            <pc:docMk/>
            <pc:sldMk cId="2634013292" sldId="278"/>
            <ac:cxnSpMk id="82" creationId="{640244B0-9B51-1F36-8A43-3CE364C59427}"/>
          </ac:cxnSpMkLst>
        </pc:cxnChg>
        <pc:cxnChg chg="add mod">
          <ac:chgData name="Suraksha Mummigatti" userId="2ba3f89faec92a0b" providerId="LiveId" clId="{AB158D59-6D8E-4836-8319-DE68ED5D9056}" dt="2024-11-08T07:06:54.113" v="1385" actId="1076"/>
          <ac:cxnSpMkLst>
            <pc:docMk/>
            <pc:sldMk cId="2634013292" sldId="278"/>
            <ac:cxnSpMk id="83" creationId="{D214F3F3-EF36-634F-7320-1E219B805FF1}"/>
          </ac:cxnSpMkLst>
        </pc:cxnChg>
        <pc:cxnChg chg="add mod">
          <ac:chgData name="Suraksha Mummigatti" userId="2ba3f89faec92a0b" providerId="LiveId" clId="{AB158D59-6D8E-4836-8319-DE68ED5D9056}" dt="2024-11-08T07:06:54.113" v="1385" actId="1076"/>
          <ac:cxnSpMkLst>
            <pc:docMk/>
            <pc:sldMk cId="2634013292" sldId="278"/>
            <ac:cxnSpMk id="84" creationId="{A4AE0D3B-DF82-B335-B54A-221F9E3DB3B7}"/>
          </ac:cxnSpMkLst>
        </pc:cxnChg>
        <pc:cxnChg chg="add mod">
          <ac:chgData name="Suraksha Mummigatti" userId="2ba3f89faec92a0b" providerId="LiveId" clId="{AB158D59-6D8E-4836-8319-DE68ED5D9056}" dt="2024-11-08T07:06:54.113" v="1385" actId="1076"/>
          <ac:cxnSpMkLst>
            <pc:docMk/>
            <pc:sldMk cId="2634013292" sldId="278"/>
            <ac:cxnSpMk id="85" creationId="{49B6A615-92E2-2325-836A-E1F8C448250B}"/>
          </ac:cxnSpMkLst>
        </pc:cxnChg>
        <pc:cxnChg chg="add del mod">
          <ac:chgData name="Suraksha Mummigatti" userId="2ba3f89faec92a0b" providerId="LiveId" clId="{AB158D59-6D8E-4836-8319-DE68ED5D9056}" dt="2024-11-08T07:04:18.912" v="1367" actId="478"/>
          <ac:cxnSpMkLst>
            <pc:docMk/>
            <pc:sldMk cId="2634013292" sldId="278"/>
            <ac:cxnSpMk id="90" creationId="{8DA75388-3502-4A79-D6EE-D3E7EC566F8C}"/>
          </ac:cxnSpMkLst>
        </pc:cxnChg>
        <pc:cxnChg chg="add del mod">
          <ac:chgData name="Suraksha Mummigatti" userId="2ba3f89faec92a0b" providerId="LiveId" clId="{AB158D59-6D8E-4836-8319-DE68ED5D9056}" dt="2024-11-08T07:04:18.912" v="1367" actId="478"/>
          <ac:cxnSpMkLst>
            <pc:docMk/>
            <pc:sldMk cId="2634013292" sldId="278"/>
            <ac:cxnSpMk id="91" creationId="{9036137B-B205-E348-649D-438695ED2F37}"/>
          </ac:cxnSpMkLst>
        </pc:cxnChg>
        <pc:cxnChg chg="add del mod">
          <ac:chgData name="Suraksha Mummigatti" userId="2ba3f89faec92a0b" providerId="LiveId" clId="{AB158D59-6D8E-4836-8319-DE68ED5D9056}" dt="2024-11-08T07:04:18.912" v="1367" actId="478"/>
          <ac:cxnSpMkLst>
            <pc:docMk/>
            <pc:sldMk cId="2634013292" sldId="278"/>
            <ac:cxnSpMk id="92" creationId="{9DF18121-4D00-57FB-FF02-096F5507ECB3}"/>
          </ac:cxnSpMkLst>
        </pc:cxnChg>
        <pc:cxnChg chg="add del mod">
          <ac:chgData name="Suraksha Mummigatti" userId="2ba3f89faec92a0b" providerId="LiveId" clId="{AB158D59-6D8E-4836-8319-DE68ED5D9056}" dt="2024-11-08T07:04:18.912" v="1367" actId="478"/>
          <ac:cxnSpMkLst>
            <pc:docMk/>
            <pc:sldMk cId="2634013292" sldId="278"/>
            <ac:cxnSpMk id="93" creationId="{EA69F126-6C86-3379-C73F-F4C4CE9EFF42}"/>
          </ac:cxnSpMkLst>
        </pc:cxnChg>
        <pc:cxnChg chg="add del mod">
          <ac:chgData name="Suraksha Mummigatti" userId="2ba3f89faec92a0b" providerId="LiveId" clId="{AB158D59-6D8E-4836-8319-DE68ED5D9056}" dt="2024-11-08T07:04:18.912" v="1367" actId="478"/>
          <ac:cxnSpMkLst>
            <pc:docMk/>
            <pc:sldMk cId="2634013292" sldId="278"/>
            <ac:cxnSpMk id="94" creationId="{313FDB4E-BCAA-F912-F36E-D72D8F0B0F35}"/>
          </ac:cxnSpMkLst>
        </pc:cxnChg>
        <pc:cxnChg chg="add del mod">
          <ac:chgData name="Suraksha Mummigatti" userId="2ba3f89faec92a0b" providerId="LiveId" clId="{AB158D59-6D8E-4836-8319-DE68ED5D9056}" dt="2024-11-08T07:04:18.912" v="1367" actId="478"/>
          <ac:cxnSpMkLst>
            <pc:docMk/>
            <pc:sldMk cId="2634013292" sldId="278"/>
            <ac:cxnSpMk id="95" creationId="{C37F44D3-F6A9-7B13-6495-49F9DEFD2A91}"/>
          </ac:cxnSpMkLst>
        </pc:cxnChg>
        <pc:cxnChg chg="add del mod">
          <ac:chgData name="Suraksha Mummigatti" userId="2ba3f89faec92a0b" providerId="LiveId" clId="{AB158D59-6D8E-4836-8319-DE68ED5D9056}" dt="2024-11-08T07:04:18.912" v="1367" actId="478"/>
          <ac:cxnSpMkLst>
            <pc:docMk/>
            <pc:sldMk cId="2634013292" sldId="278"/>
            <ac:cxnSpMk id="97" creationId="{9F9ED6EB-EC2D-0E06-FF34-EB85A9B70DB2}"/>
          </ac:cxnSpMkLst>
        </pc:cxnChg>
        <pc:cxnChg chg="add del mod">
          <ac:chgData name="Suraksha Mummigatti" userId="2ba3f89faec92a0b" providerId="LiveId" clId="{AB158D59-6D8E-4836-8319-DE68ED5D9056}" dt="2024-11-08T07:04:18.912" v="1367" actId="478"/>
          <ac:cxnSpMkLst>
            <pc:docMk/>
            <pc:sldMk cId="2634013292" sldId="278"/>
            <ac:cxnSpMk id="98" creationId="{836755E4-13DF-E22F-35D2-A31A8B08B015}"/>
          </ac:cxnSpMkLst>
        </pc:cxnChg>
        <pc:cxnChg chg="add del mod">
          <ac:chgData name="Suraksha Mummigatti" userId="2ba3f89faec92a0b" providerId="LiveId" clId="{AB158D59-6D8E-4836-8319-DE68ED5D9056}" dt="2024-11-08T07:04:18.912" v="1367" actId="478"/>
          <ac:cxnSpMkLst>
            <pc:docMk/>
            <pc:sldMk cId="2634013292" sldId="278"/>
            <ac:cxnSpMk id="99" creationId="{68C7F8C7-C60C-004B-86B9-FCB6047D2BE4}"/>
          </ac:cxnSpMkLst>
        </pc:cxnChg>
        <pc:cxnChg chg="add del mod">
          <ac:chgData name="Suraksha Mummigatti" userId="2ba3f89faec92a0b" providerId="LiveId" clId="{AB158D59-6D8E-4836-8319-DE68ED5D9056}" dt="2024-11-08T07:04:18.912" v="1367" actId="478"/>
          <ac:cxnSpMkLst>
            <pc:docMk/>
            <pc:sldMk cId="2634013292" sldId="278"/>
            <ac:cxnSpMk id="100" creationId="{516E276A-7BA1-C57F-4237-83B72F83A1E7}"/>
          </ac:cxnSpMkLst>
        </pc:cxnChg>
        <pc:cxnChg chg="add del mod">
          <ac:chgData name="Suraksha Mummigatti" userId="2ba3f89faec92a0b" providerId="LiveId" clId="{AB158D59-6D8E-4836-8319-DE68ED5D9056}" dt="2024-11-08T07:04:18.912" v="1367" actId="478"/>
          <ac:cxnSpMkLst>
            <pc:docMk/>
            <pc:sldMk cId="2634013292" sldId="278"/>
            <ac:cxnSpMk id="101" creationId="{490B80EB-D1D3-DE40-47F5-BEEC4F72D90B}"/>
          </ac:cxnSpMkLst>
        </pc:cxnChg>
        <pc:cxnChg chg="add del mod">
          <ac:chgData name="Suraksha Mummigatti" userId="2ba3f89faec92a0b" providerId="LiveId" clId="{AB158D59-6D8E-4836-8319-DE68ED5D9056}" dt="2024-11-08T07:04:18.912" v="1367" actId="478"/>
          <ac:cxnSpMkLst>
            <pc:docMk/>
            <pc:sldMk cId="2634013292" sldId="278"/>
            <ac:cxnSpMk id="102" creationId="{94A1ED34-0C0D-D5D0-9F2D-193F09AD527B}"/>
          </ac:cxnSpMkLst>
        </pc:cxnChg>
        <pc:cxnChg chg="add del mod">
          <ac:chgData name="Suraksha Mummigatti" userId="2ba3f89faec92a0b" providerId="LiveId" clId="{AB158D59-6D8E-4836-8319-DE68ED5D9056}" dt="2024-11-08T07:04:18.912" v="1367" actId="478"/>
          <ac:cxnSpMkLst>
            <pc:docMk/>
            <pc:sldMk cId="2634013292" sldId="278"/>
            <ac:cxnSpMk id="104" creationId="{F6F85BE9-2181-D3CD-52B4-C8F2ABCDB119}"/>
          </ac:cxnSpMkLst>
        </pc:cxnChg>
        <pc:cxnChg chg="add del mod">
          <ac:chgData name="Suraksha Mummigatti" userId="2ba3f89faec92a0b" providerId="LiveId" clId="{AB158D59-6D8E-4836-8319-DE68ED5D9056}" dt="2024-11-08T07:04:18.912" v="1367" actId="478"/>
          <ac:cxnSpMkLst>
            <pc:docMk/>
            <pc:sldMk cId="2634013292" sldId="278"/>
            <ac:cxnSpMk id="105" creationId="{F1E2D477-45A3-E7BD-EF36-684268C33E6F}"/>
          </ac:cxnSpMkLst>
        </pc:cxnChg>
        <pc:cxnChg chg="add del mod">
          <ac:chgData name="Suraksha Mummigatti" userId="2ba3f89faec92a0b" providerId="LiveId" clId="{AB158D59-6D8E-4836-8319-DE68ED5D9056}" dt="2024-11-08T07:04:18.912" v="1367" actId="478"/>
          <ac:cxnSpMkLst>
            <pc:docMk/>
            <pc:sldMk cId="2634013292" sldId="278"/>
            <ac:cxnSpMk id="106" creationId="{09BC7D64-8E88-604E-7965-3C2DF6E3057C}"/>
          </ac:cxnSpMkLst>
        </pc:cxnChg>
        <pc:cxnChg chg="add del mod">
          <ac:chgData name="Suraksha Mummigatti" userId="2ba3f89faec92a0b" providerId="LiveId" clId="{AB158D59-6D8E-4836-8319-DE68ED5D9056}" dt="2024-11-08T07:04:18.912" v="1367" actId="478"/>
          <ac:cxnSpMkLst>
            <pc:docMk/>
            <pc:sldMk cId="2634013292" sldId="278"/>
            <ac:cxnSpMk id="107" creationId="{A3B5AC71-CB6A-4429-58F2-CE3DFC2361B0}"/>
          </ac:cxnSpMkLst>
        </pc:cxnChg>
        <pc:cxnChg chg="add del mod">
          <ac:chgData name="Suraksha Mummigatti" userId="2ba3f89faec92a0b" providerId="LiveId" clId="{AB158D59-6D8E-4836-8319-DE68ED5D9056}" dt="2024-11-08T07:04:18.912" v="1367" actId="478"/>
          <ac:cxnSpMkLst>
            <pc:docMk/>
            <pc:sldMk cId="2634013292" sldId="278"/>
            <ac:cxnSpMk id="108" creationId="{08C121D2-5AA8-536F-329D-C634BE505BD4}"/>
          </ac:cxnSpMkLst>
        </pc:cxnChg>
        <pc:cxnChg chg="add del mod">
          <ac:chgData name="Suraksha Mummigatti" userId="2ba3f89faec92a0b" providerId="LiveId" clId="{AB158D59-6D8E-4836-8319-DE68ED5D9056}" dt="2024-11-08T07:04:18.912" v="1367" actId="478"/>
          <ac:cxnSpMkLst>
            <pc:docMk/>
            <pc:sldMk cId="2634013292" sldId="278"/>
            <ac:cxnSpMk id="109" creationId="{9695D88A-C4A1-1EBE-8D3D-1209536D09B2}"/>
          </ac:cxnSpMkLst>
        </pc:cxnChg>
        <pc:cxnChg chg="add del mod">
          <ac:chgData name="Suraksha Mummigatti" userId="2ba3f89faec92a0b" providerId="LiveId" clId="{AB158D59-6D8E-4836-8319-DE68ED5D9056}" dt="2024-11-08T07:04:18.912" v="1367" actId="478"/>
          <ac:cxnSpMkLst>
            <pc:docMk/>
            <pc:sldMk cId="2634013292" sldId="278"/>
            <ac:cxnSpMk id="111" creationId="{382B9111-9318-830F-1FA3-67512C9E1340}"/>
          </ac:cxnSpMkLst>
        </pc:cxnChg>
        <pc:cxnChg chg="add del mod">
          <ac:chgData name="Suraksha Mummigatti" userId="2ba3f89faec92a0b" providerId="LiveId" clId="{AB158D59-6D8E-4836-8319-DE68ED5D9056}" dt="2024-11-08T07:04:18.912" v="1367" actId="478"/>
          <ac:cxnSpMkLst>
            <pc:docMk/>
            <pc:sldMk cId="2634013292" sldId="278"/>
            <ac:cxnSpMk id="112" creationId="{CAC7718F-23EA-5FBE-8806-166DC70E13B8}"/>
          </ac:cxnSpMkLst>
        </pc:cxnChg>
        <pc:cxnChg chg="add del mod">
          <ac:chgData name="Suraksha Mummigatti" userId="2ba3f89faec92a0b" providerId="LiveId" clId="{AB158D59-6D8E-4836-8319-DE68ED5D9056}" dt="2024-11-08T07:04:18.912" v="1367" actId="478"/>
          <ac:cxnSpMkLst>
            <pc:docMk/>
            <pc:sldMk cId="2634013292" sldId="278"/>
            <ac:cxnSpMk id="113" creationId="{9509A1A8-4E4C-7A06-8873-A34FA5EB197D}"/>
          </ac:cxnSpMkLst>
        </pc:cxnChg>
        <pc:cxnChg chg="add del mod">
          <ac:chgData name="Suraksha Mummigatti" userId="2ba3f89faec92a0b" providerId="LiveId" clId="{AB158D59-6D8E-4836-8319-DE68ED5D9056}" dt="2024-11-08T07:04:18.912" v="1367" actId="478"/>
          <ac:cxnSpMkLst>
            <pc:docMk/>
            <pc:sldMk cId="2634013292" sldId="278"/>
            <ac:cxnSpMk id="114" creationId="{166D7349-3753-73B2-0C8E-15BDFC133C2E}"/>
          </ac:cxnSpMkLst>
        </pc:cxnChg>
        <pc:cxnChg chg="add del mod">
          <ac:chgData name="Suraksha Mummigatti" userId="2ba3f89faec92a0b" providerId="LiveId" clId="{AB158D59-6D8E-4836-8319-DE68ED5D9056}" dt="2024-11-08T07:04:18.912" v="1367" actId="478"/>
          <ac:cxnSpMkLst>
            <pc:docMk/>
            <pc:sldMk cId="2634013292" sldId="278"/>
            <ac:cxnSpMk id="115" creationId="{8D372FB1-FD36-ECA7-CBCF-78B55E43916A}"/>
          </ac:cxnSpMkLst>
        </pc:cxnChg>
        <pc:cxnChg chg="add del mod">
          <ac:chgData name="Suraksha Mummigatti" userId="2ba3f89faec92a0b" providerId="LiveId" clId="{AB158D59-6D8E-4836-8319-DE68ED5D9056}" dt="2024-11-08T07:04:18.912" v="1367" actId="478"/>
          <ac:cxnSpMkLst>
            <pc:docMk/>
            <pc:sldMk cId="2634013292" sldId="278"/>
            <ac:cxnSpMk id="116" creationId="{A6ADE720-23C9-D6F8-84CF-68775E7F85A0}"/>
          </ac:cxnSpMkLst>
        </pc:cxnChg>
        <pc:cxnChg chg="add del mod">
          <ac:chgData name="Suraksha Mummigatti" userId="2ba3f89faec92a0b" providerId="LiveId" clId="{AB158D59-6D8E-4836-8319-DE68ED5D9056}" dt="2024-11-08T07:04:18.912" v="1367" actId="478"/>
          <ac:cxnSpMkLst>
            <pc:docMk/>
            <pc:sldMk cId="2634013292" sldId="278"/>
            <ac:cxnSpMk id="118" creationId="{00956781-369B-6399-1437-8BE3B2EF8AFF}"/>
          </ac:cxnSpMkLst>
        </pc:cxnChg>
        <pc:cxnChg chg="add del mod">
          <ac:chgData name="Suraksha Mummigatti" userId="2ba3f89faec92a0b" providerId="LiveId" clId="{AB158D59-6D8E-4836-8319-DE68ED5D9056}" dt="2024-11-08T07:04:18.912" v="1367" actId="478"/>
          <ac:cxnSpMkLst>
            <pc:docMk/>
            <pc:sldMk cId="2634013292" sldId="278"/>
            <ac:cxnSpMk id="119" creationId="{F770BB7C-54F4-131E-79F5-50781589E204}"/>
          </ac:cxnSpMkLst>
        </pc:cxnChg>
        <pc:cxnChg chg="add del mod">
          <ac:chgData name="Suraksha Mummigatti" userId="2ba3f89faec92a0b" providerId="LiveId" clId="{AB158D59-6D8E-4836-8319-DE68ED5D9056}" dt="2024-11-08T07:04:18.912" v="1367" actId="478"/>
          <ac:cxnSpMkLst>
            <pc:docMk/>
            <pc:sldMk cId="2634013292" sldId="278"/>
            <ac:cxnSpMk id="120" creationId="{CE998983-045A-1E2F-3863-4C2D961288F3}"/>
          </ac:cxnSpMkLst>
        </pc:cxnChg>
        <pc:cxnChg chg="add del mod">
          <ac:chgData name="Suraksha Mummigatti" userId="2ba3f89faec92a0b" providerId="LiveId" clId="{AB158D59-6D8E-4836-8319-DE68ED5D9056}" dt="2024-11-08T07:04:18.912" v="1367" actId="478"/>
          <ac:cxnSpMkLst>
            <pc:docMk/>
            <pc:sldMk cId="2634013292" sldId="278"/>
            <ac:cxnSpMk id="121" creationId="{A475907C-EA9E-EADA-26D8-1588491BDF36}"/>
          </ac:cxnSpMkLst>
        </pc:cxnChg>
        <pc:cxnChg chg="add del mod">
          <ac:chgData name="Suraksha Mummigatti" userId="2ba3f89faec92a0b" providerId="LiveId" clId="{AB158D59-6D8E-4836-8319-DE68ED5D9056}" dt="2024-11-08T07:04:18.912" v="1367" actId="478"/>
          <ac:cxnSpMkLst>
            <pc:docMk/>
            <pc:sldMk cId="2634013292" sldId="278"/>
            <ac:cxnSpMk id="122" creationId="{D90D0C5C-C1A9-92F2-01AF-B59DA389872A}"/>
          </ac:cxnSpMkLst>
        </pc:cxnChg>
        <pc:cxnChg chg="add del mod">
          <ac:chgData name="Suraksha Mummigatti" userId="2ba3f89faec92a0b" providerId="LiveId" clId="{AB158D59-6D8E-4836-8319-DE68ED5D9056}" dt="2024-11-08T07:04:18.912" v="1367" actId="478"/>
          <ac:cxnSpMkLst>
            <pc:docMk/>
            <pc:sldMk cId="2634013292" sldId="278"/>
            <ac:cxnSpMk id="123" creationId="{1992E4A8-C23D-63AE-E592-F07E92DE08E9}"/>
          </ac:cxnSpMkLst>
        </pc:cxnChg>
        <pc:cxnChg chg="add del mod">
          <ac:chgData name="Suraksha Mummigatti" userId="2ba3f89faec92a0b" providerId="LiveId" clId="{AB158D59-6D8E-4836-8319-DE68ED5D9056}" dt="2024-11-08T07:04:18.912" v="1367" actId="478"/>
          <ac:cxnSpMkLst>
            <pc:docMk/>
            <pc:sldMk cId="2634013292" sldId="278"/>
            <ac:cxnSpMk id="125" creationId="{3053875D-8B7D-72A2-CF43-923E322570F8}"/>
          </ac:cxnSpMkLst>
        </pc:cxnChg>
        <pc:cxnChg chg="add del mod">
          <ac:chgData name="Suraksha Mummigatti" userId="2ba3f89faec92a0b" providerId="LiveId" clId="{AB158D59-6D8E-4836-8319-DE68ED5D9056}" dt="2024-11-08T07:04:18.912" v="1367" actId="478"/>
          <ac:cxnSpMkLst>
            <pc:docMk/>
            <pc:sldMk cId="2634013292" sldId="278"/>
            <ac:cxnSpMk id="126" creationId="{24AE46E1-536F-785B-B6C0-2C5520492088}"/>
          </ac:cxnSpMkLst>
        </pc:cxnChg>
        <pc:cxnChg chg="add del mod">
          <ac:chgData name="Suraksha Mummigatti" userId="2ba3f89faec92a0b" providerId="LiveId" clId="{AB158D59-6D8E-4836-8319-DE68ED5D9056}" dt="2024-11-08T07:04:18.912" v="1367" actId="478"/>
          <ac:cxnSpMkLst>
            <pc:docMk/>
            <pc:sldMk cId="2634013292" sldId="278"/>
            <ac:cxnSpMk id="127" creationId="{7BE1FCD5-A984-E96C-0779-68B485211B2A}"/>
          </ac:cxnSpMkLst>
        </pc:cxnChg>
        <pc:cxnChg chg="add del mod">
          <ac:chgData name="Suraksha Mummigatti" userId="2ba3f89faec92a0b" providerId="LiveId" clId="{AB158D59-6D8E-4836-8319-DE68ED5D9056}" dt="2024-11-08T07:04:18.912" v="1367" actId="478"/>
          <ac:cxnSpMkLst>
            <pc:docMk/>
            <pc:sldMk cId="2634013292" sldId="278"/>
            <ac:cxnSpMk id="128" creationId="{F88AFB7A-27A4-A266-758C-25CC52738983}"/>
          </ac:cxnSpMkLst>
        </pc:cxnChg>
        <pc:cxnChg chg="add del mod">
          <ac:chgData name="Suraksha Mummigatti" userId="2ba3f89faec92a0b" providerId="LiveId" clId="{AB158D59-6D8E-4836-8319-DE68ED5D9056}" dt="2024-11-08T07:04:18.912" v="1367" actId="478"/>
          <ac:cxnSpMkLst>
            <pc:docMk/>
            <pc:sldMk cId="2634013292" sldId="278"/>
            <ac:cxnSpMk id="129" creationId="{7F7F24C4-CD00-51E6-B99B-6C5D15D5E3EF}"/>
          </ac:cxnSpMkLst>
        </pc:cxnChg>
        <pc:cxnChg chg="add del mod">
          <ac:chgData name="Suraksha Mummigatti" userId="2ba3f89faec92a0b" providerId="LiveId" clId="{AB158D59-6D8E-4836-8319-DE68ED5D9056}" dt="2024-11-08T07:04:18.912" v="1367" actId="478"/>
          <ac:cxnSpMkLst>
            <pc:docMk/>
            <pc:sldMk cId="2634013292" sldId="278"/>
            <ac:cxnSpMk id="130" creationId="{7F0A42EC-15F9-EFF2-50D8-A90F6DE079D7}"/>
          </ac:cxnSpMkLst>
        </pc:cxnChg>
        <pc:cxnChg chg="add del mod">
          <ac:chgData name="Suraksha Mummigatti" userId="2ba3f89faec92a0b" providerId="LiveId" clId="{AB158D59-6D8E-4836-8319-DE68ED5D9056}" dt="2024-11-08T07:04:18.912" v="1367" actId="478"/>
          <ac:cxnSpMkLst>
            <pc:docMk/>
            <pc:sldMk cId="2634013292" sldId="278"/>
            <ac:cxnSpMk id="132" creationId="{1F6B555B-4855-8D8D-1FE5-878689CD4109}"/>
          </ac:cxnSpMkLst>
        </pc:cxnChg>
        <pc:cxnChg chg="add del mod">
          <ac:chgData name="Suraksha Mummigatti" userId="2ba3f89faec92a0b" providerId="LiveId" clId="{AB158D59-6D8E-4836-8319-DE68ED5D9056}" dt="2024-11-08T07:04:18.912" v="1367" actId="478"/>
          <ac:cxnSpMkLst>
            <pc:docMk/>
            <pc:sldMk cId="2634013292" sldId="278"/>
            <ac:cxnSpMk id="133" creationId="{C9B3DF46-BE74-30FC-2413-877CDA77EB02}"/>
          </ac:cxnSpMkLst>
        </pc:cxnChg>
        <pc:cxnChg chg="add del mod">
          <ac:chgData name="Suraksha Mummigatti" userId="2ba3f89faec92a0b" providerId="LiveId" clId="{AB158D59-6D8E-4836-8319-DE68ED5D9056}" dt="2024-11-08T07:04:18.912" v="1367" actId="478"/>
          <ac:cxnSpMkLst>
            <pc:docMk/>
            <pc:sldMk cId="2634013292" sldId="278"/>
            <ac:cxnSpMk id="134" creationId="{7775885D-D6F7-3372-C605-43D184AF7C31}"/>
          </ac:cxnSpMkLst>
        </pc:cxnChg>
        <pc:cxnChg chg="add del mod">
          <ac:chgData name="Suraksha Mummigatti" userId="2ba3f89faec92a0b" providerId="LiveId" clId="{AB158D59-6D8E-4836-8319-DE68ED5D9056}" dt="2024-11-08T07:04:18.912" v="1367" actId="478"/>
          <ac:cxnSpMkLst>
            <pc:docMk/>
            <pc:sldMk cId="2634013292" sldId="278"/>
            <ac:cxnSpMk id="135" creationId="{6E86E7BD-0CA7-F5CA-C90D-3936AA9C6978}"/>
          </ac:cxnSpMkLst>
        </pc:cxnChg>
        <pc:cxnChg chg="add del mod">
          <ac:chgData name="Suraksha Mummigatti" userId="2ba3f89faec92a0b" providerId="LiveId" clId="{AB158D59-6D8E-4836-8319-DE68ED5D9056}" dt="2024-11-08T07:04:18.912" v="1367" actId="478"/>
          <ac:cxnSpMkLst>
            <pc:docMk/>
            <pc:sldMk cId="2634013292" sldId="278"/>
            <ac:cxnSpMk id="136" creationId="{6D450111-DDE4-B336-E199-75F4E193E713}"/>
          </ac:cxnSpMkLst>
        </pc:cxnChg>
        <pc:cxnChg chg="add del mod">
          <ac:chgData name="Suraksha Mummigatti" userId="2ba3f89faec92a0b" providerId="LiveId" clId="{AB158D59-6D8E-4836-8319-DE68ED5D9056}" dt="2024-11-08T07:04:18.912" v="1367" actId="478"/>
          <ac:cxnSpMkLst>
            <pc:docMk/>
            <pc:sldMk cId="2634013292" sldId="278"/>
            <ac:cxnSpMk id="137" creationId="{F0FF2CA6-E39A-5802-97A0-C3A9D72CAEA2}"/>
          </ac:cxnSpMkLst>
        </pc:cxnChg>
        <pc:cxnChg chg="add del mod">
          <ac:chgData name="Suraksha Mummigatti" userId="2ba3f89faec92a0b" providerId="LiveId" clId="{AB158D59-6D8E-4836-8319-DE68ED5D9056}" dt="2024-11-08T07:04:18.912" v="1367" actId="478"/>
          <ac:cxnSpMkLst>
            <pc:docMk/>
            <pc:sldMk cId="2634013292" sldId="278"/>
            <ac:cxnSpMk id="139" creationId="{15E818B5-6FEC-1D7E-2AC8-713E60B48300}"/>
          </ac:cxnSpMkLst>
        </pc:cxnChg>
        <pc:cxnChg chg="add del mod">
          <ac:chgData name="Suraksha Mummigatti" userId="2ba3f89faec92a0b" providerId="LiveId" clId="{AB158D59-6D8E-4836-8319-DE68ED5D9056}" dt="2024-11-08T07:04:18.912" v="1367" actId="478"/>
          <ac:cxnSpMkLst>
            <pc:docMk/>
            <pc:sldMk cId="2634013292" sldId="278"/>
            <ac:cxnSpMk id="140" creationId="{7A66FCA2-F938-D639-B91C-B89F9DBBC17C}"/>
          </ac:cxnSpMkLst>
        </pc:cxnChg>
        <pc:cxnChg chg="add del mod">
          <ac:chgData name="Suraksha Mummigatti" userId="2ba3f89faec92a0b" providerId="LiveId" clId="{AB158D59-6D8E-4836-8319-DE68ED5D9056}" dt="2024-11-08T07:04:18.912" v="1367" actId="478"/>
          <ac:cxnSpMkLst>
            <pc:docMk/>
            <pc:sldMk cId="2634013292" sldId="278"/>
            <ac:cxnSpMk id="141" creationId="{3A18BE17-DADC-8C70-FC35-8C0D3A511B66}"/>
          </ac:cxnSpMkLst>
        </pc:cxnChg>
        <pc:cxnChg chg="add del mod">
          <ac:chgData name="Suraksha Mummigatti" userId="2ba3f89faec92a0b" providerId="LiveId" clId="{AB158D59-6D8E-4836-8319-DE68ED5D9056}" dt="2024-11-08T07:04:18.912" v="1367" actId="478"/>
          <ac:cxnSpMkLst>
            <pc:docMk/>
            <pc:sldMk cId="2634013292" sldId="278"/>
            <ac:cxnSpMk id="142" creationId="{9F65ECF5-397B-9BA0-0923-2084D44478F6}"/>
          </ac:cxnSpMkLst>
        </pc:cxnChg>
        <pc:cxnChg chg="add del mod">
          <ac:chgData name="Suraksha Mummigatti" userId="2ba3f89faec92a0b" providerId="LiveId" clId="{AB158D59-6D8E-4836-8319-DE68ED5D9056}" dt="2024-11-08T07:04:18.912" v="1367" actId="478"/>
          <ac:cxnSpMkLst>
            <pc:docMk/>
            <pc:sldMk cId="2634013292" sldId="278"/>
            <ac:cxnSpMk id="143" creationId="{854E31B3-8BB0-E2FA-E08D-7AC75785E3E8}"/>
          </ac:cxnSpMkLst>
        </pc:cxnChg>
        <pc:cxnChg chg="add del mod">
          <ac:chgData name="Suraksha Mummigatti" userId="2ba3f89faec92a0b" providerId="LiveId" clId="{AB158D59-6D8E-4836-8319-DE68ED5D9056}" dt="2024-11-08T07:04:18.912" v="1367" actId="478"/>
          <ac:cxnSpMkLst>
            <pc:docMk/>
            <pc:sldMk cId="2634013292" sldId="278"/>
            <ac:cxnSpMk id="144" creationId="{3811E90C-C2F2-3B1E-1A2F-E03E7486763D}"/>
          </ac:cxnSpMkLst>
        </pc:cxnChg>
        <pc:cxnChg chg="add mod">
          <ac:chgData name="Suraksha Mummigatti" userId="2ba3f89faec92a0b" providerId="LiveId" clId="{AB158D59-6D8E-4836-8319-DE68ED5D9056}" dt="2024-11-08T07:11:30.911" v="1419" actId="1076"/>
          <ac:cxnSpMkLst>
            <pc:docMk/>
            <pc:sldMk cId="2634013292" sldId="278"/>
            <ac:cxnSpMk id="154" creationId="{A65EE0A5-DF05-6688-D7E6-FDFDAC229CDE}"/>
          </ac:cxnSpMkLst>
        </pc:cxnChg>
        <pc:cxnChg chg="add del">
          <ac:chgData name="Suraksha Mummigatti" userId="2ba3f89faec92a0b" providerId="LiveId" clId="{AB158D59-6D8E-4836-8319-DE68ED5D9056}" dt="2024-11-08T07:10:33.664" v="1410" actId="478"/>
          <ac:cxnSpMkLst>
            <pc:docMk/>
            <pc:sldMk cId="2634013292" sldId="278"/>
            <ac:cxnSpMk id="157" creationId="{C48DEBF1-453F-2873-4834-4E2AEE83259E}"/>
          </ac:cxnSpMkLst>
        </pc:cxnChg>
        <pc:cxnChg chg="add mod">
          <ac:chgData name="Suraksha Mummigatti" userId="2ba3f89faec92a0b" providerId="LiveId" clId="{AB158D59-6D8E-4836-8319-DE68ED5D9056}" dt="2024-11-08T07:11:30.911" v="1419" actId="1076"/>
          <ac:cxnSpMkLst>
            <pc:docMk/>
            <pc:sldMk cId="2634013292" sldId="278"/>
            <ac:cxnSpMk id="159" creationId="{657EBFC3-7E8B-0DC9-5D35-335275855D1A}"/>
          </ac:cxnSpMkLst>
        </pc:cxnChg>
        <pc:cxnChg chg="add mod">
          <ac:chgData name="Suraksha Mummigatti" userId="2ba3f89faec92a0b" providerId="LiveId" clId="{AB158D59-6D8E-4836-8319-DE68ED5D9056}" dt="2024-11-08T07:11:30.911" v="1419" actId="1076"/>
          <ac:cxnSpMkLst>
            <pc:docMk/>
            <pc:sldMk cId="2634013292" sldId="278"/>
            <ac:cxnSpMk id="161" creationId="{519D320A-9422-BF8A-93EF-B551A0B1C047}"/>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B8B0-0FA1-7E8A-4FB6-ED06C38439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CA5A93-A235-F02A-024C-0C34D8CB8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36DCFC-2D48-0606-F87A-721B33BC59E5}"/>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5" name="Footer Placeholder 4">
            <a:extLst>
              <a:ext uri="{FF2B5EF4-FFF2-40B4-BE49-F238E27FC236}">
                <a16:creationId xmlns:a16="http://schemas.microsoft.com/office/drawing/2014/main" id="{DC485E72-A9DC-4AE2-DC52-895B51BB5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605D48-95B9-010D-86C3-A5D1EB42BE5C}"/>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466924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BE3AA-F3F8-9D4A-348B-D3964268B8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E5BE26-8978-8AB8-8304-A5814F2FB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C25A6-150A-5D58-6FB9-3C3A3E42077D}"/>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5" name="Footer Placeholder 4">
            <a:extLst>
              <a:ext uri="{FF2B5EF4-FFF2-40B4-BE49-F238E27FC236}">
                <a16:creationId xmlns:a16="http://schemas.microsoft.com/office/drawing/2014/main" id="{4FA525B5-3959-AA09-EB3F-BE78E7406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0C8BC-1C36-8D05-7F3B-42F2E5545B68}"/>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280315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470E84-C073-2F84-D05E-038EBA0EC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7288DB-1081-B63B-0DE6-68588FA2D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D3093-4463-6881-856A-374EBDCB2DCD}"/>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5" name="Footer Placeholder 4">
            <a:extLst>
              <a:ext uri="{FF2B5EF4-FFF2-40B4-BE49-F238E27FC236}">
                <a16:creationId xmlns:a16="http://schemas.microsoft.com/office/drawing/2014/main" id="{1C6518AE-E01A-CC6F-B093-EDC53CAD3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16877A-0560-234A-E350-5CB91676C727}"/>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274891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5990D-6481-90FE-22E8-4975A3F322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04F35B-AD40-AF2C-E794-3AC74276A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1233F-7B73-AB3A-E04D-1B5C977E5B73}"/>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5" name="Footer Placeholder 4">
            <a:extLst>
              <a:ext uri="{FF2B5EF4-FFF2-40B4-BE49-F238E27FC236}">
                <a16:creationId xmlns:a16="http://schemas.microsoft.com/office/drawing/2014/main" id="{25F4871D-17F3-F727-BE0C-C895339BE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91717-ECB5-61BC-DADE-292BED2DD11A}"/>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294824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FC51-7741-54A0-258F-CF7C935B69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ADF424-5AC3-BBF5-F344-4CEB02F1D2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8732DC-43B9-5B7B-2E3F-9AA2F56C2BAA}"/>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5" name="Footer Placeholder 4">
            <a:extLst>
              <a:ext uri="{FF2B5EF4-FFF2-40B4-BE49-F238E27FC236}">
                <a16:creationId xmlns:a16="http://schemas.microsoft.com/office/drawing/2014/main" id="{C80C0130-A573-1803-3D7B-38A39F941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319F4-5AE7-B071-3208-86FF6AED35D4}"/>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284508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2C6D-2D7C-4CEB-5A23-CE66D0ED7A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DD4A38-860E-DEDB-686A-0441CDE26C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A03699-D8A9-8C6D-41F6-F476AB74F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69A378-CC13-01B7-2C6F-F59D59ED05C9}"/>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6" name="Footer Placeholder 5">
            <a:extLst>
              <a:ext uri="{FF2B5EF4-FFF2-40B4-BE49-F238E27FC236}">
                <a16:creationId xmlns:a16="http://schemas.microsoft.com/office/drawing/2014/main" id="{859234D1-E606-1BA1-4F60-4246534AE5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62E567-8D42-608A-446C-857D08DCE1BE}"/>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367640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25E0-8D76-42A3-5A7D-6C065F1B02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361753-9FE0-AFF9-AC48-7000E50D48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A26CB7-E9CF-1617-2909-A7248EA2A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109B68-E4BC-DD23-2A10-503069E2D4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95E9E-43D3-DD13-EDAF-B1DA85970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8E951D-9426-1BFB-4E7D-04F4D1B460A0}"/>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8" name="Footer Placeholder 7">
            <a:extLst>
              <a:ext uri="{FF2B5EF4-FFF2-40B4-BE49-F238E27FC236}">
                <a16:creationId xmlns:a16="http://schemas.microsoft.com/office/drawing/2014/main" id="{809BDE0C-9922-0B8A-5E52-F9EF923ED1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46C95-1643-76E5-DF98-BB2CD16D2C34}"/>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1763698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5148-7476-E501-FE81-6E72392B75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5A1A92-207A-3638-56B4-DFD15570E499}"/>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4" name="Footer Placeholder 3">
            <a:extLst>
              <a:ext uri="{FF2B5EF4-FFF2-40B4-BE49-F238E27FC236}">
                <a16:creationId xmlns:a16="http://schemas.microsoft.com/office/drawing/2014/main" id="{F50516E6-D5EC-7F7F-99B9-7722C74F26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6B5081-C067-0778-9275-79A9E4B4B344}"/>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13122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4BA35-8373-FF4A-502A-024D6DA0F749}"/>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3" name="Footer Placeholder 2">
            <a:extLst>
              <a:ext uri="{FF2B5EF4-FFF2-40B4-BE49-F238E27FC236}">
                <a16:creationId xmlns:a16="http://schemas.microsoft.com/office/drawing/2014/main" id="{1884038C-DCBB-A7D6-B78F-874780BD3F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E3496E-30A3-A6BA-7641-C512BCB4FABF}"/>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385491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1781-0E4F-CD12-19A9-8B3B4AA88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6FD26B-E33F-A2E6-75A0-4AA49EC7D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20E745-CBAD-46D4-40BD-62A6E4AFBB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A7B972-3947-5F20-84FF-00C5853A9F08}"/>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6" name="Footer Placeholder 5">
            <a:extLst>
              <a:ext uri="{FF2B5EF4-FFF2-40B4-BE49-F238E27FC236}">
                <a16:creationId xmlns:a16="http://schemas.microsoft.com/office/drawing/2014/main" id="{09A4B60B-41FA-35CA-1E31-2FD06F9CCC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C6642B-6049-E753-3EC2-F47D55B3C745}"/>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317394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336F-6EEA-1405-2EAD-5B2734D2C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944139-FCEA-CFB9-FB6E-C27A007C7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BAE7291-C80C-1E43-B60F-B9DE1F5D4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BB030-EC18-44A3-4B5E-543CE79CC73F}"/>
              </a:ext>
            </a:extLst>
          </p:cNvPr>
          <p:cNvSpPr>
            <a:spLocks noGrp="1"/>
          </p:cNvSpPr>
          <p:nvPr>
            <p:ph type="dt" sz="half" idx="10"/>
          </p:nvPr>
        </p:nvSpPr>
        <p:spPr/>
        <p:txBody>
          <a:bodyPr/>
          <a:lstStyle/>
          <a:p>
            <a:fld id="{8B134E05-1CF8-4215-96A2-A83DDB664DBF}" type="datetimeFigureOut">
              <a:rPr lang="en-IN" smtClean="0"/>
              <a:t>08-11-2024</a:t>
            </a:fld>
            <a:endParaRPr lang="en-IN"/>
          </a:p>
        </p:txBody>
      </p:sp>
      <p:sp>
        <p:nvSpPr>
          <p:cNvPr id="6" name="Footer Placeholder 5">
            <a:extLst>
              <a:ext uri="{FF2B5EF4-FFF2-40B4-BE49-F238E27FC236}">
                <a16:creationId xmlns:a16="http://schemas.microsoft.com/office/drawing/2014/main" id="{723EFBF8-3AB7-1750-9CD1-D03D86646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242B96-F5EC-BF76-34BF-22E730607A6D}"/>
              </a:ext>
            </a:extLst>
          </p:cNvPr>
          <p:cNvSpPr>
            <a:spLocks noGrp="1"/>
          </p:cNvSpPr>
          <p:nvPr>
            <p:ph type="sldNum" sz="quarter" idx="12"/>
          </p:nvPr>
        </p:nvSpPr>
        <p:spPr/>
        <p:txBody>
          <a:bodyPr/>
          <a:lstStyle/>
          <a:p>
            <a:fld id="{344AE67A-5CE3-4E05-B344-AAA89E059B9B}" type="slidenum">
              <a:rPr lang="en-IN" smtClean="0"/>
              <a:t>‹#›</a:t>
            </a:fld>
            <a:endParaRPr lang="en-IN"/>
          </a:p>
        </p:txBody>
      </p:sp>
    </p:spTree>
    <p:extLst>
      <p:ext uri="{BB962C8B-B14F-4D97-AF65-F5344CB8AC3E}">
        <p14:creationId xmlns:p14="http://schemas.microsoft.com/office/powerpoint/2010/main" val="297976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A3EB54-298B-F58D-9B9E-A90C6C37E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ED9F4-040F-EEDB-FBD3-4E902E9467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94AA0-5489-7CCC-C276-82454DC76A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34E05-1CF8-4215-96A2-A83DDB664DBF}" type="datetimeFigureOut">
              <a:rPr lang="en-IN" smtClean="0"/>
              <a:t>08-11-2024</a:t>
            </a:fld>
            <a:endParaRPr lang="en-IN"/>
          </a:p>
        </p:txBody>
      </p:sp>
      <p:sp>
        <p:nvSpPr>
          <p:cNvPr id="5" name="Footer Placeholder 4">
            <a:extLst>
              <a:ext uri="{FF2B5EF4-FFF2-40B4-BE49-F238E27FC236}">
                <a16:creationId xmlns:a16="http://schemas.microsoft.com/office/drawing/2014/main" id="{DD03F552-AD40-7C12-8DCD-3C916EF30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F1919A-2664-B13B-7C9C-373953389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AE67A-5CE3-4E05-B344-AAA89E059B9B}" type="slidenum">
              <a:rPr lang="en-IN" smtClean="0"/>
              <a:t>‹#›</a:t>
            </a:fld>
            <a:endParaRPr lang="en-IN"/>
          </a:p>
        </p:txBody>
      </p:sp>
    </p:spTree>
    <p:extLst>
      <p:ext uri="{BB962C8B-B14F-4D97-AF65-F5344CB8AC3E}">
        <p14:creationId xmlns:p14="http://schemas.microsoft.com/office/powerpoint/2010/main" val="125721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openclipart.org/detail/34285/tango-system-search-by-warszawianka"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46561E-E346-45DA-50BF-471CB5735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184" y="718845"/>
            <a:ext cx="4410075" cy="1038225"/>
          </a:xfrm>
          <a:prstGeom prst="rect">
            <a:avLst/>
          </a:prstGeom>
        </p:spPr>
      </p:pic>
      <p:graphicFrame>
        <p:nvGraphicFramePr>
          <p:cNvPr id="15" name="Table 14">
            <a:extLst>
              <a:ext uri="{FF2B5EF4-FFF2-40B4-BE49-F238E27FC236}">
                <a16:creationId xmlns:a16="http://schemas.microsoft.com/office/drawing/2014/main" id="{2C4723A3-4A35-46CD-27D0-A127C3D9966F}"/>
              </a:ext>
            </a:extLst>
          </p:cNvPr>
          <p:cNvGraphicFramePr>
            <a:graphicFrameLocks noGrp="1"/>
          </p:cNvGraphicFramePr>
          <p:nvPr>
            <p:extLst>
              <p:ext uri="{D42A27DB-BD31-4B8C-83A1-F6EECF244321}">
                <p14:modId xmlns:p14="http://schemas.microsoft.com/office/powerpoint/2010/main" val="266225978"/>
              </p:ext>
            </p:extLst>
          </p:nvPr>
        </p:nvGraphicFramePr>
        <p:xfrm>
          <a:off x="2097741" y="3944471"/>
          <a:ext cx="7918822" cy="2361360"/>
        </p:xfrm>
        <a:graphic>
          <a:graphicData uri="http://schemas.openxmlformats.org/drawingml/2006/table">
            <a:tbl>
              <a:tblPr firstRow="1" bandRow="1">
                <a:tableStyleId>{5940675A-B579-460E-94D1-54222C63F5DA}</a:tableStyleId>
              </a:tblPr>
              <a:tblGrid>
                <a:gridCol w="2500156">
                  <a:extLst>
                    <a:ext uri="{9D8B030D-6E8A-4147-A177-3AD203B41FA5}">
                      <a16:colId xmlns:a16="http://schemas.microsoft.com/office/drawing/2014/main" val="2246730420"/>
                    </a:ext>
                  </a:extLst>
                </a:gridCol>
                <a:gridCol w="2709333">
                  <a:extLst>
                    <a:ext uri="{9D8B030D-6E8A-4147-A177-3AD203B41FA5}">
                      <a16:colId xmlns:a16="http://schemas.microsoft.com/office/drawing/2014/main" val="3671405161"/>
                    </a:ext>
                  </a:extLst>
                </a:gridCol>
                <a:gridCol w="2709333">
                  <a:extLst>
                    <a:ext uri="{9D8B030D-6E8A-4147-A177-3AD203B41FA5}">
                      <a16:colId xmlns:a16="http://schemas.microsoft.com/office/drawing/2014/main" val="1999397922"/>
                    </a:ext>
                  </a:extLst>
                </a:gridCol>
              </a:tblGrid>
              <a:tr h="472272">
                <a:tc>
                  <a:txBody>
                    <a:bodyPr/>
                    <a:lstStyle/>
                    <a:p>
                      <a:pPr algn="ctr"/>
                      <a:r>
                        <a:rPr lang="en-US" b="1" dirty="0"/>
                        <a:t>Name</a:t>
                      </a:r>
                      <a:endParaRPr lang="en-IN" b="1" dirty="0"/>
                    </a:p>
                  </a:txBody>
                  <a:tcPr/>
                </a:tc>
                <a:tc>
                  <a:txBody>
                    <a:bodyPr/>
                    <a:lstStyle/>
                    <a:p>
                      <a:pPr algn="ctr"/>
                      <a:r>
                        <a:rPr lang="en-US" b="1" dirty="0"/>
                        <a:t>USN</a:t>
                      </a:r>
                      <a:endParaRPr lang="en-IN" b="1" dirty="0"/>
                    </a:p>
                  </a:txBody>
                  <a:tcPr/>
                </a:tc>
                <a:tc>
                  <a:txBody>
                    <a:bodyPr/>
                    <a:lstStyle/>
                    <a:p>
                      <a:pPr algn="ctr"/>
                      <a:r>
                        <a:rPr lang="en-US" b="1" dirty="0"/>
                        <a:t>Roll No</a:t>
                      </a:r>
                      <a:endParaRPr lang="en-IN" b="1" dirty="0"/>
                    </a:p>
                  </a:txBody>
                  <a:tcPr/>
                </a:tc>
                <a:extLst>
                  <a:ext uri="{0D108BD9-81ED-4DB2-BD59-A6C34878D82A}">
                    <a16:rowId xmlns:a16="http://schemas.microsoft.com/office/drawing/2014/main" val="2531049174"/>
                  </a:ext>
                </a:extLst>
              </a:tr>
              <a:tr h="472272">
                <a:tc>
                  <a:txBody>
                    <a:bodyPr/>
                    <a:lstStyle/>
                    <a:p>
                      <a:pPr algn="ctr"/>
                      <a:r>
                        <a:rPr lang="en-US"/>
                        <a:t>Suraksha Mummigatti</a:t>
                      </a:r>
                      <a:endParaRPr lang="en-IN"/>
                    </a:p>
                  </a:txBody>
                  <a:tcPr/>
                </a:tc>
                <a:tc>
                  <a:txBody>
                    <a:bodyPr/>
                    <a:lstStyle/>
                    <a:p>
                      <a:pPr algn="ctr"/>
                      <a:r>
                        <a:rPr lang="en-US" dirty="0"/>
                        <a:t>01FE21BCS090</a:t>
                      </a:r>
                      <a:endParaRPr lang="en-IN" dirty="0"/>
                    </a:p>
                  </a:txBody>
                  <a:tcPr/>
                </a:tc>
                <a:tc>
                  <a:txBody>
                    <a:bodyPr/>
                    <a:lstStyle/>
                    <a:p>
                      <a:pPr algn="ctr"/>
                      <a:r>
                        <a:rPr lang="en-US" dirty="0"/>
                        <a:t>311</a:t>
                      </a:r>
                      <a:endParaRPr lang="en-IN" dirty="0"/>
                    </a:p>
                  </a:txBody>
                  <a:tcPr/>
                </a:tc>
                <a:extLst>
                  <a:ext uri="{0D108BD9-81ED-4DB2-BD59-A6C34878D82A}">
                    <a16:rowId xmlns:a16="http://schemas.microsoft.com/office/drawing/2014/main" val="2200793092"/>
                  </a:ext>
                </a:extLst>
              </a:tr>
              <a:tr h="4722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Sheetal </a:t>
                      </a:r>
                      <a:r>
                        <a:rPr lang="en-IN" dirty="0" err="1">
                          <a:effectLst/>
                        </a:rPr>
                        <a:t>Hosamani</a:t>
                      </a:r>
                      <a:endParaRPr lang="en-IN"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01FE21BCS146</a:t>
                      </a:r>
                      <a:endParaRPr lang="en-IN" sz="1800" b="0" i="0" u="none" strike="noStrike" kern="1200" dirty="0">
                        <a:solidFill>
                          <a:srgbClr val="000000"/>
                        </a:solidFill>
                        <a:effectLst/>
                        <a:latin typeface="+mn-lt"/>
                        <a:ea typeface="+mn-ea"/>
                        <a:cs typeface="+mn-cs"/>
                      </a:endParaRPr>
                    </a:p>
                  </a:txBody>
                  <a:tcPr/>
                </a:tc>
                <a:tc>
                  <a:txBody>
                    <a:bodyPr/>
                    <a:lstStyle/>
                    <a:p>
                      <a:pPr algn="ctr"/>
                      <a:r>
                        <a:rPr lang="en-US" dirty="0"/>
                        <a:t>221</a:t>
                      </a:r>
                      <a:endParaRPr lang="en-IN" dirty="0"/>
                    </a:p>
                  </a:txBody>
                  <a:tcPr/>
                </a:tc>
                <a:extLst>
                  <a:ext uri="{0D108BD9-81ED-4DB2-BD59-A6C34878D82A}">
                    <a16:rowId xmlns:a16="http://schemas.microsoft.com/office/drawing/2014/main" val="3394770157"/>
                  </a:ext>
                </a:extLst>
              </a:tr>
              <a:tr h="4722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B</a:t>
                      </a:r>
                      <a:r>
                        <a:rPr lang="en-IN" dirty="0" err="1">
                          <a:effectLst/>
                        </a:rPr>
                        <a:t>havana</a:t>
                      </a:r>
                      <a:r>
                        <a:rPr lang="en-IN" dirty="0">
                          <a:effectLst/>
                        </a:rPr>
                        <a:t> Math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01FE21BCS202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latin typeface="+mn-lt"/>
                          <a:ea typeface="+mn-ea"/>
                          <a:cs typeface="+mn-cs"/>
                        </a:rPr>
                        <a:t>2</a:t>
                      </a:r>
                      <a:r>
                        <a:rPr lang="en-IN" sz="1800" b="0" u="none" strike="noStrike" kern="1200" dirty="0">
                          <a:solidFill>
                            <a:srgbClr val="000000"/>
                          </a:solidFill>
                          <a:effectLst/>
                          <a:latin typeface="+mn-lt"/>
                          <a:ea typeface="+mn-ea"/>
                          <a:cs typeface="+mn-cs"/>
                        </a:rPr>
                        <a:t>35</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473615960"/>
                  </a:ext>
                </a:extLst>
              </a:tr>
              <a:tr h="4722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R</a:t>
                      </a:r>
                      <a:r>
                        <a:rPr lang="en-IN" dirty="0" err="1">
                          <a:effectLst/>
                        </a:rPr>
                        <a:t>ushikesh</a:t>
                      </a:r>
                      <a:r>
                        <a:rPr lang="en-IN" dirty="0">
                          <a:effectLst/>
                        </a:rPr>
                        <a:t> </a:t>
                      </a:r>
                      <a:r>
                        <a:rPr lang="en-IN" dirty="0" err="1">
                          <a:effectLst/>
                        </a:rPr>
                        <a:t>Zawar</a:t>
                      </a:r>
                      <a:endParaRPr lang="en-IN" dirty="0">
                        <a:effectLs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01FE22BCS406</a:t>
                      </a:r>
                      <a:endParaRPr lang="en-IN"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u="none" strike="noStrike" kern="1200" dirty="0">
                          <a:solidFill>
                            <a:srgbClr val="000000"/>
                          </a:solidFill>
                          <a:effectLst/>
                          <a:latin typeface="+mn-lt"/>
                          <a:ea typeface="+mn-ea"/>
                          <a:cs typeface="+mn-cs"/>
                        </a:rPr>
                        <a:t>2</a:t>
                      </a:r>
                      <a:r>
                        <a:rPr lang="en-IN" sz="1800" b="0" u="none" strike="noStrike" kern="1200" dirty="0">
                          <a:solidFill>
                            <a:srgbClr val="000000"/>
                          </a:solidFill>
                          <a:effectLst/>
                          <a:latin typeface="+mn-lt"/>
                          <a:ea typeface="+mn-ea"/>
                          <a:cs typeface="+mn-cs"/>
                        </a:rPr>
                        <a:t>53</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4190247395"/>
                  </a:ext>
                </a:extLst>
              </a:tr>
            </a:tbl>
          </a:graphicData>
        </a:graphic>
      </p:graphicFrame>
      <p:sp>
        <p:nvSpPr>
          <p:cNvPr id="18" name="TextBox 17">
            <a:extLst>
              <a:ext uri="{FF2B5EF4-FFF2-40B4-BE49-F238E27FC236}">
                <a16:creationId xmlns:a16="http://schemas.microsoft.com/office/drawing/2014/main" id="{7141E185-25D8-66D0-0E21-2494AADC860E}"/>
              </a:ext>
            </a:extLst>
          </p:cNvPr>
          <p:cNvSpPr txBox="1"/>
          <p:nvPr/>
        </p:nvSpPr>
        <p:spPr>
          <a:xfrm>
            <a:off x="3036046" y="2066457"/>
            <a:ext cx="5898777" cy="1292662"/>
          </a:xfrm>
          <a:prstGeom prst="rect">
            <a:avLst/>
          </a:prstGeom>
          <a:noFill/>
        </p:spPr>
        <p:txBody>
          <a:bodyPr wrap="square" rtlCol="0">
            <a:spAutoFit/>
          </a:bodyPr>
          <a:lstStyle/>
          <a:p>
            <a:pPr algn="ctr"/>
            <a:r>
              <a:rPr lang="en-US" dirty="0">
                <a:ea typeface="Calibri" panose="020F0502020204030204"/>
                <a:cs typeface="Calibri" panose="020F0502020204030204"/>
                <a:sym typeface="+mn-ea"/>
              </a:rPr>
              <a:t>Question and Answer system using Retrieval Augmented Generation  </a:t>
            </a:r>
          </a:p>
          <a:p>
            <a:pPr algn="ctr"/>
            <a:r>
              <a:rPr lang="en-US" dirty="0">
                <a:ea typeface="Calibri" panose="020F0502020204030204"/>
                <a:cs typeface="Calibri" panose="020F0502020204030204"/>
                <a:sym typeface="+mn-ea"/>
              </a:rPr>
              <a:t>Course code : 20ECSW401</a:t>
            </a:r>
          </a:p>
          <a:p>
            <a:pPr algn="ctr"/>
            <a:r>
              <a:rPr lang="en-US" sz="2400" b="1" dirty="0">
                <a:ea typeface="Calibri" panose="020F0502020204030204"/>
                <a:cs typeface="Calibri" panose="020F0502020204030204"/>
                <a:sym typeface="+mn-ea"/>
              </a:rPr>
              <a:t> </a:t>
            </a:r>
            <a:endParaRPr lang="en-US" sz="2400" b="1" dirty="0">
              <a:cs typeface="Times New Roman" panose="02020603050405020304" pitchFamily="18" charset="0"/>
            </a:endParaRPr>
          </a:p>
        </p:txBody>
      </p:sp>
      <p:sp>
        <p:nvSpPr>
          <p:cNvPr id="19" name="TextBox 18">
            <a:extLst>
              <a:ext uri="{FF2B5EF4-FFF2-40B4-BE49-F238E27FC236}">
                <a16:creationId xmlns:a16="http://schemas.microsoft.com/office/drawing/2014/main" id="{44BABF1A-7485-90AA-19CF-80E7F7386DD6}"/>
              </a:ext>
            </a:extLst>
          </p:cNvPr>
          <p:cNvSpPr txBox="1"/>
          <p:nvPr/>
        </p:nvSpPr>
        <p:spPr>
          <a:xfrm>
            <a:off x="3382716" y="3022175"/>
            <a:ext cx="4805082" cy="369332"/>
          </a:xfrm>
          <a:prstGeom prst="rect">
            <a:avLst/>
          </a:prstGeom>
          <a:noFill/>
        </p:spPr>
        <p:txBody>
          <a:bodyPr wrap="square" rtlCol="0">
            <a:spAutoFit/>
          </a:bodyPr>
          <a:lstStyle/>
          <a:p>
            <a:pPr algn="ctr"/>
            <a:r>
              <a:rPr lang="en-US" sz="1800" dirty="0"/>
              <a:t>Guided by:  </a:t>
            </a:r>
            <a:r>
              <a:rPr lang="en-US" dirty="0"/>
              <a:t>Dr</a:t>
            </a:r>
            <a:r>
              <a:rPr lang="en-US" sz="1800" dirty="0"/>
              <a:t>.</a:t>
            </a:r>
            <a:r>
              <a:rPr lang="en-US" dirty="0"/>
              <a:t> S G </a:t>
            </a:r>
            <a:r>
              <a:rPr lang="en-US" dirty="0" err="1"/>
              <a:t>Kanakaraddi</a:t>
            </a:r>
            <a:r>
              <a:rPr lang="en-US" sz="1800" dirty="0"/>
              <a:t> </a:t>
            </a:r>
            <a:endParaRPr lang="en-US" sz="18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380459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3E0F2-3705-73B2-7A3C-7BA18F5BB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93C47-8409-9EF6-CF1A-61439B184438}"/>
              </a:ext>
            </a:extLst>
          </p:cNvPr>
          <p:cNvSpPr>
            <a:spLocks noGrp="1"/>
          </p:cNvSpPr>
          <p:nvPr>
            <p:ph type="title"/>
          </p:nvPr>
        </p:nvSpPr>
        <p:spPr>
          <a:xfrm>
            <a:off x="228001" y="224798"/>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Functional  Requirements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F5B943-5EB3-3506-E1AF-4654D3843E20}"/>
              </a:ext>
            </a:extLst>
          </p:cNvPr>
          <p:cNvSpPr>
            <a:spLocks noGrp="1"/>
          </p:cNvSpPr>
          <p:nvPr>
            <p:ph idx="1"/>
          </p:nvPr>
        </p:nvSpPr>
        <p:spPr>
          <a:xfrm>
            <a:off x="294724" y="1253331"/>
            <a:ext cx="10515600" cy="4351338"/>
          </a:xfrm>
        </p:spPr>
        <p:txBody>
          <a:bodyPr/>
          <a:lstStyle/>
          <a:p>
            <a:pPr>
              <a:buFont typeface="Wingdings" panose="05000000000000000000" pitchFamily="2" charset="2"/>
              <a:buChar char="Ø"/>
            </a:pPr>
            <a:r>
              <a:rPr lang="en-US" b="1" dirty="0"/>
              <a:t>Search Functionality</a:t>
            </a:r>
            <a:r>
              <a:rPr lang="en-US" dirty="0"/>
              <a:t>: Users should be able to search for specific medical topics, symptoms, or treatments.</a:t>
            </a:r>
            <a:endParaRPr lang="en-IN" dirty="0"/>
          </a:p>
        </p:txBody>
      </p:sp>
      <p:cxnSp>
        <p:nvCxnSpPr>
          <p:cNvPr id="4" name="Straight Connector 3">
            <a:extLst>
              <a:ext uri="{FF2B5EF4-FFF2-40B4-BE49-F238E27FC236}">
                <a16:creationId xmlns:a16="http://schemas.microsoft.com/office/drawing/2014/main" id="{CD9A48C5-87A4-C8B7-B160-ED39CCD74B09}"/>
              </a:ext>
            </a:extLst>
          </p:cNvPr>
          <p:cNvCxnSpPr>
            <a:cxnSpLocks/>
          </p:cNvCxnSpPr>
          <p:nvPr/>
        </p:nvCxnSpPr>
        <p:spPr>
          <a:xfrm>
            <a:off x="228001" y="110159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117C384B-F5A6-37E0-1FD2-4612D54B3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523" y="85932"/>
            <a:ext cx="1570121" cy="1015661"/>
          </a:xfrm>
          <a:prstGeom prst="rect">
            <a:avLst/>
          </a:prstGeom>
        </p:spPr>
      </p:pic>
    </p:spTree>
    <p:extLst>
      <p:ext uri="{BB962C8B-B14F-4D97-AF65-F5344CB8AC3E}">
        <p14:creationId xmlns:p14="http://schemas.microsoft.com/office/powerpoint/2010/main" val="47645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D89AE01-9FFC-B15D-2B64-61570DBF6878}"/>
              </a:ext>
            </a:extLst>
          </p:cNvPr>
          <p:cNvCxnSpPr>
            <a:cxnSpLocks/>
          </p:cNvCxnSpPr>
          <p:nvPr/>
        </p:nvCxnSpPr>
        <p:spPr>
          <a:xfrm>
            <a:off x="174498" y="89721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89DB84CD-92AD-842A-5983-122064063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463" y="93634"/>
            <a:ext cx="1570121" cy="714888"/>
          </a:xfrm>
          <a:prstGeom prst="rect">
            <a:avLst/>
          </a:prstGeom>
        </p:spPr>
      </p:pic>
      <p:sp>
        <p:nvSpPr>
          <p:cNvPr id="4" name="TextBox 3">
            <a:extLst>
              <a:ext uri="{FF2B5EF4-FFF2-40B4-BE49-F238E27FC236}">
                <a16:creationId xmlns:a16="http://schemas.microsoft.com/office/drawing/2014/main" id="{A509E2B7-8864-62A9-96CC-D4840BC5BC36}"/>
              </a:ext>
            </a:extLst>
          </p:cNvPr>
          <p:cNvSpPr txBox="1"/>
          <p:nvPr/>
        </p:nvSpPr>
        <p:spPr>
          <a:xfrm>
            <a:off x="174498" y="312438"/>
            <a:ext cx="450008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Proposed System </a:t>
            </a:r>
            <a:endParaRPr lang="en-IN" sz="32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75D6F21-22A8-008A-3B7E-C806A2FF79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19" y="1701222"/>
            <a:ext cx="10918004" cy="4259565"/>
          </a:xfrm>
          <a:prstGeom prst="rect">
            <a:avLst/>
          </a:prstGeom>
        </p:spPr>
      </p:pic>
    </p:spTree>
    <p:extLst>
      <p:ext uri="{BB962C8B-B14F-4D97-AF65-F5344CB8AC3E}">
        <p14:creationId xmlns:p14="http://schemas.microsoft.com/office/powerpoint/2010/main" val="920315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4D145-E154-0B2D-40E4-4184B3ED2A91}"/>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46F4D8FC-3ADD-A8BF-1640-D22DBA64B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361" y="1859881"/>
            <a:ext cx="1575536" cy="921819"/>
          </a:xfrm>
          <a:prstGeom prst="rect">
            <a:avLst/>
          </a:prstGeom>
        </p:spPr>
      </p:pic>
      <p:sp>
        <p:nvSpPr>
          <p:cNvPr id="13" name="TextBox 12">
            <a:extLst>
              <a:ext uri="{FF2B5EF4-FFF2-40B4-BE49-F238E27FC236}">
                <a16:creationId xmlns:a16="http://schemas.microsoft.com/office/drawing/2014/main" id="{24D9DB3A-41B9-4897-8819-27700FC9F2B0}"/>
              </a:ext>
            </a:extLst>
          </p:cNvPr>
          <p:cNvSpPr txBox="1"/>
          <p:nvPr/>
        </p:nvSpPr>
        <p:spPr>
          <a:xfrm>
            <a:off x="2186819" y="2781700"/>
            <a:ext cx="624138" cy="369332"/>
          </a:xfrm>
          <a:prstGeom prst="rect">
            <a:avLst/>
          </a:prstGeom>
          <a:noFill/>
        </p:spPr>
        <p:txBody>
          <a:bodyPr wrap="square" rtlCol="0">
            <a:spAutoFit/>
          </a:bodyPr>
          <a:lstStyle/>
          <a:p>
            <a:r>
              <a:rPr lang="en-US" dirty="0"/>
              <a:t>user</a:t>
            </a:r>
            <a:endParaRPr lang="en-IN" dirty="0"/>
          </a:p>
        </p:txBody>
      </p:sp>
      <p:cxnSp>
        <p:nvCxnSpPr>
          <p:cNvPr id="15" name="Straight Arrow Connector 14">
            <a:extLst>
              <a:ext uri="{FF2B5EF4-FFF2-40B4-BE49-F238E27FC236}">
                <a16:creationId xmlns:a16="http://schemas.microsoft.com/office/drawing/2014/main" id="{1CB1E7F1-FEAE-38B4-73AB-69E0D98E92B4}"/>
              </a:ext>
            </a:extLst>
          </p:cNvPr>
          <p:cNvCxnSpPr>
            <a:cxnSpLocks/>
          </p:cNvCxnSpPr>
          <p:nvPr/>
        </p:nvCxnSpPr>
        <p:spPr>
          <a:xfrm>
            <a:off x="3286656" y="2329313"/>
            <a:ext cx="279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2592328-A081-48CC-5832-33E200D900CF}"/>
              </a:ext>
            </a:extLst>
          </p:cNvPr>
          <p:cNvSpPr/>
          <p:nvPr/>
        </p:nvSpPr>
        <p:spPr>
          <a:xfrm>
            <a:off x="3586919" y="2088682"/>
            <a:ext cx="1190525" cy="481262"/>
          </a:xfrm>
          <a:prstGeom prst="round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Query</a:t>
            </a:r>
            <a:endParaRPr lang="en-IN" dirty="0"/>
          </a:p>
        </p:txBody>
      </p:sp>
      <p:sp>
        <p:nvSpPr>
          <p:cNvPr id="24" name="Rectangle: Rounded Corners 23">
            <a:extLst>
              <a:ext uri="{FF2B5EF4-FFF2-40B4-BE49-F238E27FC236}">
                <a16:creationId xmlns:a16="http://schemas.microsoft.com/office/drawing/2014/main" id="{D33950C0-B886-A688-CC81-96F2745BDD9E}"/>
              </a:ext>
            </a:extLst>
          </p:cNvPr>
          <p:cNvSpPr/>
          <p:nvPr/>
        </p:nvSpPr>
        <p:spPr>
          <a:xfrm>
            <a:off x="5172844" y="2080159"/>
            <a:ext cx="1833312" cy="481262"/>
          </a:xfrm>
          <a:prstGeom prst="round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Document</a:t>
            </a:r>
          </a:p>
          <a:p>
            <a:pPr algn="ctr"/>
            <a:r>
              <a:rPr lang="en-US" dirty="0"/>
              <a:t>Retrieval</a:t>
            </a:r>
            <a:endParaRPr lang="en-IN" dirty="0"/>
          </a:p>
        </p:txBody>
      </p:sp>
      <p:sp>
        <p:nvSpPr>
          <p:cNvPr id="29" name="Rectangle: Rounded Corners 28">
            <a:extLst>
              <a:ext uri="{FF2B5EF4-FFF2-40B4-BE49-F238E27FC236}">
                <a16:creationId xmlns:a16="http://schemas.microsoft.com/office/drawing/2014/main" id="{6A75F349-8CD7-7D84-1A3E-8769C0DFCC21}"/>
              </a:ext>
            </a:extLst>
          </p:cNvPr>
          <p:cNvSpPr/>
          <p:nvPr/>
        </p:nvSpPr>
        <p:spPr>
          <a:xfrm>
            <a:off x="7401556" y="2088682"/>
            <a:ext cx="1833312" cy="481262"/>
          </a:xfrm>
          <a:prstGeom prst="round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Prompt</a:t>
            </a:r>
          </a:p>
        </p:txBody>
      </p:sp>
      <p:sp>
        <p:nvSpPr>
          <p:cNvPr id="30" name="Rectangle: Rounded Corners 29">
            <a:extLst>
              <a:ext uri="{FF2B5EF4-FFF2-40B4-BE49-F238E27FC236}">
                <a16:creationId xmlns:a16="http://schemas.microsoft.com/office/drawing/2014/main" id="{EE9D4271-2BA8-6584-FC2F-470786BE20AD}"/>
              </a:ext>
            </a:extLst>
          </p:cNvPr>
          <p:cNvSpPr/>
          <p:nvPr/>
        </p:nvSpPr>
        <p:spPr>
          <a:xfrm>
            <a:off x="9684449" y="2080159"/>
            <a:ext cx="1833312" cy="481262"/>
          </a:xfrm>
          <a:prstGeom prst="round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LLM Response Synthesis</a:t>
            </a:r>
          </a:p>
        </p:txBody>
      </p:sp>
      <p:cxnSp>
        <p:nvCxnSpPr>
          <p:cNvPr id="31" name="Straight Arrow Connector 30">
            <a:extLst>
              <a:ext uri="{FF2B5EF4-FFF2-40B4-BE49-F238E27FC236}">
                <a16:creationId xmlns:a16="http://schemas.microsoft.com/office/drawing/2014/main" id="{C4E5A224-9753-A523-62B6-518D30D8518C}"/>
              </a:ext>
            </a:extLst>
          </p:cNvPr>
          <p:cNvCxnSpPr>
            <a:cxnSpLocks/>
          </p:cNvCxnSpPr>
          <p:nvPr/>
        </p:nvCxnSpPr>
        <p:spPr>
          <a:xfrm>
            <a:off x="7048530" y="2329313"/>
            <a:ext cx="279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59A7450-2ED9-28DD-C421-88ED7315E696}"/>
              </a:ext>
            </a:extLst>
          </p:cNvPr>
          <p:cNvCxnSpPr>
            <a:cxnSpLocks/>
          </p:cNvCxnSpPr>
          <p:nvPr/>
        </p:nvCxnSpPr>
        <p:spPr>
          <a:xfrm>
            <a:off x="9320092" y="2329313"/>
            <a:ext cx="279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3E8C99B-32E5-FA62-3350-B41F9D6876E1}"/>
              </a:ext>
            </a:extLst>
          </p:cNvPr>
          <p:cNvCxnSpPr>
            <a:cxnSpLocks/>
          </p:cNvCxnSpPr>
          <p:nvPr/>
        </p:nvCxnSpPr>
        <p:spPr>
          <a:xfrm>
            <a:off x="4862192" y="2320790"/>
            <a:ext cx="279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2DA3A25-34F5-0914-78BE-F3468032E9A9}"/>
              </a:ext>
            </a:extLst>
          </p:cNvPr>
          <p:cNvCxnSpPr>
            <a:cxnSpLocks/>
          </p:cNvCxnSpPr>
          <p:nvPr/>
        </p:nvCxnSpPr>
        <p:spPr>
          <a:xfrm>
            <a:off x="6011180" y="2781700"/>
            <a:ext cx="0" cy="44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3226125-B8A2-17D5-1CAF-CCA89E50A37B}"/>
              </a:ext>
            </a:extLst>
          </p:cNvPr>
          <p:cNvCxnSpPr>
            <a:cxnSpLocks/>
          </p:cNvCxnSpPr>
          <p:nvPr/>
        </p:nvCxnSpPr>
        <p:spPr>
          <a:xfrm flipV="1">
            <a:off x="6272667" y="2781700"/>
            <a:ext cx="0" cy="44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BF11A95A-C7C2-9FA3-1CBD-1BAEA5DA0560}"/>
              </a:ext>
            </a:extLst>
          </p:cNvPr>
          <p:cNvSpPr/>
          <p:nvPr/>
        </p:nvSpPr>
        <p:spPr>
          <a:xfrm>
            <a:off x="5423465" y="3558940"/>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5" name="Rectangle: Rounded Corners 44">
            <a:extLst>
              <a:ext uri="{FF2B5EF4-FFF2-40B4-BE49-F238E27FC236}">
                <a16:creationId xmlns:a16="http://schemas.microsoft.com/office/drawing/2014/main" id="{2A38265D-0EE3-26C1-21E4-A64BA6D50701}"/>
              </a:ext>
            </a:extLst>
          </p:cNvPr>
          <p:cNvSpPr/>
          <p:nvPr/>
        </p:nvSpPr>
        <p:spPr>
          <a:xfrm>
            <a:off x="5423465" y="3770698"/>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6" name="Rectangle: Rounded Corners 45">
            <a:extLst>
              <a:ext uri="{FF2B5EF4-FFF2-40B4-BE49-F238E27FC236}">
                <a16:creationId xmlns:a16="http://schemas.microsoft.com/office/drawing/2014/main" id="{355D6A34-23D8-A8B1-1207-DC9B66F72C3A}"/>
              </a:ext>
            </a:extLst>
          </p:cNvPr>
          <p:cNvSpPr/>
          <p:nvPr/>
        </p:nvSpPr>
        <p:spPr>
          <a:xfrm>
            <a:off x="5818388" y="3558940"/>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7" name="Rectangle: Rounded Corners 46">
            <a:extLst>
              <a:ext uri="{FF2B5EF4-FFF2-40B4-BE49-F238E27FC236}">
                <a16:creationId xmlns:a16="http://schemas.microsoft.com/office/drawing/2014/main" id="{CC21F656-D6AD-1029-2C04-EB6194A48959}"/>
              </a:ext>
            </a:extLst>
          </p:cNvPr>
          <p:cNvSpPr/>
          <p:nvPr/>
        </p:nvSpPr>
        <p:spPr>
          <a:xfrm>
            <a:off x="5818388" y="3770698"/>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8" name="Rectangle: Rounded Corners 47">
            <a:extLst>
              <a:ext uri="{FF2B5EF4-FFF2-40B4-BE49-F238E27FC236}">
                <a16:creationId xmlns:a16="http://schemas.microsoft.com/office/drawing/2014/main" id="{1E1F1F8F-E31F-AE8B-7595-53C34C4268BA}"/>
              </a:ext>
            </a:extLst>
          </p:cNvPr>
          <p:cNvSpPr/>
          <p:nvPr/>
        </p:nvSpPr>
        <p:spPr>
          <a:xfrm>
            <a:off x="6194347" y="3558940"/>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9" name="Rectangle: Rounded Corners 48">
            <a:extLst>
              <a:ext uri="{FF2B5EF4-FFF2-40B4-BE49-F238E27FC236}">
                <a16:creationId xmlns:a16="http://schemas.microsoft.com/office/drawing/2014/main" id="{05868E8D-24F6-08D6-2F9F-85C083AEAD23}"/>
              </a:ext>
            </a:extLst>
          </p:cNvPr>
          <p:cNvSpPr/>
          <p:nvPr/>
        </p:nvSpPr>
        <p:spPr>
          <a:xfrm>
            <a:off x="6194347" y="3770698"/>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0" name="Rectangle: Rounded Corners 49">
            <a:extLst>
              <a:ext uri="{FF2B5EF4-FFF2-40B4-BE49-F238E27FC236}">
                <a16:creationId xmlns:a16="http://schemas.microsoft.com/office/drawing/2014/main" id="{0DF026EE-CE37-0355-1169-E4D5F3885401}"/>
              </a:ext>
            </a:extLst>
          </p:cNvPr>
          <p:cNvSpPr/>
          <p:nvPr/>
        </p:nvSpPr>
        <p:spPr>
          <a:xfrm>
            <a:off x="6570306" y="3558940"/>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1" name="Rectangle: Rounded Corners 50">
            <a:extLst>
              <a:ext uri="{FF2B5EF4-FFF2-40B4-BE49-F238E27FC236}">
                <a16:creationId xmlns:a16="http://schemas.microsoft.com/office/drawing/2014/main" id="{1B28CDF7-20EF-7214-4455-EEC195A7F4B3}"/>
              </a:ext>
            </a:extLst>
          </p:cNvPr>
          <p:cNvSpPr/>
          <p:nvPr/>
        </p:nvSpPr>
        <p:spPr>
          <a:xfrm>
            <a:off x="6570306" y="3770698"/>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2" name="Rectangle: Rounded Corners 51">
            <a:extLst>
              <a:ext uri="{FF2B5EF4-FFF2-40B4-BE49-F238E27FC236}">
                <a16:creationId xmlns:a16="http://schemas.microsoft.com/office/drawing/2014/main" id="{85C6EF46-7E4D-4293-3223-290131251371}"/>
              </a:ext>
            </a:extLst>
          </p:cNvPr>
          <p:cNvSpPr/>
          <p:nvPr/>
        </p:nvSpPr>
        <p:spPr>
          <a:xfrm>
            <a:off x="5423465" y="4777842"/>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3" name="Rectangle: Rounded Corners 52">
            <a:extLst>
              <a:ext uri="{FF2B5EF4-FFF2-40B4-BE49-F238E27FC236}">
                <a16:creationId xmlns:a16="http://schemas.microsoft.com/office/drawing/2014/main" id="{FB7C5205-8FBE-D7F6-9366-C9B3DB579004}"/>
              </a:ext>
            </a:extLst>
          </p:cNvPr>
          <p:cNvSpPr/>
          <p:nvPr/>
        </p:nvSpPr>
        <p:spPr>
          <a:xfrm>
            <a:off x="5423465" y="4989600"/>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4" name="Rectangle: Rounded Corners 53">
            <a:extLst>
              <a:ext uri="{FF2B5EF4-FFF2-40B4-BE49-F238E27FC236}">
                <a16:creationId xmlns:a16="http://schemas.microsoft.com/office/drawing/2014/main" id="{42BCD7BE-502A-B637-153F-3FB44E4F0478}"/>
              </a:ext>
            </a:extLst>
          </p:cNvPr>
          <p:cNvSpPr/>
          <p:nvPr/>
        </p:nvSpPr>
        <p:spPr>
          <a:xfrm>
            <a:off x="5818388" y="4777842"/>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5" name="Rectangle: Rounded Corners 54">
            <a:extLst>
              <a:ext uri="{FF2B5EF4-FFF2-40B4-BE49-F238E27FC236}">
                <a16:creationId xmlns:a16="http://schemas.microsoft.com/office/drawing/2014/main" id="{FDD94440-4FEC-F316-A742-E942243D227D}"/>
              </a:ext>
            </a:extLst>
          </p:cNvPr>
          <p:cNvSpPr/>
          <p:nvPr/>
        </p:nvSpPr>
        <p:spPr>
          <a:xfrm>
            <a:off x="5818388" y="4989600"/>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6" name="Rectangle: Rounded Corners 55">
            <a:extLst>
              <a:ext uri="{FF2B5EF4-FFF2-40B4-BE49-F238E27FC236}">
                <a16:creationId xmlns:a16="http://schemas.microsoft.com/office/drawing/2014/main" id="{37F6E7EB-750D-C909-E05B-1C3B94A11A6A}"/>
              </a:ext>
            </a:extLst>
          </p:cNvPr>
          <p:cNvSpPr/>
          <p:nvPr/>
        </p:nvSpPr>
        <p:spPr>
          <a:xfrm>
            <a:off x="6194347" y="4777842"/>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7" name="Rectangle: Rounded Corners 56">
            <a:extLst>
              <a:ext uri="{FF2B5EF4-FFF2-40B4-BE49-F238E27FC236}">
                <a16:creationId xmlns:a16="http://schemas.microsoft.com/office/drawing/2014/main" id="{78AEDC1B-1F93-A20D-4690-2ED4EEB3BD65}"/>
              </a:ext>
            </a:extLst>
          </p:cNvPr>
          <p:cNvSpPr/>
          <p:nvPr/>
        </p:nvSpPr>
        <p:spPr>
          <a:xfrm>
            <a:off x="6194347" y="4989600"/>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8" name="Rectangle: Rounded Corners 57">
            <a:extLst>
              <a:ext uri="{FF2B5EF4-FFF2-40B4-BE49-F238E27FC236}">
                <a16:creationId xmlns:a16="http://schemas.microsoft.com/office/drawing/2014/main" id="{E1E08326-7C8C-5050-8081-4D6FE66A0BED}"/>
              </a:ext>
            </a:extLst>
          </p:cNvPr>
          <p:cNvSpPr/>
          <p:nvPr/>
        </p:nvSpPr>
        <p:spPr>
          <a:xfrm>
            <a:off x="6570306" y="4777842"/>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9" name="Rectangle: Rounded Corners 58">
            <a:extLst>
              <a:ext uri="{FF2B5EF4-FFF2-40B4-BE49-F238E27FC236}">
                <a16:creationId xmlns:a16="http://schemas.microsoft.com/office/drawing/2014/main" id="{3E52D437-5E57-43E6-03BC-F59E97BD0313}"/>
              </a:ext>
            </a:extLst>
          </p:cNvPr>
          <p:cNvSpPr/>
          <p:nvPr/>
        </p:nvSpPr>
        <p:spPr>
          <a:xfrm>
            <a:off x="6570306" y="4989600"/>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69" name="Rectangle: Rounded Corners 68">
            <a:extLst>
              <a:ext uri="{FF2B5EF4-FFF2-40B4-BE49-F238E27FC236}">
                <a16:creationId xmlns:a16="http://schemas.microsoft.com/office/drawing/2014/main" id="{57B144CC-A395-E12A-5372-24B141BA3AD9}"/>
              </a:ext>
            </a:extLst>
          </p:cNvPr>
          <p:cNvSpPr/>
          <p:nvPr/>
        </p:nvSpPr>
        <p:spPr>
          <a:xfrm>
            <a:off x="5141325" y="1685350"/>
            <a:ext cx="1893421" cy="4445118"/>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0" name="Rectangle: Rounded Corners 69">
            <a:extLst>
              <a:ext uri="{FF2B5EF4-FFF2-40B4-BE49-F238E27FC236}">
                <a16:creationId xmlns:a16="http://schemas.microsoft.com/office/drawing/2014/main" id="{AB1CD110-234F-1D4D-0D36-BA539095F8FC}"/>
              </a:ext>
            </a:extLst>
          </p:cNvPr>
          <p:cNvSpPr/>
          <p:nvPr/>
        </p:nvSpPr>
        <p:spPr>
          <a:xfrm>
            <a:off x="5181291" y="2088682"/>
            <a:ext cx="1833312" cy="481262"/>
          </a:xfrm>
          <a:prstGeom prst="round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Document</a:t>
            </a:r>
          </a:p>
          <a:p>
            <a:pPr algn="ctr"/>
            <a:r>
              <a:rPr lang="en-US" dirty="0"/>
              <a:t>Retrieval</a:t>
            </a:r>
            <a:endParaRPr lang="en-IN" dirty="0"/>
          </a:p>
        </p:txBody>
      </p:sp>
      <p:cxnSp>
        <p:nvCxnSpPr>
          <p:cNvPr id="71" name="Straight Arrow Connector 70">
            <a:extLst>
              <a:ext uri="{FF2B5EF4-FFF2-40B4-BE49-F238E27FC236}">
                <a16:creationId xmlns:a16="http://schemas.microsoft.com/office/drawing/2014/main" id="{00354C4E-C6B1-AACD-46EB-D9F4DD436DDF}"/>
              </a:ext>
            </a:extLst>
          </p:cNvPr>
          <p:cNvCxnSpPr>
            <a:cxnSpLocks/>
          </p:cNvCxnSpPr>
          <p:nvPr/>
        </p:nvCxnSpPr>
        <p:spPr>
          <a:xfrm>
            <a:off x="6028678" y="2790223"/>
            <a:ext cx="0" cy="44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A972874-56FC-EAD1-0A32-3A1C92E9F6AF}"/>
              </a:ext>
            </a:extLst>
          </p:cNvPr>
          <p:cNvCxnSpPr>
            <a:cxnSpLocks/>
          </p:cNvCxnSpPr>
          <p:nvPr/>
        </p:nvCxnSpPr>
        <p:spPr>
          <a:xfrm flipV="1">
            <a:off x="6290165" y="2790223"/>
            <a:ext cx="0" cy="44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A0E1F013-83CC-EEDB-DA4E-43EA960E7CDA}"/>
              </a:ext>
            </a:extLst>
          </p:cNvPr>
          <p:cNvSpPr/>
          <p:nvPr/>
        </p:nvSpPr>
        <p:spPr>
          <a:xfrm>
            <a:off x="5440963" y="3567463"/>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4" name="Rectangle: Rounded Corners 73">
            <a:extLst>
              <a:ext uri="{FF2B5EF4-FFF2-40B4-BE49-F238E27FC236}">
                <a16:creationId xmlns:a16="http://schemas.microsoft.com/office/drawing/2014/main" id="{440FEF9F-B32F-8CF2-0AA7-55A68CD663B1}"/>
              </a:ext>
            </a:extLst>
          </p:cNvPr>
          <p:cNvSpPr/>
          <p:nvPr/>
        </p:nvSpPr>
        <p:spPr>
          <a:xfrm>
            <a:off x="5440963" y="3779221"/>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5" name="Rectangle: Rounded Corners 74">
            <a:extLst>
              <a:ext uri="{FF2B5EF4-FFF2-40B4-BE49-F238E27FC236}">
                <a16:creationId xmlns:a16="http://schemas.microsoft.com/office/drawing/2014/main" id="{BD6B99F6-051D-EE41-796E-A280B059F8F7}"/>
              </a:ext>
            </a:extLst>
          </p:cNvPr>
          <p:cNvSpPr/>
          <p:nvPr/>
        </p:nvSpPr>
        <p:spPr>
          <a:xfrm>
            <a:off x="5835886" y="3567463"/>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6" name="Rectangle: Rounded Corners 75">
            <a:extLst>
              <a:ext uri="{FF2B5EF4-FFF2-40B4-BE49-F238E27FC236}">
                <a16:creationId xmlns:a16="http://schemas.microsoft.com/office/drawing/2014/main" id="{C413F198-159B-050F-EE5D-E2E500AEFEFB}"/>
              </a:ext>
            </a:extLst>
          </p:cNvPr>
          <p:cNvSpPr/>
          <p:nvPr/>
        </p:nvSpPr>
        <p:spPr>
          <a:xfrm>
            <a:off x="5835886" y="3779221"/>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7" name="Rectangle: Rounded Corners 76">
            <a:extLst>
              <a:ext uri="{FF2B5EF4-FFF2-40B4-BE49-F238E27FC236}">
                <a16:creationId xmlns:a16="http://schemas.microsoft.com/office/drawing/2014/main" id="{5198AB20-B2BD-5B20-2CCC-DDCC304DD24D}"/>
              </a:ext>
            </a:extLst>
          </p:cNvPr>
          <p:cNvSpPr/>
          <p:nvPr/>
        </p:nvSpPr>
        <p:spPr>
          <a:xfrm>
            <a:off x="6203096" y="3577641"/>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8" name="Rectangle: Rounded Corners 77">
            <a:extLst>
              <a:ext uri="{FF2B5EF4-FFF2-40B4-BE49-F238E27FC236}">
                <a16:creationId xmlns:a16="http://schemas.microsoft.com/office/drawing/2014/main" id="{A5A22ECE-34EF-3F24-FA75-A35FC285762E}"/>
              </a:ext>
            </a:extLst>
          </p:cNvPr>
          <p:cNvSpPr/>
          <p:nvPr/>
        </p:nvSpPr>
        <p:spPr>
          <a:xfrm>
            <a:off x="6211845" y="3779221"/>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9" name="Rectangle: Rounded Corners 78">
            <a:extLst>
              <a:ext uri="{FF2B5EF4-FFF2-40B4-BE49-F238E27FC236}">
                <a16:creationId xmlns:a16="http://schemas.microsoft.com/office/drawing/2014/main" id="{87F777CD-DDAB-3E35-7B32-C3DE8A6D1EBE}"/>
              </a:ext>
            </a:extLst>
          </p:cNvPr>
          <p:cNvSpPr/>
          <p:nvPr/>
        </p:nvSpPr>
        <p:spPr>
          <a:xfrm>
            <a:off x="6587804" y="3567463"/>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0" name="Rectangle: Rounded Corners 79">
            <a:extLst>
              <a:ext uri="{FF2B5EF4-FFF2-40B4-BE49-F238E27FC236}">
                <a16:creationId xmlns:a16="http://schemas.microsoft.com/office/drawing/2014/main" id="{EE10B0E9-8D1B-60F5-45DA-8AA3B41C7892}"/>
              </a:ext>
            </a:extLst>
          </p:cNvPr>
          <p:cNvSpPr/>
          <p:nvPr/>
        </p:nvSpPr>
        <p:spPr>
          <a:xfrm>
            <a:off x="6587804" y="3779221"/>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1" name="Rectangle: Rounded Corners 80">
            <a:extLst>
              <a:ext uri="{FF2B5EF4-FFF2-40B4-BE49-F238E27FC236}">
                <a16:creationId xmlns:a16="http://schemas.microsoft.com/office/drawing/2014/main" id="{491E2489-7753-B55A-9D35-4DAB05C9350D}"/>
              </a:ext>
            </a:extLst>
          </p:cNvPr>
          <p:cNvSpPr/>
          <p:nvPr/>
        </p:nvSpPr>
        <p:spPr>
          <a:xfrm>
            <a:off x="5440963" y="4786365"/>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2" name="Rectangle: Rounded Corners 81">
            <a:extLst>
              <a:ext uri="{FF2B5EF4-FFF2-40B4-BE49-F238E27FC236}">
                <a16:creationId xmlns:a16="http://schemas.microsoft.com/office/drawing/2014/main" id="{313AF671-0F0E-BE23-8B47-561CD1BEBE19}"/>
              </a:ext>
            </a:extLst>
          </p:cNvPr>
          <p:cNvSpPr/>
          <p:nvPr/>
        </p:nvSpPr>
        <p:spPr>
          <a:xfrm>
            <a:off x="5440963" y="4998123"/>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3" name="Rectangle: Rounded Corners 82">
            <a:extLst>
              <a:ext uri="{FF2B5EF4-FFF2-40B4-BE49-F238E27FC236}">
                <a16:creationId xmlns:a16="http://schemas.microsoft.com/office/drawing/2014/main" id="{44A6A637-980C-4A11-3FA3-AEF8685986EC}"/>
              </a:ext>
            </a:extLst>
          </p:cNvPr>
          <p:cNvSpPr/>
          <p:nvPr/>
        </p:nvSpPr>
        <p:spPr>
          <a:xfrm>
            <a:off x="5835886" y="4786365"/>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4" name="Rectangle: Rounded Corners 83">
            <a:extLst>
              <a:ext uri="{FF2B5EF4-FFF2-40B4-BE49-F238E27FC236}">
                <a16:creationId xmlns:a16="http://schemas.microsoft.com/office/drawing/2014/main" id="{BE88BEF9-C0F3-68CA-2191-9A23441E6180}"/>
              </a:ext>
            </a:extLst>
          </p:cNvPr>
          <p:cNvSpPr/>
          <p:nvPr/>
        </p:nvSpPr>
        <p:spPr>
          <a:xfrm>
            <a:off x="5835886" y="4998123"/>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5" name="Rectangle: Rounded Corners 84">
            <a:extLst>
              <a:ext uri="{FF2B5EF4-FFF2-40B4-BE49-F238E27FC236}">
                <a16:creationId xmlns:a16="http://schemas.microsoft.com/office/drawing/2014/main" id="{D1379E23-3CA3-C22E-4735-FB767FBAC1D9}"/>
              </a:ext>
            </a:extLst>
          </p:cNvPr>
          <p:cNvSpPr/>
          <p:nvPr/>
        </p:nvSpPr>
        <p:spPr>
          <a:xfrm>
            <a:off x="6211845" y="4786365"/>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6" name="Rectangle: Rounded Corners 85">
            <a:extLst>
              <a:ext uri="{FF2B5EF4-FFF2-40B4-BE49-F238E27FC236}">
                <a16:creationId xmlns:a16="http://schemas.microsoft.com/office/drawing/2014/main" id="{CDB16C92-5531-E734-8DB4-CFDA622D5150}"/>
              </a:ext>
            </a:extLst>
          </p:cNvPr>
          <p:cNvSpPr/>
          <p:nvPr/>
        </p:nvSpPr>
        <p:spPr>
          <a:xfrm>
            <a:off x="6211845" y="4998123"/>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7" name="Rectangle: Rounded Corners 86">
            <a:extLst>
              <a:ext uri="{FF2B5EF4-FFF2-40B4-BE49-F238E27FC236}">
                <a16:creationId xmlns:a16="http://schemas.microsoft.com/office/drawing/2014/main" id="{FCF20418-BDB3-5506-F488-ED635D855F6F}"/>
              </a:ext>
            </a:extLst>
          </p:cNvPr>
          <p:cNvSpPr/>
          <p:nvPr/>
        </p:nvSpPr>
        <p:spPr>
          <a:xfrm>
            <a:off x="6587804" y="4786365"/>
            <a:ext cx="298383" cy="1106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8" name="Rectangle: Rounded Corners 87">
            <a:extLst>
              <a:ext uri="{FF2B5EF4-FFF2-40B4-BE49-F238E27FC236}">
                <a16:creationId xmlns:a16="http://schemas.microsoft.com/office/drawing/2014/main" id="{F8BA6F6D-A2BF-6FCB-7877-486BA427F979}"/>
              </a:ext>
            </a:extLst>
          </p:cNvPr>
          <p:cNvSpPr/>
          <p:nvPr/>
        </p:nvSpPr>
        <p:spPr>
          <a:xfrm>
            <a:off x="6587804" y="4998123"/>
            <a:ext cx="298383" cy="76280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9" name="TextBox 88">
            <a:extLst>
              <a:ext uri="{FF2B5EF4-FFF2-40B4-BE49-F238E27FC236}">
                <a16:creationId xmlns:a16="http://schemas.microsoft.com/office/drawing/2014/main" id="{8665C2AC-77F2-5BA1-91AC-6CFD56A71343}"/>
              </a:ext>
            </a:extLst>
          </p:cNvPr>
          <p:cNvSpPr txBox="1"/>
          <p:nvPr/>
        </p:nvSpPr>
        <p:spPr>
          <a:xfrm>
            <a:off x="5269435" y="5781015"/>
            <a:ext cx="199915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Custom Knowledge Base</a:t>
            </a:r>
            <a:endParaRPr lang="en-IN" sz="1200" dirty="0">
              <a:latin typeface="Times New Roman" panose="02020603050405020304" pitchFamily="18" charset="0"/>
              <a:cs typeface="Times New Roman" panose="02020603050405020304" pitchFamily="18" charset="0"/>
            </a:endParaRPr>
          </a:p>
        </p:txBody>
      </p:sp>
      <p:pic>
        <p:nvPicPr>
          <p:cNvPr id="91" name="Picture 90">
            <a:extLst>
              <a:ext uri="{FF2B5EF4-FFF2-40B4-BE49-F238E27FC236}">
                <a16:creationId xmlns:a16="http://schemas.microsoft.com/office/drawing/2014/main" id="{BA141D73-607A-F64E-A1F8-7D87F382C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6463" y="93634"/>
            <a:ext cx="1570121" cy="815592"/>
          </a:xfrm>
          <a:prstGeom prst="rect">
            <a:avLst/>
          </a:prstGeom>
        </p:spPr>
      </p:pic>
      <p:cxnSp>
        <p:nvCxnSpPr>
          <p:cNvPr id="92" name="Straight Connector 91">
            <a:extLst>
              <a:ext uri="{FF2B5EF4-FFF2-40B4-BE49-F238E27FC236}">
                <a16:creationId xmlns:a16="http://schemas.microsoft.com/office/drawing/2014/main" id="{F00BA739-0B17-259D-6DA3-2CA022166F52}"/>
              </a:ext>
            </a:extLst>
          </p:cNvPr>
          <p:cNvCxnSpPr>
            <a:cxnSpLocks/>
          </p:cNvCxnSpPr>
          <p:nvPr/>
        </p:nvCxnSpPr>
        <p:spPr>
          <a:xfrm>
            <a:off x="217726" y="909226"/>
            <a:ext cx="10582323" cy="0"/>
          </a:xfrm>
          <a:prstGeom prst="line">
            <a:avLst/>
          </a:prstGeom>
        </p:spPr>
        <p:style>
          <a:lnRef idx="2">
            <a:schemeClr val="accent2"/>
          </a:lnRef>
          <a:fillRef idx="0">
            <a:schemeClr val="accent2"/>
          </a:fillRef>
          <a:effectRef idx="1">
            <a:schemeClr val="accent2"/>
          </a:effectRef>
          <a:fontRef idx="minor">
            <a:schemeClr val="tx1"/>
          </a:fontRef>
        </p:style>
      </p:cxnSp>
      <p:sp>
        <p:nvSpPr>
          <p:cNvPr id="96" name="TextBox 95">
            <a:extLst>
              <a:ext uri="{FF2B5EF4-FFF2-40B4-BE49-F238E27FC236}">
                <a16:creationId xmlns:a16="http://schemas.microsoft.com/office/drawing/2014/main" id="{B56306B2-8CA9-29ED-FC5E-F8890231E4F0}"/>
              </a:ext>
            </a:extLst>
          </p:cNvPr>
          <p:cNvSpPr txBox="1"/>
          <p:nvPr/>
        </p:nvSpPr>
        <p:spPr>
          <a:xfrm>
            <a:off x="217726" y="1237826"/>
            <a:ext cx="107935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LLM  Generates the answer based  on the documents </a:t>
            </a:r>
            <a:endParaRPr lang="en-IN" sz="2400" dirty="0">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D85842F9-07FF-E64E-0BB7-F9077E34F666}"/>
              </a:ext>
            </a:extLst>
          </p:cNvPr>
          <p:cNvSpPr txBox="1"/>
          <p:nvPr/>
        </p:nvSpPr>
        <p:spPr>
          <a:xfrm>
            <a:off x="217726" y="351029"/>
            <a:ext cx="541296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Architectural Diagram </a:t>
            </a:r>
            <a:endParaRPr lang="en-IN" sz="32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2A940DA2-7385-B8D3-E667-0920B2E26626}"/>
              </a:ext>
            </a:extLst>
          </p:cNvPr>
          <p:cNvSpPr txBox="1"/>
          <p:nvPr/>
        </p:nvSpPr>
        <p:spPr>
          <a:xfrm>
            <a:off x="5721848" y="6174827"/>
            <a:ext cx="1891177" cy="369332"/>
          </a:xfrm>
          <a:prstGeom prst="rect">
            <a:avLst/>
          </a:prstGeom>
          <a:noFill/>
        </p:spPr>
        <p:txBody>
          <a:bodyPr wrap="square" rtlCol="0">
            <a:spAutoFit/>
          </a:bodyPr>
          <a:lstStyle/>
          <a:p>
            <a:r>
              <a:rPr lang="en-US" dirty="0"/>
              <a:t>Index</a:t>
            </a:r>
            <a:endParaRPr lang="en-IN" dirty="0"/>
          </a:p>
        </p:txBody>
      </p:sp>
    </p:spTree>
    <p:extLst>
      <p:ext uri="{BB962C8B-B14F-4D97-AF65-F5344CB8AC3E}">
        <p14:creationId xmlns:p14="http://schemas.microsoft.com/office/powerpoint/2010/main" val="4020026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6D2F3-EE33-E805-24CD-C94B868794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39ECDB-A272-2393-6A6A-BBAB451A96C5}"/>
              </a:ext>
            </a:extLst>
          </p:cNvPr>
          <p:cNvSpPr>
            <a:spLocks noGrp="1"/>
          </p:cNvSpPr>
          <p:nvPr>
            <p:ph type="title"/>
          </p:nvPr>
        </p:nvSpPr>
        <p:spPr>
          <a:xfrm>
            <a:off x="261362" y="169309"/>
            <a:ext cx="10515600" cy="1325563"/>
          </a:xfrm>
        </p:spPr>
        <p:txBody>
          <a:bodyPr>
            <a:noAutofit/>
          </a:bodyPr>
          <a:lstStyle/>
          <a:p>
            <a:r>
              <a:rPr lang="en-US" sz="3200" dirty="0">
                <a:latin typeface="Times New Roman" panose="02020603050405020304" pitchFamily="18" charset="0"/>
                <a:cs typeface="Times New Roman" panose="02020603050405020304" pitchFamily="18" charset="0"/>
              </a:rPr>
              <a:t>LLM  Generates the answer based  on the documents </a:t>
            </a:r>
            <a:br>
              <a:rPr lang="en-IN" sz="3200"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518408-DA26-EB57-07AB-5DE800A04557}"/>
              </a:ext>
            </a:extLst>
          </p:cNvPr>
          <p:cNvSpPr>
            <a:spLocks noGrp="1"/>
          </p:cNvSpPr>
          <p:nvPr>
            <p:ph idx="1"/>
          </p:nvPr>
        </p:nvSpPr>
        <p:spPr>
          <a:xfrm>
            <a:off x="228001" y="1405069"/>
            <a:ext cx="10515600" cy="435133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Query: </a:t>
            </a:r>
            <a:r>
              <a:rPr lang="en-US" sz="2000" dirty="0">
                <a:latin typeface="Times New Roman" panose="02020603050405020304" pitchFamily="18" charset="0"/>
                <a:cs typeface="Times New Roman" panose="02020603050405020304" pitchFamily="18" charset="0"/>
              </a:rPr>
              <a:t>A user submits a question or query to the system.</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Document Retrieval: </a:t>
            </a:r>
            <a:r>
              <a:rPr lang="en-US" sz="2000" dirty="0">
                <a:latin typeface="Times New Roman" panose="02020603050405020304" pitchFamily="18" charset="0"/>
                <a:cs typeface="Times New Roman" panose="02020603050405020304" pitchFamily="18" charset="0"/>
              </a:rPr>
              <a:t>The system searches a custom knowledge base (an indexed collection of documents) to find the N most relevant documents related to the query. This step enables the system to focus only on information pertinent to the query.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Prompt: </a:t>
            </a:r>
            <a:r>
              <a:rPr lang="en-US" sz="2000" dirty="0">
                <a:latin typeface="Times New Roman" panose="02020603050405020304" pitchFamily="18" charset="0"/>
                <a:cs typeface="Times New Roman" panose="02020603050405020304" pitchFamily="18" charset="0"/>
              </a:rPr>
              <a:t>The system expands the prompt by including the retrieved relevant documents, providing context to the query for more informed answer generation.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LLM Response Synthesis: </a:t>
            </a:r>
            <a:r>
              <a:rPr lang="en-US" sz="2000" dirty="0">
                <a:latin typeface="Times New Roman" panose="02020603050405020304" pitchFamily="18" charset="0"/>
                <a:cs typeface="Times New Roman" panose="02020603050405020304" pitchFamily="18" charset="0"/>
              </a:rPr>
              <a:t>A large language model (LLM) generates the answer based on the expanded prompt, synthesizing information from the documents to deliver a precise and contextually enriched answer.</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CE7D561-BD91-52EC-4DF6-466366494FE2}"/>
              </a:ext>
            </a:extLst>
          </p:cNvPr>
          <p:cNvCxnSpPr>
            <a:cxnSpLocks/>
          </p:cNvCxnSpPr>
          <p:nvPr/>
        </p:nvCxnSpPr>
        <p:spPr>
          <a:xfrm>
            <a:off x="161278" y="110159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A809EBA6-D2CC-1A24-5336-64C43B6D7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523" y="85932"/>
            <a:ext cx="1570121" cy="1015661"/>
          </a:xfrm>
          <a:prstGeom prst="rect">
            <a:avLst/>
          </a:prstGeom>
        </p:spPr>
      </p:pic>
    </p:spTree>
    <p:extLst>
      <p:ext uri="{BB962C8B-B14F-4D97-AF65-F5344CB8AC3E}">
        <p14:creationId xmlns:p14="http://schemas.microsoft.com/office/powerpoint/2010/main" val="2505571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E46FD-2395-F60D-E786-46F67AEC6EA2}"/>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2C0D72C-F1D5-2DDA-5745-AAE915D2E849}"/>
              </a:ext>
            </a:extLst>
          </p:cNvPr>
          <p:cNvCxnSpPr>
            <a:cxnSpLocks/>
          </p:cNvCxnSpPr>
          <p:nvPr/>
        </p:nvCxnSpPr>
        <p:spPr>
          <a:xfrm>
            <a:off x="174498" y="89721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B6BA8C0B-216C-0031-CB40-86C768DD7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463" y="93634"/>
            <a:ext cx="1570121" cy="714888"/>
          </a:xfrm>
          <a:prstGeom prst="rect">
            <a:avLst/>
          </a:prstGeom>
        </p:spPr>
      </p:pic>
      <p:sp>
        <p:nvSpPr>
          <p:cNvPr id="5" name="TextBox 4">
            <a:extLst>
              <a:ext uri="{FF2B5EF4-FFF2-40B4-BE49-F238E27FC236}">
                <a16:creationId xmlns:a16="http://schemas.microsoft.com/office/drawing/2014/main" id="{D2875519-B089-3026-1157-2E96EB94884B}"/>
              </a:ext>
            </a:extLst>
          </p:cNvPr>
          <p:cNvSpPr txBox="1"/>
          <p:nvPr/>
        </p:nvSpPr>
        <p:spPr>
          <a:xfrm>
            <a:off x="174498" y="312438"/>
            <a:ext cx="609760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Architectural Diagram </a:t>
            </a:r>
            <a:endParaRPr lang="en-IN" sz="3200" b="1"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BD1173E6-8DC1-C3D3-8132-52D76B3D7ABB}"/>
              </a:ext>
            </a:extLst>
          </p:cNvPr>
          <p:cNvSpPr/>
          <p:nvPr/>
        </p:nvSpPr>
        <p:spPr>
          <a:xfrm>
            <a:off x="104442" y="1748091"/>
            <a:ext cx="2818959" cy="30549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37734ADA-071E-55E7-71D4-CD98F6048D38}"/>
              </a:ext>
            </a:extLst>
          </p:cNvPr>
          <p:cNvSpPr/>
          <p:nvPr/>
        </p:nvSpPr>
        <p:spPr>
          <a:xfrm>
            <a:off x="8844519" y="1771719"/>
            <a:ext cx="2913730" cy="30549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693F5D90-2A39-F70A-2D73-DDBDD1683BE2}"/>
              </a:ext>
            </a:extLst>
          </p:cNvPr>
          <p:cNvSpPr/>
          <p:nvPr/>
        </p:nvSpPr>
        <p:spPr>
          <a:xfrm>
            <a:off x="5984002" y="1771719"/>
            <a:ext cx="2783816" cy="30549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401FC37C-EF2A-6A65-E8B4-2926ABB13528}"/>
              </a:ext>
            </a:extLst>
          </p:cNvPr>
          <p:cNvSpPr/>
          <p:nvPr/>
        </p:nvSpPr>
        <p:spPr>
          <a:xfrm>
            <a:off x="3029687" y="1797209"/>
            <a:ext cx="2877614" cy="305491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0" name="Arrow: Right 9">
            <a:extLst>
              <a:ext uri="{FF2B5EF4-FFF2-40B4-BE49-F238E27FC236}">
                <a16:creationId xmlns:a16="http://schemas.microsoft.com/office/drawing/2014/main" id="{67711469-4ECA-6880-43A1-213CBCC782CC}"/>
              </a:ext>
            </a:extLst>
          </p:cNvPr>
          <p:cNvSpPr/>
          <p:nvPr/>
        </p:nvSpPr>
        <p:spPr>
          <a:xfrm>
            <a:off x="2500092" y="5701942"/>
            <a:ext cx="6429676" cy="228595"/>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Single Corner Snipped 10">
            <a:extLst>
              <a:ext uri="{FF2B5EF4-FFF2-40B4-BE49-F238E27FC236}">
                <a16:creationId xmlns:a16="http://schemas.microsoft.com/office/drawing/2014/main" id="{DC57F733-AD1A-875B-1E65-31D3D69BA822}"/>
              </a:ext>
            </a:extLst>
          </p:cNvPr>
          <p:cNvSpPr/>
          <p:nvPr/>
        </p:nvSpPr>
        <p:spPr>
          <a:xfrm>
            <a:off x="596766" y="2088682"/>
            <a:ext cx="481263" cy="62562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Single Corner Snipped 12">
            <a:extLst>
              <a:ext uri="{FF2B5EF4-FFF2-40B4-BE49-F238E27FC236}">
                <a16:creationId xmlns:a16="http://schemas.microsoft.com/office/drawing/2014/main" id="{155A6DDA-A36D-0153-3B48-17CD00FA3F77}"/>
              </a:ext>
            </a:extLst>
          </p:cNvPr>
          <p:cNvSpPr/>
          <p:nvPr/>
        </p:nvSpPr>
        <p:spPr>
          <a:xfrm>
            <a:off x="1176686" y="2088680"/>
            <a:ext cx="481263" cy="625627"/>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Single Corner Snipped 15">
            <a:extLst>
              <a:ext uri="{FF2B5EF4-FFF2-40B4-BE49-F238E27FC236}">
                <a16:creationId xmlns:a16="http://schemas.microsoft.com/office/drawing/2014/main" id="{522BF00B-E8F1-2D46-FAD3-56C61B64BFFE}"/>
              </a:ext>
            </a:extLst>
          </p:cNvPr>
          <p:cNvSpPr/>
          <p:nvPr/>
        </p:nvSpPr>
        <p:spPr>
          <a:xfrm>
            <a:off x="1176686" y="2803373"/>
            <a:ext cx="481263" cy="625627"/>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E78B016F-5BF5-F7D0-7B1D-B02B869CAF2E}"/>
              </a:ext>
            </a:extLst>
          </p:cNvPr>
          <p:cNvCxnSpPr>
            <a:cxnSpLocks/>
          </p:cNvCxnSpPr>
          <p:nvPr/>
        </p:nvCxnSpPr>
        <p:spPr>
          <a:xfrm>
            <a:off x="683394" y="2271562"/>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42C003AE-D7B5-33C8-C53F-73B51E834648}"/>
              </a:ext>
            </a:extLst>
          </p:cNvPr>
          <p:cNvCxnSpPr>
            <a:cxnSpLocks/>
          </p:cNvCxnSpPr>
          <p:nvPr/>
        </p:nvCxnSpPr>
        <p:spPr>
          <a:xfrm>
            <a:off x="683392" y="2401492"/>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A2DE4C84-E768-9E19-2115-2DBA3D9C6871}"/>
              </a:ext>
            </a:extLst>
          </p:cNvPr>
          <p:cNvCxnSpPr>
            <a:cxnSpLocks/>
          </p:cNvCxnSpPr>
          <p:nvPr/>
        </p:nvCxnSpPr>
        <p:spPr>
          <a:xfrm>
            <a:off x="683391" y="2505766"/>
            <a:ext cx="269507" cy="0"/>
          </a:xfrm>
          <a:prstGeom prst="line">
            <a:avLst/>
          </a:prstGeom>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143CCEF8-E515-E662-0DA8-0D6AED523393}"/>
              </a:ext>
            </a:extLst>
          </p:cNvPr>
          <p:cNvSpPr txBox="1"/>
          <p:nvPr/>
        </p:nvSpPr>
        <p:spPr>
          <a:xfrm>
            <a:off x="1168413" y="2297174"/>
            <a:ext cx="588193" cy="307777"/>
          </a:xfrm>
          <a:prstGeom prst="rect">
            <a:avLst/>
          </a:prstGeom>
          <a:noFill/>
        </p:spPr>
        <p:txBody>
          <a:bodyPr wrap="square" rtlCol="0">
            <a:spAutoFit/>
          </a:bodyPr>
          <a:lstStyle/>
          <a:p>
            <a:r>
              <a:rPr lang="en-US" sz="1400" dirty="0"/>
              <a:t>JSON</a:t>
            </a:r>
            <a:endParaRPr lang="en-IN" sz="1400" dirty="0"/>
          </a:p>
        </p:txBody>
      </p:sp>
      <p:sp>
        <p:nvSpPr>
          <p:cNvPr id="37" name="TextBox 36">
            <a:extLst>
              <a:ext uri="{FF2B5EF4-FFF2-40B4-BE49-F238E27FC236}">
                <a16:creationId xmlns:a16="http://schemas.microsoft.com/office/drawing/2014/main" id="{CD2DF01D-F861-FDC2-870C-6948A0E7F516}"/>
              </a:ext>
            </a:extLst>
          </p:cNvPr>
          <p:cNvSpPr txBox="1"/>
          <p:nvPr/>
        </p:nvSpPr>
        <p:spPr>
          <a:xfrm>
            <a:off x="1113979" y="3005059"/>
            <a:ext cx="760396" cy="338554"/>
          </a:xfrm>
          <a:prstGeom prst="rect">
            <a:avLst/>
          </a:prstGeom>
          <a:noFill/>
        </p:spPr>
        <p:txBody>
          <a:bodyPr wrap="square" rtlCol="0">
            <a:spAutoFit/>
          </a:bodyPr>
          <a:lstStyle/>
          <a:p>
            <a:r>
              <a:rPr lang="en-US" sz="1600" dirty="0"/>
              <a:t>URLs</a:t>
            </a:r>
            <a:endParaRPr lang="en-IN" sz="1600" dirty="0"/>
          </a:p>
        </p:txBody>
      </p:sp>
      <p:sp>
        <p:nvSpPr>
          <p:cNvPr id="46" name="Rectangle: Single Corner Snipped 45">
            <a:extLst>
              <a:ext uri="{FF2B5EF4-FFF2-40B4-BE49-F238E27FC236}">
                <a16:creationId xmlns:a16="http://schemas.microsoft.com/office/drawing/2014/main" id="{E044AC1E-1B34-0454-BF48-953C7EDB4FC0}"/>
              </a:ext>
            </a:extLst>
          </p:cNvPr>
          <p:cNvSpPr/>
          <p:nvPr/>
        </p:nvSpPr>
        <p:spPr>
          <a:xfrm>
            <a:off x="1157790" y="3588130"/>
            <a:ext cx="481263" cy="62562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7" name="Straight Connector 46">
            <a:extLst>
              <a:ext uri="{FF2B5EF4-FFF2-40B4-BE49-F238E27FC236}">
                <a16:creationId xmlns:a16="http://schemas.microsoft.com/office/drawing/2014/main" id="{374007E6-9A60-DC75-7541-402805BAAB19}"/>
              </a:ext>
            </a:extLst>
          </p:cNvPr>
          <p:cNvCxnSpPr>
            <a:cxnSpLocks/>
          </p:cNvCxnSpPr>
          <p:nvPr/>
        </p:nvCxnSpPr>
        <p:spPr>
          <a:xfrm>
            <a:off x="1244418" y="3771010"/>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D00DE378-5554-CABF-BB46-32377E982A01}"/>
              </a:ext>
            </a:extLst>
          </p:cNvPr>
          <p:cNvCxnSpPr>
            <a:cxnSpLocks/>
          </p:cNvCxnSpPr>
          <p:nvPr/>
        </p:nvCxnSpPr>
        <p:spPr>
          <a:xfrm>
            <a:off x="1244416" y="3900940"/>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550267C0-68A3-BA4C-F23B-AA57EDB4C557}"/>
              </a:ext>
            </a:extLst>
          </p:cNvPr>
          <p:cNvCxnSpPr>
            <a:cxnSpLocks/>
          </p:cNvCxnSpPr>
          <p:nvPr/>
        </p:nvCxnSpPr>
        <p:spPr>
          <a:xfrm>
            <a:off x="1244415" y="4005214"/>
            <a:ext cx="269507" cy="0"/>
          </a:xfrm>
          <a:prstGeom prst="line">
            <a:avLst/>
          </a:prstGeom>
        </p:spPr>
        <p:style>
          <a:lnRef idx="3">
            <a:schemeClr val="dk1"/>
          </a:lnRef>
          <a:fillRef idx="0">
            <a:schemeClr val="dk1"/>
          </a:fillRef>
          <a:effectRef idx="2">
            <a:schemeClr val="dk1"/>
          </a:effectRef>
          <a:fontRef idx="minor">
            <a:schemeClr val="tx1"/>
          </a:fontRef>
        </p:style>
      </p:cxnSp>
      <p:sp>
        <p:nvSpPr>
          <p:cNvPr id="50" name="Rectangle: Single Corner Snipped 49">
            <a:extLst>
              <a:ext uri="{FF2B5EF4-FFF2-40B4-BE49-F238E27FC236}">
                <a16:creationId xmlns:a16="http://schemas.microsoft.com/office/drawing/2014/main" id="{F3EA2FE5-39B9-5234-D125-E06317CF26E9}"/>
              </a:ext>
            </a:extLst>
          </p:cNvPr>
          <p:cNvSpPr/>
          <p:nvPr/>
        </p:nvSpPr>
        <p:spPr>
          <a:xfrm>
            <a:off x="1792014" y="2820453"/>
            <a:ext cx="481263" cy="62562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1" name="Straight Connector 50">
            <a:extLst>
              <a:ext uri="{FF2B5EF4-FFF2-40B4-BE49-F238E27FC236}">
                <a16:creationId xmlns:a16="http://schemas.microsoft.com/office/drawing/2014/main" id="{C53136BF-EDA9-568E-144F-D3B9B6846B34}"/>
              </a:ext>
            </a:extLst>
          </p:cNvPr>
          <p:cNvCxnSpPr>
            <a:cxnSpLocks/>
          </p:cNvCxnSpPr>
          <p:nvPr/>
        </p:nvCxnSpPr>
        <p:spPr>
          <a:xfrm>
            <a:off x="1916736" y="3016165"/>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8C9A5BCA-8DCB-071C-E316-962646C73620}"/>
              </a:ext>
            </a:extLst>
          </p:cNvPr>
          <p:cNvCxnSpPr>
            <a:cxnSpLocks/>
          </p:cNvCxnSpPr>
          <p:nvPr/>
        </p:nvCxnSpPr>
        <p:spPr>
          <a:xfrm>
            <a:off x="1916734" y="3146095"/>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9EA1BE68-9757-1466-BD90-11B87BAD9659}"/>
              </a:ext>
            </a:extLst>
          </p:cNvPr>
          <p:cNvCxnSpPr>
            <a:cxnSpLocks/>
          </p:cNvCxnSpPr>
          <p:nvPr/>
        </p:nvCxnSpPr>
        <p:spPr>
          <a:xfrm>
            <a:off x="1916733" y="3250369"/>
            <a:ext cx="269507" cy="0"/>
          </a:xfrm>
          <a:prstGeom prst="line">
            <a:avLst/>
          </a:prstGeom>
        </p:spPr>
        <p:style>
          <a:lnRef idx="3">
            <a:schemeClr val="dk1"/>
          </a:lnRef>
          <a:fillRef idx="0">
            <a:schemeClr val="dk1"/>
          </a:fillRef>
          <a:effectRef idx="2">
            <a:schemeClr val="dk1"/>
          </a:effectRef>
          <a:fontRef idx="minor">
            <a:schemeClr val="tx1"/>
          </a:fontRef>
        </p:style>
      </p:cxnSp>
      <p:sp>
        <p:nvSpPr>
          <p:cNvPr id="54" name="Rectangle: Single Corner Snipped 53">
            <a:extLst>
              <a:ext uri="{FF2B5EF4-FFF2-40B4-BE49-F238E27FC236}">
                <a16:creationId xmlns:a16="http://schemas.microsoft.com/office/drawing/2014/main" id="{2935C5C7-028A-AC03-7FD3-3847A55ED5BC}"/>
              </a:ext>
            </a:extLst>
          </p:cNvPr>
          <p:cNvSpPr/>
          <p:nvPr/>
        </p:nvSpPr>
        <p:spPr>
          <a:xfrm>
            <a:off x="601362" y="2750278"/>
            <a:ext cx="481263" cy="62562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5" name="Straight Connector 54">
            <a:extLst>
              <a:ext uri="{FF2B5EF4-FFF2-40B4-BE49-F238E27FC236}">
                <a16:creationId xmlns:a16="http://schemas.microsoft.com/office/drawing/2014/main" id="{6C19DCFE-FD27-18CD-049C-889A729F2727}"/>
              </a:ext>
            </a:extLst>
          </p:cNvPr>
          <p:cNvCxnSpPr>
            <a:cxnSpLocks/>
          </p:cNvCxnSpPr>
          <p:nvPr/>
        </p:nvCxnSpPr>
        <p:spPr>
          <a:xfrm>
            <a:off x="687990" y="2933158"/>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14F18620-A085-2921-D3E2-673C03BF070C}"/>
              </a:ext>
            </a:extLst>
          </p:cNvPr>
          <p:cNvCxnSpPr>
            <a:cxnSpLocks/>
          </p:cNvCxnSpPr>
          <p:nvPr/>
        </p:nvCxnSpPr>
        <p:spPr>
          <a:xfrm>
            <a:off x="687988" y="3063088"/>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C8487E2E-CCE8-9E58-0F40-0573205E2C1E}"/>
              </a:ext>
            </a:extLst>
          </p:cNvPr>
          <p:cNvCxnSpPr>
            <a:cxnSpLocks/>
          </p:cNvCxnSpPr>
          <p:nvPr/>
        </p:nvCxnSpPr>
        <p:spPr>
          <a:xfrm>
            <a:off x="687987" y="3167362"/>
            <a:ext cx="269507" cy="0"/>
          </a:xfrm>
          <a:prstGeom prst="line">
            <a:avLst/>
          </a:prstGeom>
        </p:spPr>
        <p:style>
          <a:lnRef idx="3">
            <a:schemeClr val="dk1"/>
          </a:lnRef>
          <a:fillRef idx="0">
            <a:schemeClr val="dk1"/>
          </a:fillRef>
          <a:effectRef idx="2">
            <a:schemeClr val="dk1"/>
          </a:effectRef>
          <a:fontRef idx="minor">
            <a:schemeClr val="tx1"/>
          </a:fontRef>
        </p:style>
      </p:cxnSp>
      <p:sp>
        <p:nvSpPr>
          <p:cNvPr id="58" name="Rectangle: Single Corner Snipped 57">
            <a:extLst>
              <a:ext uri="{FF2B5EF4-FFF2-40B4-BE49-F238E27FC236}">
                <a16:creationId xmlns:a16="http://schemas.microsoft.com/office/drawing/2014/main" id="{655DB374-7B8B-B383-26BC-36BBA1C1A852}"/>
              </a:ext>
            </a:extLst>
          </p:cNvPr>
          <p:cNvSpPr/>
          <p:nvPr/>
        </p:nvSpPr>
        <p:spPr>
          <a:xfrm>
            <a:off x="1756603" y="3563180"/>
            <a:ext cx="481263" cy="62562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9" name="Straight Connector 58">
            <a:extLst>
              <a:ext uri="{FF2B5EF4-FFF2-40B4-BE49-F238E27FC236}">
                <a16:creationId xmlns:a16="http://schemas.microsoft.com/office/drawing/2014/main" id="{C32CDD81-5EC5-4A0B-6F67-0B865950350D}"/>
              </a:ext>
            </a:extLst>
          </p:cNvPr>
          <p:cNvCxnSpPr>
            <a:cxnSpLocks/>
          </p:cNvCxnSpPr>
          <p:nvPr/>
        </p:nvCxnSpPr>
        <p:spPr>
          <a:xfrm>
            <a:off x="1843231" y="3746060"/>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BD30431F-AB00-5692-2C16-A06EF8160BC8}"/>
              </a:ext>
            </a:extLst>
          </p:cNvPr>
          <p:cNvCxnSpPr>
            <a:cxnSpLocks/>
          </p:cNvCxnSpPr>
          <p:nvPr/>
        </p:nvCxnSpPr>
        <p:spPr>
          <a:xfrm>
            <a:off x="1843229" y="3875990"/>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510D6DCA-777B-908A-F57C-B513AEA7F54D}"/>
              </a:ext>
            </a:extLst>
          </p:cNvPr>
          <p:cNvCxnSpPr>
            <a:cxnSpLocks/>
          </p:cNvCxnSpPr>
          <p:nvPr/>
        </p:nvCxnSpPr>
        <p:spPr>
          <a:xfrm>
            <a:off x="1843228" y="3980264"/>
            <a:ext cx="269507" cy="0"/>
          </a:xfrm>
          <a:prstGeom prst="line">
            <a:avLst/>
          </a:prstGeom>
        </p:spPr>
        <p:style>
          <a:lnRef idx="3">
            <a:schemeClr val="dk1"/>
          </a:lnRef>
          <a:fillRef idx="0">
            <a:schemeClr val="dk1"/>
          </a:fillRef>
          <a:effectRef idx="2">
            <a:schemeClr val="dk1"/>
          </a:effectRef>
          <a:fontRef idx="minor">
            <a:schemeClr val="tx1"/>
          </a:fontRef>
        </p:style>
      </p:cxnSp>
      <p:sp>
        <p:nvSpPr>
          <p:cNvPr id="64" name="Rectangle: Single Corner Snipped 63">
            <a:extLst>
              <a:ext uri="{FF2B5EF4-FFF2-40B4-BE49-F238E27FC236}">
                <a16:creationId xmlns:a16="http://schemas.microsoft.com/office/drawing/2014/main" id="{46674053-3C94-0488-0FA1-1F748B7C0F6B}"/>
              </a:ext>
            </a:extLst>
          </p:cNvPr>
          <p:cNvSpPr/>
          <p:nvPr/>
        </p:nvSpPr>
        <p:spPr>
          <a:xfrm>
            <a:off x="1792014" y="2116222"/>
            <a:ext cx="481263" cy="62562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5" name="Straight Connector 64">
            <a:extLst>
              <a:ext uri="{FF2B5EF4-FFF2-40B4-BE49-F238E27FC236}">
                <a16:creationId xmlns:a16="http://schemas.microsoft.com/office/drawing/2014/main" id="{66FF4153-6E95-F0E2-3A02-96C43F491E01}"/>
              </a:ext>
            </a:extLst>
          </p:cNvPr>
          <p:cNvCxnSpPr>
            <a:cxnSpLocks/>
          </p:cNvCxnSpPr>
          <p:nvPr/>
        </p:nvCxnSpPr>
        <p:spPr>
          <a:xfrm>
            <a:off x="1878642" y="2299102"/>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825B4487-8C03-477A-1F14-AE729269D0CD}"/>
              </a:ext>
            </a:extLst>
          </p:cNvPr>
          <p:cNvCxnSpPr>
            <a:cxnSpLocks/>
          </p:cNvCxnSpPr>
          <p:nvPr/>
        </p:nvCxnSpPr>
        <p:spPr>
          <a:xfrm>
            <a:off x="1878640" y="2429032"/>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865EAD59-AF0E-36F1-6B68-97106D334AF0}"/>
              </a:ext>
            </a:extLst>
          </p:cNvPr>
          <p:cNvCxnSpPr>
            <a:cxnSpLocks/>
          </p:cNvCxnSpPr>
          <p:nvPr/>
        </p:nvCxnSpPr>
        <p:spPr>
          <a:xfrm>
            <a:off x="1878639" y="2533306"/>
            <a:ext cx="269507" cy="0"/>
          </a:xfrm>
          <a:prstGeom prst="line">
            <a:avLst/>
          </a:prstGeom>
        </p:spPr>
        <p:style>
          <a:lnRef idx="3">
            <a:schemeClr val="dk1"/>
          </a:lnRef>
          <a:fillRef idx="0">
            <a:schemeClr val="dk1"/>
          </a:fillRef>
          <a:effectRef idx="2">
            <a:schemeClr val="dk1"/>
          </a:effectRef>
          <a:fontRef idx="minor">
            <a:schemeClr val="tx1"/>
          </a:fontRef>
        </p:style>
      </p:cxnSp>
      <p:sp>
        <p:nvSpPr>
          <p:cNvPr id="68" name="Rectangle: Single Corner Snipped 67">
            <a:extLst>
              <a:ext uri="{FF2B5EF4-FFF2-40B4-BE49-F238E27FC236}">
                <a16:creationId xmlns:a16="http://schemas.microsoft.com/office/drawing/2014/main" id="{AA9F28DE-68FF-C463-1920-482F3759EA1A}"/>
              </a:ext>
            </a:extLst>
          </p:cNvPr>
          <p:cNvSpPr/>
          <p:nvPr/>
        </p:nvSpPr>
        <p:spPr>
          <a:xfrm>
            <a:off x="563763" y="3561282"/>
            <a:ext cx="481263" cy="625626"/>
          </a:xfrm>
          <a:prstGeom prst="snip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9" name="Straight Connector 68">
            <a:extLst>
              <a:ext uri="{FF2B5EF4-FFF2-40B4-BE49-F238E27FC236}">
                <a16:creationId xmlns:a16="http://schemas.microsoft.com/office/drawing/2014/main" id="{1B4CA088-2915-4946-0DE0-FE5BA7F9E760}"/>
              </a:ext>
            </a:extLst>
          </p:cNvPr>
          <p:cNvCxnSpPr>
            <a:cxnSpLocks/>
          </p:cNvCxnSpPr>
          <p:nvPr/>
        </p:nvCxnSpPr>
        <p:spPr>
          <a:xfrm>
            <a:off x="650391" y="3744162"/>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70" name="Straight Connector 69">
            <a:extLst>
              <a:ext uri="{FF2B5EF4-FFF2-40B4-BE49-F238E27FC236}">
                <a16:creationId xmlns:a16="http://schemas.microsoft.com/office/drawing/2014/main" id="{6C3DC7F7-91BD-4784-2038-E0965C85D215}"/>
              </a:ext>
            </a:extLst>
          </p:cNvPr>
          <p:cNvCxnSpPr>
            <a:cxnSpLocks/>
          </p:cNvCxnSpPr>
          <p:nvPr/>
        </p:nvCxnSpPr>
        <p:spPr>
          <a:xfrm>
            <a:off x="650389" y="3874092"/>
            <a:ext cx="269507" cy="0"/>
          </a:xfrm>
          <a:prstGeom prst="line">
            <a:avLst/>
          </a:prstGeom>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DEC3BEAF-0E83-98E8-B79A-2A2B54887BE4}"/>
              </a:ext>
            </a:extLst>
          </p:cNvPr>
          <p:cNvCxnSpPr>
            <a:cxnSpLocks/>
          </p:cNvCxnSpPr>
          <p:nvPr/>
        </p:nvCxnSpPr>
        <p:spPr>
          <a:xfrm>
            <a:off x="650388" y="3978366"/>
            <a:ext cx="269507" cy="0"/>
          </a:xfrm>
          <a:prstGeom prst="line">
            <a:avLst/>
          </a:prstGeom>
        </p:spPr>
        <p:style>
          <a:lnRef idx="3">
            <a:schemeClr val="dk1"/>
          </a:lnRef>
          <a:fillRef idx="0">
            <a:schemeClr val="dk1"/>
          </a:fillRef>
          <a:effectRef idx="2">
            <a:schemeClr val="dk1"/>
          </a:effectRef>
          <a:fontRef idx="minor">
            <a:schemeClr val="tx1"/>
          </a:fontRef>
        </p:style>
      </p:cxnSp>
      <p:sp>
        <p:nvSpPr>
          <p:cNvPr id="117" name="Rectangle: Single Corner Snipped 116">
            <a:extLst>
              <a:ext uri="{FF2B5EF4-FFF2-40B4-BE49-F238E27FC236}">
                <a16:creationId xmlns:a16="http://schemas.microsoft.com/office/drawing/2014/main" id="{3A8BAA14-3213-0BAA-A171-A609FDDBC41B}"/>
              </a:ext>
            </a:extLst>
          </p:cNvPr>
          <p:cNvSpPr/>
          <p:nvPr/>
        </p:nvSpPr>
        <p:spPr>
          <a:xfrm>
            <a:off x="3859731" y="2401492"/>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9" name="Straight Connector 118">
            <a:extLst>
              <a:ext uri="{FF2B5EF4-FFF2-40B4-BE49-F238E27FC236}">
                <a16:creationId xmlns:a16="http://schemas.microsoft.com/office/drawing/2014/main" id="{FEA0A3BF-479F-D325-FC86-6CED614CDA94}"/>
              </a:ext>
            </a:extLst>
          </p:cNvPr>
          <p:cNvCxnSpPr>
            <a:cxnSpLocks/>
          </p:cNvCxnSpPr>
          <p:nvPr/>
        </p:nvCxnSpPr>
        <p:spPr>
          <a:xfrm>
            <a:off x="3859731" y="2533306"/>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21" name="Straight Connector 120">
            <a:extLst>
              <a:ext uri="{FF2B5EF4-FFF2-40B4-BE49-F238E27FC236}">
                <a16:creationId xmlns:a16="http://schemas.microsoft.com/office/drawing/2014/main" id="{9CF0B1EE-C3B3-613F-E097-3048A27674A9}"/>
              </a:ext>
            </a:extLst>
          </p:cNvPr>
          <p:cNvCxnSpPr>
            <a:cxnSpLocks/>
          </p:cNvCxnSpPr>
          <p:nvPr/>
        </p:nvCxnSpPr>
        <p:spPr>
          <a:xfrm>
            <a:off x="3859731" y="2714307"/>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22" name="Straight Connector 121">
            <a:extLst>
              <a:ext uri="{FF2B5EF4-FFF2-40B4-BE49-F238E27FC236}">
                <a16:creationId xmlns:a16="http://schemas.microsoft.com/office/drawing/2014/main" id="{61F6489B-64CD-9309-478F-EB42672D5364}"/>
              </a:ext>
            </a:extLst>
          </p:cNvPr>
          <p:cNvCxnSpPr>
            <a:cxnSpLocks/>
          </p:cNvCxnSpPr>
          <p:nvPr/>
        </p:nvCxnSpPr>
        <p:spPr>
          <a:xfrm>
            <a:off x="3859731" y="2933158"/>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a:extLst>
              <a:ext uri="{FF2B5EF4-FFF2-40B4-BE49-F238E27FC236}">
                <a16:creationId xmlns:a16="http://schemas.microsoft.com/office/drawing/2014/main" id="{E9F50D78-B419-5098-F21E-9EEB77C3A6B1}"/>
              </a:ext>
            </a:extLst>
          </p:cNvPr>
          <p:cNvCxnSpPr/>
          <p:nvPr/>
        </p:nvCxnSpPr>
        <p:spPr>
          <a:xfrm>
            <a:off x="4004109" y="2401492"/>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26" name="Straight Connector 125">
            <a:extLst>
              <a:ext uri="{FF2B5EF4-FFF2-40B4-BE49-F238E27FC236}">
                <a16:creationId xmlns:a16="http://schemas.microsoft.com/office/drawing/2014/main" id="{5E80937C-944F-4178-4680-C8C96772EB4A}"/>
              </a:ext>
            </a:extLst>
          </p:cNvPr>
          <p:cNvCxnSpPr>
            <a:cxnSpLocks/>
          </p:cNvCxnSpPr>
          <p:nvPr/>
        </p:nvCxnSpPr>
        <p:spPr>
          <a:xfrm>
            <a:off x="4156509" y="2420438"/>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27" name="Straight Connector 126">
            <a:extLst>
              <a:ext uri="{FF2B5EF4-FFF2-40B4-BE49-F238E27FC236}">
                <a16:creationId xmlns:a16="http://schemas.microsoft.com/office/drawing/2014/main" id="{52581AD0-9E3C-F8DA-6009-3CC23AB0243F}"/>
              </a:ext>
            </a:extLst>
          </p:cNvPr>
          <p:cNvCxnSpPr/>
          <p:nvPr/>
        </p:nvCxnSpPr>
        <p:spPr>
          <a:xfrm>
            <a:off x="4329764" y="2380225"/>
            <a:ext cx="0" cy="765870"/>
          </a:xfrm>
          <a:prstGeom prst="line">
            <a:avLst/>
          </a:prstGeom>
        </p:spPr>
        <p:style>
          <a:lnRef idx="2">
            <a:schemeClr val="dk1"/>
          </a:lnRef>
          <a:fillRef idx="0">
            <a:schemeClr val="dk1"/>
          </a:fillRef>
          <a:effectRef idx="1">
            <a:schemeClr val="dk1"/>
          </a:effectRef>
          <a:fontRef idx="minor">
            <a:schemeClr val="tx1"/>
          </a:fontRef>
        </p:style>
      </p:cxnSp>
      <p:sp>
        <p:nvSpPr>
          <p:cNvPr id="129" name="Rectangle: Single Corner Snipped 128">
            <a:extLst>
              <a:ext uri="{FF2B5EF4-FFF2-40B4-BE49-F238E27FC236}">
                <a16:creationId xmlns:a16="http://schemas.microsoft.com/office/drawing/2014/main" id="{7CE2E7A9-381F-8784-9A67-2A8907046595}"/>
              </a:ext>
            </a:extLst>
          </p:cNvPr>
          <p:cNvSpPr/>
          <p:nvPr/>
        </p:nvSpPr>
        <p:spPr>
          <a:xfrm>
            <a:off x="4632427" y="2418572"/>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0" name="Straight Connector 129">
            <a:extLst>
              <a:ext uri="{FF2B5EF4-FFF2-40B4-BE49-F238E27FC236}">
                <a16:creationId xmlns:a16="http://schemas.microsoft.com/office/drawing/2014/main" id="{F027285A-11DC-650A-565B-3A1FD759B391}"/>
              </a:ext>
            </a:extLst>
          </p:cNvPr>
          <p:cNvCxnSpPr>
            <a:cxnSpLocks/>
          </p:cNvCxnSpPr>
          <p:nvPr/>
        </p:nvCxnSpPr>
        <p:spPr>
          <a:xfrm>
            <a:off x="4632427" y="2550386"/>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31" name="Straight Connector 130">
            <a:extLst>
              <a:ext uri="{FF2B5EF4-FFF2-40B4-BE49-F238E27FC236}">
                <a16:creationId xmlns:a16="http://schemas.microsoft.com/office/drawing/2014/main" id="{A665F558-8472-D9D1-6C67-E8983BD6DEDE}"/>
              </a:ext>
            </a:extLst>
          </p:cNvPr>
          <p:cNvCxnSpPr>
            <a:cxnSpLocks/>
          </p:cNvCxnSpPr>
          <p:nvPr/>
        </p:nvCxnSpPr>
        <p:spPr>
          <a:xfrm>
            <a:off x="4632427" y="2731387"/>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32" name="Straight Connector 131">
            <a:extLst>
              <a:ext uri="{FF2B5EF4-FFF2-40B4-BE49-F238E27FC236}">
                <a16:creationId xmlns:a16="http://schemas.microsoft.com/office/drawing/2014/main" id="{DF41D733-37A4-4D50-AD20-D6F39F908486}"/>
              </a:ext>
            </a:extLst>
          </p:cNvPr>
          <p:cNvCxnSpPr>
            <a:cxnSpLocks/>
          </p:cNvCxnSpPr>
          <p:nvPr/>
        </p:nvCxnSpPr>
        <p:spPr>
          <a:xfrm>
            <a:off x="4632427" y="2950238"/>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AD043A55-AF57-30AE-A366-F1685EF44B53}"/>
              </a:ext>
            </a:extLst>
          </p:cNvPr>
          <p:cNvCxnSpPr/>
          <p:nvPr/>
        </p:nvCxnSpPr>
        <p:spPr>
          <a:xfrm>
            <a:off x="4776805" y="2418572"/>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09922B9E-9166-2D4A-AB6D-DFCED109B122}"/>
              </a:ext>
            </a:extLst>
          </p:cNvPr>
          <p:cNvCxnSpPr>
            <a:cxnSpLocks/>
          </p:cNvCxnSpPr>
          <p:nvPr/>
        </p:nvCxnSpPr>
        <p:spPr>
          <a:xfrm>
            <a:off x="4929205" y="2437518"/>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62399025-B606-A4E2-94FA-20FDA5E116F1}"/>
              </a:ext>
            </a:extLst>
          </p:cNvPr>
          <p:cNvCxnSpPr/>
          <p:nvPr/>
        </p:nvCxnSpPr>
        <p:spPr>
          <a:xfrm>
            <a:off x="5102460" y="2397305"/>
            <a:ext cx="0" cy="765870"/>
          </a:xfrm>
          <a:prstGeom prst="line">
            <a:avLst/>
          </a:prstGeom>
        </p:spPr>
        <p:style>
          <a:lnRef idx="2">
            <a:schemeClr val="dk1"/>
          </a:lnRef>
          <a:fillRef idx="0">
            <a:schemeClr val="dk1"/>
          </a:fillRef>
          <a:effectRef idx="1">
            <a:schemeClr val="dk1"/>
          </a:effectRef>
          <a:fontRef idx="minor">
            <a:schemeClr val="tx1"/>
          </a:fontRef>
        </p:style>
      </p:cxnSp>
      <p:sp>
        <p:nvSpPr>
          <p:cNvPr id="136" name="Rectangle: Single Corner Snipped 135">
            <a:extLst>
              <a:ext uri="{FF2B5EF4-FFF2-40B4-BE49-F238E27FC236}">
                <a16:creationId xmlns:a16="http://schemas.microsoft.com/office/drawing/2014/main" id="{0E207602-7B1B-75B4-6435-22D12E1C3050}"/>
              </a:ext>
            </a:extLst>
          </p:cNvPr>
          <p:cNvSpPr/>
          <p:nvPr/>
        </p:nvSpPr>
        <p:spPr>
          <a:xfrm>
            <a:off x="3846360" y="3299176"/>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5405BE13-1009-C036-E562-1F309AC12B20}"/>
              </a:ext>
            </a:extLst>
          </p:cNvPr>
          <p:cNvCxnSpPr>
            <a:cxnSpLocks/>
          </p:cNvCxnSpPr>
          <p:nvPr/>
        </p:nvCxnSpPr>
        <p:spPr>
          <a:xfrm>
            <a:off x="3846360" y="3430990"/>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B603CF7F-590B-5F46-FA20-08036CB1E805}"/>
              </a:ext>
            </a:extLst>
          </p:cNvPr>
          <p:cNvCxnSpPr>
            <a:cxnSpLocks/>
          </p:cNvCxnSpPr>
          <p:nvPr/>
        </p:nvCxnSpPr>
        <p:spPr>
          <a:xfrm>
            <a:off x="3846360" y="3611991"/>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D71DB7C3-2642-3863-E6E9-FEC020A47F2A}"/>
              </a:ext>
            </a:extLst>
          </p:cNvPr>
          <p:cNvCxnSpPr>
            <a:cxnSpLocks/>
          </p:cNvCxnSpPr>
          <p:nvPr/>
        </p:nvCxnSpPr>
        <p:spPr>
          <a:xfrm>
            <a:off x="3846360" y="383084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695FC0DD-1896-891F-E128-AEC30654EC4F}"/>
              </a:ext>
            </a:extLst>
          </p:cNvPr>
          <p:cNvCxnSpPr/>
          <p:nvPr/>
        </p:nvCxnSpPr>
        <p:spPr>
          <a:xfrm>
            <a:off x="3990738" y="3299176"/>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41" name="Straight Connector 140">
            <a:extLst>
              <a:ext uri="{FF2B5EF4-FFF2-40B4-BE49-F238E27FC236}">
                <a16:creationId xmlns:a16="http://schemas.microsoft.com/office/drawing/2014/main" id="{6C29FA40-ADD2-06FD-B079-FABFA915E417}"/>
              </a:ext>
            </a:extLst>
          </p:cNvPr>
          <p:cNvCxnSpPr>
            <a:cxnSpLocks/>
            <a:endCxn id="136" idx="1"/>
          </p:cNvCxnSpPr>
          <p:nvPr/>
        </p:nvCxnSpPr>
        <p:spPr>
          <a:xfrm>
            <a:off x="4143138" y="3318122"/>
            <a:ext cx="15061" cy="725657"/>
          </a:xfrm>
          <a:prstGeom prst="line">
            <a:avLst/>
          </a:prstGeom>
        </p:spPr>
        <p:style>
          <a:lnRef idx="2">
            <a:schemeClr val="dk1"/>
          </a:lnRef>
          <a:fillRef idx="0">
            <a:schemeClr val="dk1"/>
          </a:fillRef>
          <a:effectRef idx="1">
            <a:schemeClr val="dk1"/>
          </a:effectRef>
          <a:fontRef idx="minor">
            <a:schemeClr val="tx1"/>
          </a:fontRef>
        </p:style>
      </p:cxnSp>
      <p:cxnSp>
        <p:nvCxnSpPr>
          <p:cNvPr id="142" name="Straight Connector 141">
            <a:extLst>
              <a:ext uri="{FF2B5EF4-FFF2-40B4-BE49-F238E27FC236}">
                <a16:creationId xmlns:a16="http://schemas.microsoft.com/office/drawing/2014/main" id="{D805987C-0297-7BA0-BE7D-B451E99611D5}"/>
              </a:ext>
            </a:extLst>
          </p:cNvPr>
          <p:cNvCxnSpPr/>
          <p:nvPr/>
        </p:nvCxnSpPr>
        <p:spPr>
          <a:xfrm>
            <a:off x="4316393" y="3277909"/>
            <a:ext cx="0" cy="765870"/>
          </a:xfrm>
          <a:prstGeom prst="line">
            <a:avLst/>
          </a:prstGeom>
        </p:spPr>
        <p:style>
          <a:lnRef idx="2">
            <a:schemeClr val="dk1"/>
          </a:lnRef>
          <a:fillRef idx="0">
            <a:schemeClr val="dk1"/>
          </a:fillRef>
          <a:effectRef idx="1">
            <a:schemeClr val="dk1"/>
          </a:effectRef>
          <a:fontRef idx="minor">
            <a:schemeClr val="tx1"/>
          </a:fontRef>
        </p:style>
      </p:cxnSp>
      <p:sp>
        <p:nvSpPr>
          <p:cNvPr id="143" name="Rectangle: Single Corner Snipped 142">
            <a:extLst>
              <a:ext uri="{FF2B5EF4-FFF2-40B4-BE49-F238E27FC236}">
                <a16:creationId xmlns:a16="http://schemas.microsoft.com/office/drawing/2014/main" id="{74BE93EA-47BC-9A76-F057-627FE1C565A5}"/>
              </a:ext>
            </a:extLst>
          </p:cNvPr>
          <p:cNvSpPr/>
          <p:nvPr/>
        </p:nvSpPr>
        <p:spPr>
          <a:xfrm>
            <a:off x="4570220" y="3324667"/>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4" name="Straight Connector 143">
            <a:extLst>
              <a:ext uri="{FF2B5EF4-FFF2-40B4-BE49-F238E27FC236}">
                <a16:creationId xmlns:a16="http://schemas.microsoft.com/office/drawing/2014/main" id="{49E10D7E-9BD7-3B28-632D-FA452A3F4040}"/>
              </a:ext>
            </a:extLst>
          </p:cNvPr>
          <p:cNvCxnSpPr>
            <a:cxnSpLocks/>
          </p:cNvCxnSpPr>
          <p:nvPr/>
        </p:nvCxnSpPr>
        <p:spPr>
          <a:xfrm>
            <a:off x="4570220" y="3456481"/>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7E12C699-8879-7C04-343A-CF203F773C32}"/>
              </a:ext>
            </a:extLst>
          </p:cNvPr>
          <p:cNvCxnSpPr>
            <a:cxnSpLocks/>
          </p:cNvCxnSpPr>
          <p:nvPr/>
        </p:nvCxnSpPr>
        <p:spPr>
          <a:xfrm>
            <a:off x="4570220" y="363748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a:extLst>
              <a:ext uri="{FF2B5EF4-FFF2-40B4-BE49-F238E27FC236}">
                <a16:creationId xmlns:a16="http://schemas.microsoft.com/office/drawing/2014/main" id="{6F9798DD-F911-1033-6A54-C5E847732F57}"/>
              </a:ext>
            </a:extLst>
          </p:cNvPr>
          <p:cNvCxnSpPr>
            <a:cxnSpLocks/>
          </p:cNvCxnSpPr>
          <p:nvPr/>
        </p:nvCxnSpPr>
        <p:spPr>
          <a:xfrm>
            <a:off x="4570220" y="385633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47" name="Straight Connector 146">
            <a:extLst>
              <a:ext uri="{FF2B5EF4-FFF2-40B4-BE49-F238E27FC236}">
                <a16:creationId xmlns:a16="http://schemas.microsoft.com/office/drawing/2014/main" id="{E73BAF30-EFEC-9836-7E5D-F794EF874857}"/>
              </a:ext>
            </a:extLst>
          </p:cNvPr>
          <p:cNvCxnSpPr>
            <a:cxnSpLocks/>
          </p:cNvCxnSpPr>
          <p:nvPr/>
        </p:nvCxnSpPr>
        <p:spPr>
          <a:xfrm>
            <a:off x="4714598" y="3324667"/>
            <a:ext cx="0" cy="740379"/>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a:extLst>
              <a:ext uri="{FF2B5EF4-FFF2-40B4-BE49-F238E27FC236}">
                <a16:creationId xmlns:a16="http://schemas.microsoft.com/office/drawing/2014/main" id="{41B9CF7D-7A7F-8E0C-7784-E2AE96EE2A64}"/>
              </a:ext>
            </a:extLst>
          </p:cNvPr>
          <p:cNvCxnSpPr>
            <a:cxnSpLocks/>
            <a:endCxn id="143" idx="1"/>
          </p:cNvCxnSpPr>
          <p:nvPr/>
        </p:nvCxnSpPr>
        <p:spPr>
          <a:xfrm>
            <a:off x="4866998" y="3343613"/>
            <a:ext cx="15061" cy="725657"/>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a:extLst>
              <a:ext uri="{FF2B5EF4-FFF2-40B4-BE49-F238E27FC236}">
                <a16:creationId xmlns:a16="http://schemas.microsoft.com/office/drawing/2014/main" id="{B86B5BED-8691-C2F2-4AED-FDC518C82DAD}"/>
              </a:ext>
            </a:extLst>
          </p:cNvPr>
          <p:cNvCxnSpPr/>
          <p:nvPr/>
        </p:nvCxnSpPr>
        <p:spPr>
          <a:xfrm>
            <a:off x="5040253" y="3303400"/>
            <a:ext cx="0" cy="765870"/>
          </a:xfrm>
          <a:prstGeom prst="line">
            <a:avLst/>
          </a:prstGeom>
        </p:spPr>
        <p:style>
          <a:lnRef idx="2">
            <a:schemeClr val="dk1"/>
          </a:lnRef>
          <a:fillRef idx="0">
            <a:schemeClr val="dk1"/>
          </a:fillRef>
          <a:effectRef idx="1">
            <a:schemeClr val="dk1"/>
          </a:effectRef>
          <a:fontRef idx="minor">
            <a:schemeClr val="tx1"/>
          </a:fontRef>
        </p:style>
      </p:cxnSp>
      <p:sp>
        <p:nvSpPr>
          <p:cNvPr id="150" name="Rectangle: Single Corner Snipped 149">
            <a:extLst>
              <a:ext uri="{FF2B5EF4-FFF2-40B4-BE49-F238E27FC236}">
                <a16:creationId xmlns:a16="http://schemas.microsoft.com/office/drawing/2014/main" id="{AD7BDEE5-2279-B653-5470-872D987B717F}"/>
              </a:ext>
            </a:extLst>
          </p:cNvPr>
          <p:cNvSpPr/>
          <p:nvPr/>
        </p:nvSpPr>
        <p:spPr>
          <a:xfrm>
            <a:off x="6473290" y="1913394"/>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1" name="Straight Connector 150">
            <a:extLst>
              <a:ext uri="{FF2B5EF4-FFF2-40B4-BE49-F238E27FC236}">
                <a16:creationId xmlns:a16="http://schemas.microsoft.com/office/drawing/2014/main" id="{61676C84-7A91-33F8-D986-167C46C1A011}"/>
              </a:ext>
            </a:extLst>
          </p:cNvPr>
          <p:cNvCxnSpPr>
            <a:cxnSpLocks/>
          </p:cNvCxnSpPr>
          <p:nvPr/>
        </p:nvCxnSpPr>
        <p:spPr>
          <a:xfrm>
            <a:off x="6473290" y="2045208"/>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31427076-A568-2F75-F1A4-7797B05C087F}"/>
              </a:ext>
            </a:extLst>
          </p:cNvPr>
          <p:cNvCxnSpPr>
            <a:cxnSpLocks/>
          </p:cNvCxnSpPr>
          <p:nvPr/>
        </p:nvCxnSpPr>
        <p:spPr>
          <a:xfrm>
            <a:off x="6473290" y="2226209"/>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53" name="Straight Connector 152">
            <a:extLst>
              <a:ext uri="{FF2B5EF4-FFF2-40B4-BE49-F238E27FC236}">
                <a16:creationId xmlns:a16="http://schemas.microsoft.com/office/drawing/2014/main" id="{CC8B444B-88A1-9730-7918-60764CDFB088}"/>
              </a:ext>
            </a:extLst>
          </p:cNvPr>
          <p:cNvCxnSpPr>
            <a:cxnSpLocks/>
          </p:cNvCxnSpPr>
          <p:nvPr/>
        </p:nvCxnSpPr>
        <p:spPr>
          <a:xfrm>
            <a:off x="6473290" y="2445060"/>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54" name="Straight Connector 153">
            <a:extLst>
              <a:ext uri="{FF2B5EF4-FFF2-40B4-BE49-F238E27FC236}">
                <a16:creationId xmlns:a16="http://schemas.microsoft.com/office/drawing/2014/main" id="{B5D0EC46-1E5D-B979-7C18-B93C532B7D98}"/>
              </a:ext>
            </a:extLst>
          </p:cNvPr>
          <p:cNvCxnSpPr/>
          <p:nvPr/>
        </p:nvCxnSpPr>
        <p:spPr>
          <a:xfrm>
            <a:off x="6617668" y="1913394"/>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4E9559A0-8432-8016-1928-B22A034D3EAF}"/>
              </a:ext>
            </a:extLst>
          </p:cNvPr>
          <p:cNvCxnSpPr>
            <a:cxnSpLocks/>
          </p:cNvCxnSpPr>
          <p:nvPr/>
        </p:nvCxnSpPr>
        <p:spPr>
          <a:xfrm>
            <a:off x="6770068" y="1932340"/>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56" name="Straight Connector 155">
            <a:extLst>
              <a:ext uri="{FF2B5EF4-FFF2-40B4-BE49-F238E27FC236}">
                <a16:creationId xmlns:a16="http://schemas.microsoft.com/office/drawing/2014/main" id="{D15ED490-2C97-E632-CCB7-7A0E39572CD9}"/>
              </a:ext>
            </a:extLst>
          </p:cNvPr>
          <p:cNvCxnSpPr/>
          <p:nvPr/>
        </p:nvCxnSpPr>
        <p:spPr>
          <a:xfrm>
            <a:off x="6943323" y="1892127"/>
            <a:ext cx="0" cy="765870"/>
          </a:xfrm>
          <a:prstGeom prst="line">
            <a:avLst/>
          </a:prstGeom>
        </p:spPr>
        <p:style>
          <a:lnRef idx="2">
            <a:schemeClr val="dk1"/>
          </a:lnRef>
          <a:fillRef idx="0">
            <a:schemeClr val="dk1"/>
          </a:fillRef>
          <a:effectRef idx="1">
            <a:schemeClr val="dk1"/>
          </a:effectRef>
          <a:fontRef idx="minor">
            <a:schemeClr val="tx1"/>
          </a:fontRef>
        </p:style>
      </p:cxnSp>
      <p:sp>
        <p:nvSpPr>
          <p:cNvPr id="157" name="Rectangle: Single Corner Snipped 156">
            <a:extLst>
              <a:ext uri="{FF2B5EF4-FFF2-40B4-BE49-F238E27FC236}">
                <a16:creationId xmlns:a16="http://schemas.microsoft.com/office/drawing/2014/main" id="{33F8279A-0307-C919-70E2-2FA3D78283E3}"/>
              </a:ext>
            </a:extLst>
          </p:cNvPr>
          <p:cNvSpPr/>
          <p:nvPr/>
        </p:nvSpPr>
        <p:spPr>
          <a:xfrm>
            <a:off x="7245986" y="1930474"/>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8" name="Straight Connector 157">
            <a:extLst>
              <a:ext uri="{FF2B5EF4-FFF2-40B4-BE49-F238E27FC236}">
                <a16:creationId xmlns:a16="http://schemas.microsoft.com/office/drawing/2014/main" id="{D739AC87-2B1C-6FAF-B861-B2537F14B56C}"/>
              </a:ext>
            </a:extLst>
          </p:cNvPr>
          <p:cNvCxnSpPr>
            <a:cxnSpLocks/>
          </p:cNvCxnSpPr>
          <p:nvPr/>
        </p:nvCxnSpPr>
        <p:spPr>
          <a:xfrm>
            <a:off x="7245986" y="2062288"/>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a:extLst>
              <a:ext uri="{FF2B5EF4-FFF2-40B4-BE49-F238E27FC236}">
                <a16:creationId xmlns:a16="http://schemas.microsoft.com/office/drawing/2014/main" id="{E83D68D4-CE12-5DFD-75FE-9B8E7B3F2C46}"/>
              </a:ext>
            </a:extLst>
          </p:cNvPr>
          <p:cNvCxnSpPr>
            <a:cxnSpLocks/>
          </p:cNvCxnSpPr>
          <p:nvPr/>
        </p:nvCxnSpPr>
        <p:spPr>
          <a:xfrm>
            <a:off x="7245986" y="2243289"/>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id="{EC23B049-E3B4-69DD-B08C-468D941C5716}"/>
              </a:ext>
            </a:extLst>
          </p:cNvPr>
          <p:cNvCxnSpPr>
            <a:cxnSpLocks/>
          </p:cNvCxnSpPr>
          <p:nvPr/>
        </p:nvCxnSpPr>
        <p:spPr>
          <a:xfrm>
            <a:off x="7245986" y="2462140"/>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id="{FD167BB2-8165-7092-C70E-4812F2E9A6A0}"/>
              </a:ext>
            </a:extLst>
          </p:cNvPr>
          <p:cNvCxnSpPr/>
          <p:nvPr/>
        </p:nvCxnSpPr>
        <p:spPr>
          <a:xfrm>
            <a:off x="7390364" y="1930474"/>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62" name="Straight Connector 161">
            <a:extLst>
              <a:ext uri="{FF2B5EF4-FFF2-40B4-BE49-F238E27FC236}">
                <a16:creationId xmlns:a16="http://schemas.microsoft.com/office/drawing/2014/main" id="{CD952605-0D34-5DBF-B2A1-430DFCC0544F}"/>
              </a:ext>
            </a:extLst>
          </p:cNvPr>
          <p:cNvCxnSpPr>
            <a:cxnSpLocks/>
          </p:cNvCxnSpPr>
          <p:nvPr/>
        </p:nvCxnSpPr>
        <p:spPr>
          <a:xfrm>
            <a:off x="7542764" y="1949420"/>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63" name="Straight Connector 162">
            <a:extLst>
              <a:ext uri="{FF2B5EF4-FFF2-40B4-BE49-F238E27FC236}">
                <a16:creationId xmlns:a16="http://schemas.microsoft.com/office/drawing/2014/main" id="{139971FA-4EE2-1256-146B-9FD5D5A66379}"/>
              </a:ext>
            </a:extLst>
          </p:cNvPr>
          <p:cNvCxnSpPr/>
          <p:nvPr/>
        </p:nvCxnSpPr>
        <p:spPr>
          <a:xfrm>
            <a:off x="7716019" y="1909207"/>
            <a:ext cx="0" cy="765870"/>
          </a:xfrm>
          <a:prstGeom prst="line">
            <a:avLst/>
          </a:prstGeom>
        </p:spPr>
        <p:style>
          <a:lnRef idx="2">
            <a:schemeClr val="dk1"/>
          </a:lnRef>
          <a:fillRef idx="0">
            <a:schemeClr val="dk1"/>
          </a:fillRef>
          <a:effectRef idx="1">
            <a:schemeClr val="dk1"/>
          </a:effectRef>
          <a:fontRef idx="minor">
            <a:schemeClr val="tx1"/>
          </a:fontRef>
        </p:style>
      </p:cxnSp>
      <p:sp>
        <p:nvSpPr>
          <p:cNvPr id="164" name="Rectangle: Single Corner Snipped 163">
            <a:extLst>
              <a:ext uri="{FF2B5EF4-FFF2-40B4-BE49-F238E27FC236}">
                <a16:creationId xmlns:a16="http://schemas.microsoft.com/office/drawing/2014/main" id="{FA9BF12F-E8CF-9169-F717-DB000F4942E1}"/>
              </a:ext>
            </a:extLst>
          </p:cNvPr>
          <p:cNvSpPr/>
          <p:nvPr/>
        </p:nvSpPr>
        <p:spPr>
          <a:xfrm>
            <a:off x="6459919" y="2811078"/>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5" name="Straight Connector 164">
            <a:extLst>
              <a:ext uri="{FF2B5EF4-FFF2-40B4-BE49-F238E27FC236}">
                <a16:creationId xmlns:a16="http://schemas.microsoft.com/office/drawing/2014/main" id="{ADE69A9B-72C3-74A6-57AA-9E5EB7218B22}"/>
              </a:ext>
            </a:extLst>
          </p:cNvPr>
          <p:cNvCxnSpPr>
            <a:cxnSpLocks/>
          </p:cNvCxnSpPr>
          <p:nvPr/>
        </p:nvCxnSpPr>
        <p:spPr>
          <a:xfrm>
            <a:off x="6459919" y="294289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66" name="Straight Connector 165">
            <a:extLst>
              <a:ext uri="{FF2B5EF4-FFF2-40B4-BE49-F238E27FC236}">
                <a16:creationId xmlns:a16="http://schemas.microsoft.com/office/drawing/2014/main" id="{561AA73C-541B-E593-12B3-AE674A6B9AA3}"/>
              </a:ext>
            </a:extLst>
          </p:cNvPr>
          <p:cNvCxnSpPr>
            <a:cxnSpLocks/>
          </p:cNvCxnSpPr>
          <p:nvPr/>
        </p:nvCxnSpPr>
        <p:spPr>
          <a:xfrm>
            <a:off x="6459919" y="312389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67" name="Straight Connector 166">
            <a:extLst>
              <a:ext uri="{FF2B5EF4-FFF2-40B4-BE49-F238E27FC236}">
                <a16:creationId xmlns:a16="http://schemas.microsoft.com/office/drawing/2014/main" id="{1435B9C9-F162-3339-D8AA-F8B0FA279E78}"/>
              </a:ext>
            </a:extLst>
          </p:cNvPr>
          <p:cNvCxnSpPr>
            <a:cxnSpLocks/>
          </p:cNvCxnSpPr>
          <p:nvPr/>
        </p:nvCxnSpPr>
        <p:spPr>
          <a:xfrm>
            <a:off x="6459919" y="3342744"/>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68" name="Straight Connector 167">
            <a:extLst>
              <a:ext uri="{FF2B5EF4-FFF2-40B4-BE49-F238E27FC236}">
                <a16:creationId xmlns:a16="http://schemas.microsoft.com/office/drawing/2014/main" id="{E8C24830-7713-FEFF-B1B5-834708E6564D}"/>
              </a:ext>
            </a:extLst>
          </p:cNvPr>
          <p:cNvCxnSpPr/>
          <p:nvPr/>
        </p:nvCxnSpPr>
        <p:spPr>
          <a:xfrm>
            <a:off x="6604297" y="2811078"/>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69" name="Straight Connector 168">
            <a:extLst>
              <a:ext uri="{FF2B5EF4-FFF2-40B4-BE49-F238E27FC236}">
                <a16:creationId xmlns:a16="http://schemas.microsoft.com/office/drawing/2014/main" id="{BD827806-606A-7A71-89FB-022454052DA8}"/>
              </a:ext>
            </a:extLst>
          </p:cNvPr>
          <p:cNvCxnSpPr>
            <a:cxnSpLocks/>
          </p:cNvCxnSpPr>
          <p:nvPr/>
        </p:nvCxnSpPr>
        <p:spPr>
          <a:xfrm>
            <a:off x="6756697" y="2830024"/>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70" name="Straight Connector 169">
            <a:extLst>
              <a:ext uri="{FF2B5EF4-FFF2-40B4-BE49-F238E27FC236}">
                <a16:creationId xmlns:a16="http://schemas.microsoft.com/office/drawing/2014/main" id="{A73ED0E7-05DF-AD9D-2DE3-346B21531F94}"/>
              </a:ext>
            </a:extLst>
          </p:cNvPr>
          <p:cNvCxnSpPr/>
          <p:nvPr/>
        </p:nvCxnSpPr>
        <p:spPr>
          <a:xfrm>
            <a:off x="6929952" y="2789811"/>
            <a:ext cx="0" cy="765870"/>
          </a:xfrm>
          <a:prstGeom prst="line">
            <a:avLst/>
          </a:prstGeom>
        </p:spPr>
        <p:style>
          <a:lnRef idx="2">
            <a:schemeClr val="dk1"/>
          </a:lnRef>
          <a:fillRef idx="0">
            <a:schemeClr val="dk1"/>
          </a:fillRef>
          <a:effectRef idx="1">
            <a:schemeClr val="dk1"/>
          </a:effectRef>
          <a:fontRef idx="minor">
            <a:schemeClr val="tx1"/>
          </a:fontRef>
        </p:style>
      </p:cxnSp>
      <p:sp>
        <p:nvSpPr>
          <p:cNvPr id="171" name="Rectangle: Single Corner Snipped 170">
            <a:extLst>
              <a:ext uri="{FF2B5EF4-FFF2-40B4-BE49-F238E27FC236}">
                <a16:creationId xmlns:a16="http://schemas.microsoft.com/office/drawing/2014/main" id="{C6D3E5F8-B127-1A18-DE98-FB860C09026C}"/>
              </a:ext>
            </a:extLst>
          </p:cNvPr>
          <p:cNvSpPr/>
          <p:nvPr/>
        </p:nvSpPr>
        <p:spPr>
          <a:xfrm>
            <a:off x="7183779" y="2836569"/>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2" name="Straight Connector 171">
            <a:extLst>
              <a:ext uri="{FF2B5EF4-FFF2-40B4-BE49-F238E27FC236}">
                <a16:creationId xmlns:a16="http://schemas.microsoft.com/office/drawing/2014/main" id="{EBB61E1A-CEA1-81A7-2BD3-E89673FA2E77}"/>
              </a:ext>
            </a:extLst>
          </p:cNvPr>
          <p:cNvCxnSpPr>
            <a:cxnSpLocks/>
          </p:cNvCxnSpPr>
          <p:nvPr/>
        </p:nvCxnSpPr>
        <p:spPr>
          <a:xfrm>
            <a:off x="7183779" y="296838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73" name="Straight Connector 172">
            <a:extLst>
              <a:ext uri="{FF2B5EF4-FFF2-40B4-BE49-F238E27FC236}">
                <a16:creationId xmlns:a16="http://schemas.microsoft.com/office/drawing/2014/main" id="{C966432F-573E-17C9-7321-CCF68AF9E93D}"/>
              </a:ext>
            </a:extLst>
          </p:cNvPr>
          <p:cNvCxnSpPr>
            <a:cxnSpLocks/>
          </p:cNvCxnSpPr>
          <p:nvPr/>
        </p:nvCxnSpPr>
        <p:spPr>
          <a:xfrm>
            <a:off x="7183779" y="3149384"/>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74" name="Straight Connector 173">
            <a:extLst>
              <a:ext uri="{FF2B5EF4-FFF2-40B4-BE49-F238E27FC236}">
                <a16:creationId xmlns:a16="http://schemas.microsoft.com/office/drawing/2014/main" id="{BB553F97-097A-9FFB-2C5B-10D14857A29D}"/>
              </a:ext>
            </a:extLst>
          </p:cNvPr>
          <p:cNvCxnSpPr>
            <a:cxnSpLocks/>
          </p:cNvCxnSpPr>
          <p:nvPr/>
        </p:nvCxnSpPr>
        <p:spPr>
          <a:xfrm>
            <a:off x="7183779" y="3368235"/>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75" name="Straight Connector 174">
            <a:extLst>
              <a:ext uri="{FF2B5EF4-FFF2-40B4-BE49-F238E27FC236}">
                <a16:creationId xmlns:a16="http://schemas.microsoft.com/office/drawing/2014/main" id="{2B6D0BF2-4957-0E0F-AD83-262437FBD4DE}"/>
              </a:ext>
            </a:extLst>
          </p:cNvPr>
          <p:cNvCxnSpPr/>
          <p:nvPr/>
        </p:nvCxnSpPr>
        <p:spPr>
          <a:xfrm>
            <a:off x="7328157" y="2836569"/>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76" name="Straight Connector 175">
            <a:extLst>
              <a:ext uri="{FF2B5EF4-FFF2-40B4-BE49-F238E27FC236}">
                <a16:creationId xmlns:a16="http://schemas.microsoft.com/office/drawing/2014/main" id="{44A1AD2F-DB6D-36E3-402E-C59FF139FEC8}"/>
              </a:ext>
            </a:extLst>
          </p:cNvPr>
          <p:cNvCxnSpPr>
            <a:cxnSpLocks/>
            <a:endCxn id="171" idx="1"/>
          </p:cNvCxnSpPr>
          <p:nvPr/>
        </p:nvCxnSpPr>
        <p:spPr>
          <a:xfrm>
            <a:off x="7480557" y="2855515"/>
            <a:ext cx="15061" cy="725657"/>
          </a:xfrm>
          <a:prstGeom prst="line">
            <a:avLst/>
          </a:prstGeom>
        </p:spPr>
        <p:style>
          <a:lnRef idx="2">
            <a:schemeClr val="dk1"/>
          </a:lnRef>
          <a:fillRef idx="0">
            <a:schemeClr val="dk1"/>
          </a:fillRef>
          <a:effectRef idx="1">
            <a:schemeClr val="dk1"/>
          </a:effectRef>
          <a:fontRef idx="minor">
            <a:schemeClr val="tx1"/>
          </a:fontRef>
        </p:style>
      </p:cxnSp>
      <p:cxnSp>
        <p:nvCxnSpPr>
          <p:cNvPr id="177" name="Straight Connector 176">
            <a:extLst>
              <a:ext uri="{FF2B5EF4-FFF2-40B4-BE49-F238E27FC236}">
                <a16:creationId xmlns:a16="http://schemas.microsoft.com/office/drawing/2014/main" id="{7EE88370-0920-404E-D121-1DBE18DDBCE6}"/>
              </a:ext>
            </a:extLst>
          </p:cNvPr>
          <p:cNvCxnSpPr/>
          <p:nvPr/>
        </p:nvCxnSpPr>
        <p:spPr>
          <a:xfrm>
            <a:off x="7653812" y="2815302"/>
            <a:ext cx="0" cy="765870"/>
          </a:xfrm>
          <a:prstGeom prst="line">
            <a:avLst/>
          </a:prstGeom>
        </p:spPr>
        <p:style>
          <a:lnRef idx="2">
            <a:schemeClr val="dk1"/>
          </a:lnRef>
          <a:fillRef idx="0">
            <a:schemeClr val="dk1"/>
          </a:fillRef>
          <a:effectRef idx="1">
            <a:schemeClr val="dk1"/>
          </a:effectRef>
          <a:fontRef idx="minor">
            <a:schemeClr val="tx1"/>
          </a:fontRef>
        </p:style>
      </p:cxnSp>
      <p:sp>
        <p:nvSpPr>
          <p:cNvPr id="181" name="TextBox 180">
            <a:extLst>
              <a:ext uri="{FF2B5EF4-FFF2-40B4-BE49-F238E27FC236}">
                <a16:creationId xmlns:a16="http://schemas.microsoft.com/office/drawing/2014/main" id="{C66E60BB-A01D-D3F2-ABAA-0BB30C1F5B13}"/>
              </a:ext>
            </a:extLst>
          </p:cNvPr>
          <p:cNvSpPr txBox="1"/>
          <p:nvPr/>
        </p:nvSpPr>
        <p:spPr>
          <a:xfrm>
            <a:off x="6419737" y="3611991"/>
            <a:ext cx="1765913" cy="120032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[0.3, 0.4, 0.1, 1.8, 1.1…]</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[0.7, 1.4,2.1, 4.8, 4.1….]</a:t>
            </a:r>
          </a:p>
          <a:p>
            <a:pPr algn="just"/>
            <a:endParaRPr lang="en-US" dirty="0"/>
          </a:p>
          <a:p>
            <a:pPr algn="just"/>
            <a:endParaRPr lang="en-US" dirty="0"/>
          </a:p>
        </p:txBody>
      </p:sp>
      <p:sp>
        <p:nvSpPr>
          <p:cNvPr id="183" name="TextBox 182">
            <a:extLst>
              <a:ext uri="{FF2B5EF4-FFF2-40B4-BE49-F238E27FC236}">
                <a16:creationId xmlns:a16="http://schemas.microsoft.com/office/drawing/2014/main" id="{A67F779E-C478-554B-3C9A-42C7C01E4072}"/>
              </a:ext>
            </a:extLst>
          </p:cNvPr>
          <p:cNvSpPr txBox="1"/>
          <p:nvPr/>
        </p:nvSpPr>
        <p:spPr>
          <a:xfrm>
            <a:off x="9401484" y="2533101"/>
            <a:ext cx="1765913" cy="120032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[0.3, 0.4, 0.1, 1.8, 1.1…]</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[0.7, 1.4,2.1, 4.8, 4.1….]</a:t>
            </a:r>
          </a:p>
          <a:p>
            <a:pPr algn="just"/>
            <a:endParaRPr lang="en-US" dirty="0"/>
          </a:p>
          <a:p>
            <a:pPr algn="just"/>
            <a:endParaRPr lang="en-US" dirty="0"/>
          </a:p>
        </p:txBody>
      </p:sp>
      <p:sp>
        <p:nvSpPr>
          <p:cNvPr id="184" name="TextBox 183">
            <a:extLst>
              <a:ext uri="{FF2B5EF4-FFF2-40B4-BE49-F238E27FC236}">
                <a16:creationId xmlns:a16="http://schemas.microsoft.com/office/drawing/2014/main" id="{6E1397E2-0DC7-F269-FEA8-BDE5D7D17EA3}"/>
              </a:ext>
            </a:extLst>
          </p:cNvPr>
          <p:cNvSpPr txBox="1"/>
          <p:nvPr/>
        </p:nvSpPr>
        <p:spPr>
          <a:xfrm>
            <a:off x="919895" y="4986472"/>
            <a:ext cx="914400" cy="369332"/>
          </a:xfrm>
          <a:prstGeom prst="rect">
            <a:avLst/>
          </a:prstGeom>
          <a:noFill/>
        </p:spPr>
        <p:txBody>
          <a:bodyPr wrap="square" rtlCol="0">
            <a:spAutoFit/>
          </a:bodyPr>
          <a:lstStyle/>
          <a:p>
            <a:r>
              <a:rPr lang="en-US" dirty="0"/>
              <a:t>LOAD</a:t>
            </a:r>
            <a:endParaRPr lang="en-IN" dirty="0"/>
          </a:p>
        </p:txBody>
      </p:sp>
      <p:sp>
        <p:nvSpPr>
          <p:cNvPr id="185" name="TextBox 184">
            <a:extLst>
              <a:ext uri="{FF2B5EF4-FFF2-40B4-BE49-F238E27FC236}">
                <a16:creationId xmlns:a16="http://schemas.microsoft.com/office/drawing/2014/main" id="{9CEA953C-C391-636F-0966-21D076812518}"/>
              </a:ext>
            </a:extLst>
          </p:cNvPr>
          <p:cNvSpPr txBox="1"/>
          <p:nvPr/>
        </p:nvSpPr>
        <p:spPr>
          <a:xfrm>
            <a:off x="4029866" y="5022097"/>
            <a:ext cx="914400" cy="369332"/>
          </a:xfrm>
          <a:prstGeom prst="rect">
            <a:avLst/>
          </a:prstGeom>
          <a:noFill/>
        </p:spPr>
        <p:txBody>
          <a:bodyPr wrap="square" rtlCol="0">
            <a:spAutoFit/>
          </a:bodyPr>
          <a:lstStyle/>
          <a:p>
            <a:r>
              <a:rPr lang="en-US" dirty="0"/>
              <a:t>SPLIT</a:t>
            </a:r>
            <a:endParaRPr lang="en-IN" dirty="0"/>
          </a:p>
        </p:txBody>
      </p:sp>
      <p:sp>
        <p:nvSpPr>
          <p:cNvPr id="187" name="TextBox 186">
            <a:extLst>
              <a:ext uri="{FF2B5EF4-FFF2-40B4-BE49-F238E27FC236}">
                <a16:creationId xmlns:a16="http://schemas.microsoft.com/office/drawing/2014/main" id="{3A94FC03-1799-FF2A-B27D-FE0AF8D6DDF9}"/>
              </a:ext>
            </a:extLst>
          </p:cNvPr>
          <p:cNvSpPr txBox="1"/>
          <p:nvPr/>
        </p:nvSpPr>
        <p:spPr>
          <a:xfrm>
            <a:off x="6943323" y="5045485"/>
            <a:ext cx="914400" cy="369332"/>
          </a:xfrm>
          <a:prstGeom prst="rect">
            <a:avLst/>
          </a:prstGeom>
          <a:noFill/>
        </p:spPr>
        <p:txBody>
          <a:bodyPr wrap="square" rtlCol="0">
            <a:spAutoFit/>
          </a:bodyPr>
          <a:lstStyle/>
          <a:p>
            <a:r>
              <a:rPr lang="en-US" dirty="0"/>
              <a:t>EMBED</a:t>
            </a:r>
            <a:endParaRPr lang="en-IN" dirty="0"/>
          </a:p>
        </p:txBody>
      </p:sp>
      <p:sp>
        <p:nvSpPr>
          <p:cNvPr id="188" name="TextBox 187">
            <a:extLst>
              <a:ext uri="{FF2B5EF4-FFF2-40B4-BE49-F238E27FC236}">
                <a16:creationId xmlns:a16="http://schemas.microsoft.com/office/drawing/2014/main" id="{BE852204-EB4C-F45C-C1D3-11C4AB7CAFB1}"/>
              </a:ext>
            </a:extLst>
          </p:cNvPr>
          <p:cNvSpPr txBox="1"/>
          <p:nvPr/>
        </p:nvSpPr>
        <p:spPr>
          <a:xfrm>
            <a:off x="9996533" y="4977733"/>
            <a:ext cx="914400" cy="369332"/>
          </a:xfrm>
          <a:prstGeom prst="rect">
            <a:avLst/>
          </a:prstGeom>
          <a:noFill/>
        </p:spPr>
        <p:txBody>
          <a:bodyPr wrap="square" rtlCol="0">
            <a:spAutoFit/>
          </a:bodyPr>
          <a:lstStyle/>
          <a:p>
            <a:r>
              <a:rPr lang="en-US" dirty="0"/>
              <a:t>STORE</a:t>
            </a:r>
            <a:endParaRPr lang="en-IN" dirty="0"/>
          </a:p>
        </p:txBody>
      </p:sp>
      <p:sp>
        <p:nvSpPr>
          <p:cNvPr id="189" name="TextBox 188">
            <a:extLst>
              <a:ext uri="{FF2B5EF4-FFF2-40B4-BE49-F238E27FC236}">
                <a16:creationId xmlns:a16="http://schemas.microsoft.com/office/drawing/2014/main" id="{FDFC78FE-49AE-C4CF-0F8C-64EFD03861EC}"/>
              </a:ext>
            </a:extLst>
          </p:cNvPr>
          <p:cNvSpPr txBox="1"/>
          <p:nvPr/>
        </p:nvSpPr>
        <p:spPr>
          <a:xfrm>
            <a:off x="375686" y="723535"/>
            <a:ext cx="6097604" cy="830997"/>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Indexing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56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6CE55-46CC-7C71-9C81-365D0BC77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58C50-1FBF-FA08-0D6E-CCBC97452C4E}"/>
              </a:ext>
            </a:extLst>
          </p:cNvPr>
          <p:cNvSpPr>
            <a:spLocks noGrp="1"/>
          </p:cNvSpPr>
          <p:nvPr>
            <p:ph type="title"/>
          </p:nvPr>
        </p:nvSpPr>
        <p:spPr>
          <a:xfrm>
            <a:off x="228001" y="224798"/>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Indexing </a:t>
            </a:r>
            <a:br>
              <a:rPr lang="en-IN" sz="3200"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C2B07-13BF-B645-A4C4-17EF7D3981B0}"/>
              </a:ext>
            </a:extLst>
          </p:cNvPr>
          <p:cNvSpPr>
            <a:spLocks noGrp="1"/>
          </p:cNvSpPr>
          <p:nvPr>
            <p:ph idx="1"/>
          </p:nvPr>
        </p:nvSpPr>
        <p:spPr>
          <a:xfrm>
            <a:off x="261362" y="1846173"/>
            <a:ext cx="10515600" cy="4351338"/>
          </a:xfrm>
        </p:spPr>
        <p:txBody>
          <a:bodyPr/>
          <a:lstStyle/>
          <a:p>
            <a:pPr marL="0" indent="0" algn="just" fontAlgn="base">
              <a:spcBef>
                <a:spcPts val="1200"/>
              </a:spcBef>
              <a:spcAft>
                <a:spcPts val="300"/>
              </a:spcAft>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Load:</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First we need to load our data. This is done with Document Loaders.</a:t>
            </a:r>
          </a:p>
          <a:p>
            <a:pPr marL="0" indent="0" algn="just" fontAlgn="base">
              <a:spcBef>
                <a:spcPts val="1200"/>
              </a:spcBef>
              <a:spcAft>
                <a:spcPts val="300"/>
              </a:spcAft>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Split:</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Text splitters break large Documents into smaller chunks. This is useful both for indexing data and for passing it in to a model, since large chunks are harder to search over and won’t fit in a model’s finite context window.</a:t>
            </a:r>
          </a:p>
          <a:p>
            <a:pPr marL="0" indent="0" algn="just" fontAlgn="base">
              <a:spcBef>
                <a:spcPts val="1200"/>
              </a:spcBef>
              <a:spcAft>
                <a:spcPts val="300"/>
              </a:spcAft>
              <a:buNone/>
            </a:pPr>
            <a:r>
              <a:rPr lang="en-US" sz="2000" b="1" dirty="0">
                <a:latin typeface="Times New Roman" panose="02020603050405020304" pitchFamily="18" charset="0"/>
                <a:cs typeface="Times New Roman" panose="02020603050405020304" pitchFamily="18" charset="0"/>
              </a:rPr>
              <a:t>Embed:</a:t>
            </a:r>
            <a:r>
              <a:rPr lang="en-US" sz="2000" dirty="0">
                <a:latin typeface="Times New Roman" panose="02020603050405020304" pitchFamily="18" charset="0"/>
                <a:cs typeface="Times New Roman" panose="02020603050405020304" pitchFamily="18" charset="0"/>
              </a:rPr>
              <a:t> </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This process involves converting textual data from documents and questions into dense, high-dimensional vectors known as embeddings. These embeddings are designed to capture the semantic meaning of words, sentences, or even entire documents, enabling the Q&amp;A system to understand and process natural language more effectively.</a:t>
            </a:r>
          </a:p>
          <a:p>
            <a:pPr marL="0" indent="0" algn="just" fontAlgn="base">
              <a:spcBef>
                <a:spcPts val="1200"/>
              </a:spcBef>
              <a:spcAft>
                <a:spcPts val="300"/>
              </a:spcAft>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Store:</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We need somewhere to store and index our splits, so that they can later be searched over. This is often done using a Vector Store and Embeddings model.</a:t>
            </a:r>
          </a:p>
          <a:p>
            <a:pPr marL="0" indent="0">
              <a:buNone/>
            </a:pPr>
            <a:endParaRPr lang="en-IN" b="1" dirty="0"/>
          </a:p>
        </p:txBody>
      </p:sp>
      <p:cxnSp>
        <p:nvCxnSpPr>
          <p:cNvPr id="4" name="Straight Connector 3">
            <a:extLst>
              <a:ext uri="{FF2B5EF4-FFF2-40B4-BE49-F238E27FC236}">
                <a16:creationId xmlns:a16="http://schemas.microsoft.com/office/drawing/2014/main" id="{BA7417F6-2D68-72BA-94C7-DB660C1B993F}"/>
              </a:ext>
            </a:extLst>
          </p:cNvPr>
          <p:cNvCxnSpPr>
            <a:cxnSpLocks/>
          </p:cNvCxnSpPr>
          <p:nvPr/>
        </p:nvCxnSpPr>
        <p:spPr>
          <a:xfrm>
            <a:off x="228001" y="110159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938CDCC0-FBDD-5AEC-44F5-169323F7E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523" y="85932"/>
            <a:ext cx="1570121" cy="1015661"/>
          </a:xfrm>
          <a:prstGeom prst="rect">
            <a:avLst/>
          </a:prstGeom>
        </p:spPr>
      </p:pic>
    </p:spTree>
    <p:extLst>
      <p:ext uri="{BB962C8B-B14F-4D97-AF65-F5344CB8AC3E}">
        <p14:creationId xmlns:p14="http://schemas.microsoft.com/office/powerpoint/2010/main" val="342833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A8C49CB-55BA-4632-5D76-1402A0B469C8}"/>
              </a:ext>
            </a:extLst>
          </p:cNvPr>
          <p:cNvCxnSpPr>
            <a:cxnSpLocks/>
          </p:cNvCxnSpPr>
          <p:nvPr/>
        </p:nvCxnSpPr>
        <p:spPr>
          <a:xfrm>
            <a:off x="174498" y="89721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EAADBB0D-36C7-887B-0551-24ECCECC2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463" y="93634"/>
            <a:ext cx="1570121" cy="714888"/>
          </a:xfrm>
          <a:prstGeom prst="rect">
            <a:avLst/>
          </a:prstGeom>
        </p:spPr>
      </p:pic>
      <p:sp>
        <p:nvSpPr>
          <p:cNvPr id="4" name="TextBox 3">
            <a:extLst>
              <a:ext uri="{FF2B5EF4-FFF2-40B4-BE49-F238E27FC236}">
                <a16:creationId xmlns:a16="http://schemas.microsoft.com/office/drawing/2014/main" id="{F40253CA-E8E2-B8D1-B16E-4D5EB791F627}"/>
              </a:ext>
            </a:extLst>
          </p:cNvPr>
          <p:cNvSpPr txBox="1"/>
          <p:nvPr/>
        </p:nvSpPr>
        <p:spPr>
          <a:xfrm>
            <a:off x="174498" y="312438"/>
            <a:ext cx="609760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Architectural Diagram </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C381253-1E35-9C02-5853-F12DE214CCE2}"/>
              </a:ext>
            </a:extLst>
          </p:cNvPr>
          <p:cNvSpPr txBox="1"/>
          <p:nvPr/>
        </p:nvSpPr>
        <p:spPr>
          <a:xfrm>
            <a:off x="209469" y="831397"/>
            <a:ext cx="6097604" cy="830997"/>
          </a:xfrm>
          <a:prstGeom prst="rect">
            <a:avLst/>
          </a:prstGeom>
          <a:noFill/>
        </p:spPr>
        <p:txBody>
          <a:bodyPr wrap="square">
            <a:spAutoFit/>
          </a:bodyPr>
          <a:lstStyle/>
          <a:p>
            <a:endParaRPr lang="en-IN" sz="240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IN" sz="2400" i="0" dirty="0">
                <a:solidFill>
                  <a:schemeClr val="tx1">
                    <a:lumMod val="95000"/>
                    <a:lumOff val="5000"/>
                  </a:schemeClr>
                </a:solidFill>
                <a:effectLst/>
                <a:latin typeface="Times New Roman" panose="02020603050405020304" pitchFamily="18" charset="0"/>
                <a:cs typeface="Times New Roman" panose="02020603050405020304" pitchFamily="18" charset="0"/>
              </a:rPr>
              <a:t>Retrieval and Generation</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peech Bubble: Oval 5">
            <a:extLst>
              <a:ext uri="{FF2B5EF4-FFF2-40B4-BE49-F238E27FC236}">
                <a16:creationId xmlns:a16="http://schemas.microsoft.com/office/drawing/2014/main" id="{35C0AF19-31C5-E109-D8AF-BB1C280C58B7}"/>
              </a:ext>
            </a:extLst>
          </p:cNvPr>
          <p:cNvSpPr/>
          <p:nvPr/>
        </p:nvSpPr>
        <p:spPr>
          <a:xfrm>
            <a:off x="231166" y="2363057"/>
            <a:ext cx="1407560" cy="61264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AC270ED5-54BE-0AC8-30D9-26A4499898A5}"/>
              </a:ext>
            </a:extLst>
          </p:cNvPr>
          <p:cNvSpPr txBox="1"/>
          <p:nvPr/>
        </p:nvSpPr>
        <p:spPr>
          <a:xfrm>
            <a:off x="400689" y="2484715"/>
            <a:ext cx="1068513" cy="369332"/>
          </a:xfrm>
          <a:prstGeom prst="rect">
            <a:avLst/>
          </a:prstGeom>
          <a:noFill/>
        </p:spPr>
        <p:txBody>
          <a:bodyPr wrap="square" rtlCol="0">
            <a:spAutoFit/>
          </a:bodyPr>
          <a:lstStyle/>
          <a:p>
            <a:r>
              <a:rPr lang="en-US" dirty="0"/>
              <a:t>Question</a:t>
            </a:r>
            <a:endParaRPr lang="en-IN" dirty="0"/>
          </a:p>
        </p:txBody>
      </p:sp>
      <p:sp>
        <p:nvSpPr>
          <p:cNvPr id="8" name="Rectangle: Single Corner Snipped 7">
            <a:extLst>
              <a:ext uri="{FF2B5EF4-FFF2-40B4-BE49-F238E27FC236}">
                <a16:creationId xmlns:a16="http://schemas.microsoft.com/office/drawing/2014/main" id="{A8293989-54E3-892A-DCB5-A0050D74A29C}"/>
              </a:ext>
            </a:extLst>
          </p:cNvPr>
          <p:cNvSpPr/>
          <p:nvPr/>
        </p:nvSpPr>
        <p:spPr>
          <a:xfrm>
            <a:off x="2654083" y="1914683"/>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3AF3F15D-A95A-E42A-D604-9289313B6C53}"/>
              </a:ext>
            </a:extLst>
          </p:cNvPr>
          <p:cNvCxnSpPr>
            <a:cxnSpLocks/>
          </p:cNvCxnSpPr>
          <p:nvPr/>
        </p:nvCxnSpPr>
        <p:spPr>
          <a:xfrm>
            <a:off x="2654083" y="2046497"/>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5F84FC6A-D3CA-B122-0AE3-BB0EEA0F076E}"/>
              </a:ext>
            </a:extLst>
          </p:cNvPr>
          <p:cNvCxnSpPr>
            <a:cxnSpLocks/>
          </p:cNvCxnSpPr>
          <p:nvPr/>
        </p:nvCxnSpPr>
        <p:spPr>
          <a:xfrm>
            <a:off x="2654083" y="2227498"/>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F01BDE1B-6996-C05C-27A8-BD377EC14BB0}"/>
              </a:ext>
            </a:extLst>
          </p:cNvPr>
          <p:cNvCxnSpPr>
            <a:cxnSpLocks/>
          </p:cNvCxnSpPr>
          <p:nvPr/>
        </p:nvCxnSpPr>
        <p:spPr>
          <a:xfrm>
            <a:off x="2654083" y="2446349"/>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6FD355E0-0BC6-5433-9CD9-33C1A02213DF}"/>
              </a:ext>
            </a:extLst>
          </p:cNvPr>
          <p:cNvCxnSpPr/>
          <p:nvPr/>
        </p:nvCxnSpPr>
        <p:spPr>
          <a:xfrm>
            <a:off x="2798461" y="1914683"/>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19F89E39-4BD7-3C70-5B12-4D8EEC25018B}"/>
              </a:ext>
            </a:extLst>
          </p:cNvPr>
          <p:cNvCxnSpPr>
            <a:cxnSpLocks/>
          </p:cNvCxnSpPr>
          <p:nvPr/>
        </p:nvCxnSpPr>
        <p:spPr>
          <a:xfrm>
            <a:off x="2950861" y="1933629"/>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D67B61B6-5853-0A8D-A13B-CDED6BD4668F}"/>
              </a:ext>
            </a:extLst>
          </p:cNvPr>
          <p:cNvCxnSpPr/>
          <p:nvPr/>
        </p:nvCxnSpPr>
        <p:spPr>
          <a:xfrm>
            <a:off x="3124116" y="1893416"/>
            <a:ext cx="0" cy="765870"/>
          </a:xfrm>
          <a:prstGeom prst="line">
            <a:avLst/>
          </a:prstGeom>
        </p:spPr>
        <p:style>
          <a:lnRef idx="2">
            <a:schemeClr val="dk1"/>
          </a:lnRef>
          <a:fillRef idx="0">
            <a:schemeClr val="dk1"/>
          </a:fillRef>
          <a:effectRef idx="1">
            <a:schemeClr val="dk1"/>
          </a:effectRef>
          <a:fontRef idx="minor">
            <a:schemeClr val="tx1"/>
          </a:fontRef>
        </p:style>
      </p:cxnSp>
      <p:sp>
        <p:nvSpPr>
          <p:cNvPr id="15" name="Rectangle: Single Corner Snipped 14">
            <a:extLst>
              <a:ext uri="{FF2B5EF4-FFF2-40B4-BE49-F238E27FC236}">
                <a16:creationId xmlns:a16="http://schemas.microsoft.com/office/drawing/2014/main" id="{664F7231-6B11-0697-0FAD-CCA3B95010B4}"/>
              </a:ext>
            </a:extLst>
          </p:cNvPr>
          <p:cNvSpPr/>
          <p:nvPr/>
        </p:nvSpPr>
        <p:spPr>
          <a:xfrm>
            <a:off x="3426779" y="1931763"/>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D7F12603-770A-E1CD-03F1-95FEE0AAEABB}"/>
              </a:ext>
            </a:extLst>
          </p:cNvPr>
          <p:cNvCxnSpPr>
            <a:cxnSpLocks/>
          </p:cNvCxnSpPr>
          <p:nvPr/>
        </p:nvCxnSpPr>
        <p:spPr>
          <a:xfrm>
            <a:off x="3426779" y="2063577"/>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7018F44A-0E75-AF7A-0432-D14E6D7EFD2C}"/>
              </a:ext>
            </a:extLst>
          </p:cNvPr>
          <p:cNvCxnSpPr>
            <a:cxnSpLocks/>
          </p:cNvCxnSpPr>
          <p:nvPr/>
        </p:nvCxnSpPr>
        <p:spPr>
          <a:xfrm>
            <a:off x="3426779" y="2244578"/>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C64AA170-03D8-3BA6-D407-4623794CD672}"/>
              </a:ext>
            </a:extLst>
          </p:cNvPr>
          <p:cNvCxnSpPr>
            <a:cxnSpLocks/>
          </p:cNvCxnSpPr>
          <p:nvPr/>
        </p:nvCxnSpPr>
        <p:spPr>
          <a:xfrm>
            <a:off x="3426779" y="2463429"/>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BE92CC4C-78E9-A992-9555-995A0BC1116D}"/>
              </a:ext>
            </a:extLst>
          </p:cNvPr>
          <p:cNvCxnSpPr/>
          <p:nvPr/>
        </p:nvCxnSpPr>
        <p:spPr>
          <a:xfrm>
            <a:off x="3571157" y="1931763"/>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26ECA458-7E27-6ACF-8AC0-A9290C212A53}"/>
              </a:ext>
            </a:extLst>
          </p:cNvPr>
          <p:cNvCxnSpPr>
            <a:cxnSpLocks/>
          </p:cNvCxnSpPr>
          <p:nvPr/>
        </p:nvCxnSpPr>
        <p:spPr>
          <a:xfrm>
            <a:off x="3723557" y="1950709"/>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1C4D40F6-01A4-54A3-F9FD-6CC92E6F0FB5}"/>
              </a:ext>
            </a:extLst>
          </p:cNvPr>
          <p:cNvCxnSpPr/>
          <p:nvPr/>
        </p:nvCxnSpPr>
        <p:spPr>
          <a:xfrm>
            <a:off x="3896812" y="1910496"/>
            <a:ext cx="0" cy="765870"/>
          </a:xfrm>
          <a:prstGeom prst="line">
            <a:avLst/>
          </a:prstGeom>
        </p:spPr>
        <p:style>
          <a:lnRef idx="2">
            <a:schemeClr val="dk1"/>
          </a:lnRef>
          <a:fillRef idx="0">
            <a:schemeClr val="dk1"/>
          </a:fillRef>
          <a:effectRef idx="1">
            <a:schemeClr val="dk1"/>
          </a:effectRef>
          <a:fontRef idx="minor">
            <a:schemeClr val="tx1"/>
          </a:fontRef>
        </p:style>
      </p:cxnSp>
      <p:sp>
        <p:nvSpPr>
          <p:cNvPr id="22" name="Rectangle: Single Corner Snipped 21">
            <a:extLst>
              <a:ext uri="{FF2B5EF4-FFF2-40B4-BE49-F238E27FC236}">
                <a16:creationId xmlns:a16="http://schemas.microsoft.com/office/drawing/2014/main" id="{9F2CEE46-1FCE-0D2E-344E-B2A82647A1E2}"/>
              </a:ext>
            </a:extLst>
          </p:cNvPr>
          <p:cNvSpPr/>
          <p:nvPr/>
        </p:nvSpPr>
        <p:spPr>
          <a:xfrm>
            <a:off x="2640712" y="2812367"/>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139468D2-670E-F6F9-6111-571BB8DE6A42}"/>
              </a:ext>
            </a:extLst>
          </p:cNvPr>
          <p:cNvCxnSpPr>
            <a:cxnSpLocks/>
          </p:cNvCxnSpPr>
          <p:nvPr/>
        </p:nvCxnSpPr>
        <p:spPr>
          <a:xfrm>
            <a:off x="2640712" y="2944181"/>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D7C1E43F-7782-39F1-12A5-9EC18E3B3F64}"/>
              </a:ext>
            </a:extLst>
          </p:cNvPr>
          <p:cNvCxnSpPr>
            <a:cxnSpLocks/>
          </p:cNvCxnSpPr>
          <p:nvPr/>
        </p:nvCxnSpPr>
        <p:spPr>
          <a:xfrm>
            <a:off x="2640712" y="312518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BD44B93-E8A6-461F-3F02-FB2FB73478ED}"/>
              </a:ext>
            </a:extLst>
          </p:cNvPr>
          <p:cNvCxnSpPr>
            <a:cxnSpLocks/>
          </p:cNvCxnSpPr>
          <p:nvPr/>
        </p:nvCxnSpPr>
        <p:spPr>
          <a:xfrm>
            <a:off x="2640712" y="334403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7C02A4A0-7410-AF77-036E-944A3701C903}"/>
              </a:ext>
            </a:extLst>
          </p:cNvPr>
          <p:cNvCxnSpPr/>
          <p:nvPr/>
        </p:nvCxnSpPr>
        <p:spPr>
          <a:xfrm>
            <a:off x="2785090" y="2812367"/>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482915C5-23D7-2E16-E874-F5C38A7F7771}"/>
              </a:ext>
            </a:extLst>
          </p:cNvPr>
          <p:cNvCxnSpPr>
            <a:cxnSpLocks/>
          </p:cNvCxnSpPr>
          <p:nvPr/>
        </p:nvCxnSpPr>
        <p:spPr>
          <a:xfrm>
            <a:off x="2937490" y="2831313"/>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F9C0190F-7259-CFFA-EF1C-196D81D728DB}"/>
              </a:ext>
            </a:extLst>
          </p:cNvPr>
          <p:cNvCxnSpPr/>
          <p:nvPr/>
        </p:nvCxnSpPr>
        <p:spPr>
          <a:xfrm>
            <a:off x="3110745" y="2791100"/>
            <a:ext cx="0" cy="765870"/>
          </a:xfrm>
          <a:prstGeom prst="line">
            <a:avLst/>
          </a:prstGeom>
        </p:spPr>
        <p:style>
          <a:lnRef idx="2">
            <a:schemeClr val="dk1"/>
          </a:lnRef>
          <a:fillRef idx="0">
            <a:schemeClr val="dk1"/>
          </a:fillRef>
          <a:effectRef idx="1">
            <a:schemeClr val="dk1"/>
          </a:effectRef>
          <a:fontRef idx="minor">
            <a:schemeClr val="tx1"/>
          </a:fontRef>
        </p:style>
      </p:cxnSp>
      <p:sp>
        <p:nvSpPr>
          <p:cNvPr id="37" name="Rectangle: Single Corner Snipped 36">
            <a:extLst>
              <a:ext uri="{FF2B5EF4-FFF2-40B4-BE49-F238E27FC236}">
                <a16:creationId xmlns:a16="http://schemas.microsoft.com/office/drawing/2014/main" id="{D88FD84A-9D3E-7A28-83C1-E43030CFA5A8}"/>
              </a:ext>
            </a:extLst>
          </p:cNvPr>
          <p:cNvSpPr/>
          <p:nvPr/>
        </p:nvSpPr>
        <p:spPr>
          <a:xfrm>
            <a:off x="4143143" y="1914683"/>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8" name="Straight Connector 37">
            <a:extLst>
              <a:ext uri="{FF2B5EF4-FFF2-40B4-BE49-F238E27FC236}">
                <a16:creationId xmlns:a16="http://schemas.microsoft.com/office/drawing/2014/main" id="{522B14FC-E10F-1939-BA35-A2FED85E91C1}"/>
              </a:ext>
            </a:extLst>
          </p:cNvPr>
          <p:cNvCxnSpPr>
            <a:cxnSpLocks/>
          </p:cNvCxnSpPr>
          <p:nvPr/>
        </p:nvCxnSpPr>
        <p:spPr>
          <a:xfrm>
            <a:off x="4143143" y="2046497"/>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16B3E5FA-BDAD-3799-B1E7-8B418F38F0E5}"/>
              </a:ext>
            </a:extLst>
          </p:cNvPr>
          <p:cNvCxnSpPr>
            <a:cxnSpLocks/>
          </p:cNvCxnSpPr>
          <p:nvPr/>
        </p:nvCxnSpPr>
        <p:spPr>
          <a:xfrm>
            <a:off x="4143143" y="2227498"/>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3B00A495-3AAB-F3B7-6686-762237DD6989}"/>
              </a:ext>
            </a:extLst>
          </p:cNvPr>
          <p:cNvCxnSpPr>
            <a:cxnSpLocks/>
          </p:cNvCxnSpPr>
          <p:nvPr/>
        </p:nvCxnSpPr>
        <p:spPr>
          <a:xfrm>
            <a:off x="4143143" y="2446349"/>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9347B579-FEB1-A7D0-5601-8E1087999F28}"/>
              </a:ext>
            </a:extLst>
          </p:cNvPr>
          <p:cNvCxnSpPr/>
          <p:nvPr/>
        </p:nvCxnSpPr>
        <p:spPr>
          <a:xfrm>
            <a:off x="4287521" y="1914683"/>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C9933FB1-75CC-22E3-C65C-293322FDCA9C}"/>
              </a:ext>
            </a:extLst>
          </p:cNvPr>
          <p:cNvCxnSpPr>
            <a:cxnSpLocks/>
          </p:cNvCxnSpPr>
          <p:nvPr/>
        </p:nvCxnSpPr>
        <p:spPr>
          <a:xfrm>
            <a:off x="4439921" y="1933629"/>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19F12005-4FC7-E1F1-5FFD-4882C63F8224}"/>
              </a:ext>
            </a:extLst>
          </p:cNvPr>
          <p:cNvCxnSpPr/>
          <p:nvPr/>
        </p:nvCxnSpPr>
        <p:spPr>
          <a:xfrm>
            <a:off x="4613176" y="1893416"/>
            <a:ext cx="0" cy="765870"/>
          </a:xfrm>
          <a:prstGeom prst="line">
            <a:avLst/>
          </a:prstGeom>
        </p:spPr>
        <p:style>
          <a:lnRef idx="2">
            <a:schemeClr val="dk1"/>
          </a:lnRef>
          <a:fillRef idx="0">
            <a:schemeClr val="dk1"/>
          </a:fillRef>
          <a:effectRef idx="1">
            <a:schemeClr val="dk1"/>
          </a:effectRef>
          <a:fontRef idx="minor">
            <a:schemeClr val="tx1"/>
          </a:fontRef>
        </p:style>
      </p:cxnSp>
      <p:sp>
        <p:nvSpPr>
          <p:cNvPr id="51" name="Rectangle: Single Corner Snipped 50">
            <a:extLst>
              <a:ext uri="{FF2B5EF4-FFF2-40B4-BE49-F238E27FC236}">
                <a16:creationId xmlns:a16="http://schemas.microsoft.com/office/drawing/2014/main" id="{2CC37347-6916-DDBF-B3E0-1B7819A504F5}"/>
              </a:ext>
            </a:extLst>
          </p:cNvPr>
          <p:cNvSpPr/>
          <p:nvPr/>
        </p:nvSpPr>
        <p:spPr>
          <a:xfrm>
            <a:off x="4129772" y="2812367"/>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2" name="Straight Connector 51">
            <a:extLst>
              <a:ext uri="{FF2B5EF4-FFF2-40B4-BE49-F238E27FC236}">
                <a16:creationId xmlns:a16="http://schemas.microsoft.com/office/drawing/2014/main" id="{C60ACADE-0E62-009A-EE97-EC345064EF08}"/>
              </a:ext>
            </a:extLst>
          </p:cNvPr>
          <p:cNvCxnSpPr>
            <a:cxnSpLocks/>
          </p:cNvCxnSpPr>
          <p:nvPr/>
        </p:nvCxnSpPr>
        <p:spPr>
          <a:xfrm>
            <a:off x="4129772" y="2944181"/>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1DD8A5D2-8547-14A2-563A-DAD4A95EDAFA}"/>
              </a:ext>
            </a:extLst>
          </p:cNvPr>
          <p:cNvCxnSpPr>
            <a:cxnSpLocks/>
          </p:cNvCxnSpPr>
          <p:nvPr/>
        </p:nvCxnSpPr>
        <p:spPr>
          <a:xfrm>
            <a:off x="4129772" y="312518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6D06F285-AF54-8D9D-8492-91D4FE7DD336}"/>
              </a:ext>
            </a:extLst>
          </p:cNvPr>
          <p:cNvCxnSpPr>
            <a:cxnSpLocks/>
          </p:cNvCxnSpPr>
          <p:nvPr/>
        </p:nvCxnSpPr>
        <p:spPr>
          <a:xfrm>
            <a:off x="4129772" y="334403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EAFC0B71-6191-2C82-BAAD-270AD264589B}"/>
              </a:ext>
            </a:extLst>
          </p:cNvPr>
          <p:cNvCxnSpPr/>
          <p:nvPr/>
        </p:nvCxnSpPr>
        <p:spPr>
          <a:xfrm>
            <a:off x="4274150" y="2812367"/>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570EEADE-6E07-1195-0701-49CFBBD57A4E}"/>
              </a:ext>
            </a:extLst>
          </p:cNvPr>
          <p:cNvCxnSpPr>
            <a:cxnSpLocks/>
          </p:cNvCxnSpPr>
          <p:nvPr/>
        </p:nvCxnSpPr>
        <p:spPr>
          <a:xfrm>
            <a:off x="4426550" y="2831313"/>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042B957B-F502-F63F-DA9E-BE5EB8B3B5D2}"/>
              </a:ext>
            </a:extLst>
          </p:cNvPr>
          <p:cNvCxnSpPr/>
          <p:nvPr/>
        </p:nvCxnSpPr>
        <p:spPr>
          <a:xfrm>
            <a:off x="4599805" y="2791100"/>
            <a:ext cx="0" cy="765870"/>
          </a:xfrm>
          <a:prstGeom prst="line">
            <a:avLst/>
          </a:prstGeom>
        </p:spPr>
        <p:style>
          <a:lnRef idx="2">
            <a:schemeClr val="dk1"/>
          </a:lnRef>
          <a:fillRef idx="0">
            <a:schemeClr val="dk1"/>
          </a:fillRef>
          <a:effectRef idx="1">
            <a:schemeClr val="dk1"/>
          </a:effectRef>
          <a:fontRef idx="minor">
            <a:schemeClr val="tx1"/>
          </a:fontRef>
        </p:style>
      </p:cxnSp>
      <p:sp>
        <p:nvSpPr>
          <p:cNvPr id="65" name="Rectangle: Single Corner Snipped 64">
            <a:extLst>
              <a:ext uri="{FF2B5EF4-FFF2-40B4-BE49-F238E27FC236}">
                <a16:creationId xmlns:a16="http://schemas.microsoft.com/office/drawing/2014/main" id="{72C131AD-AE3B-73B7-5A42-D6B4683F215E}"/>
              </a:ext>
            </a:extLst>
          </p:cNvPr>
          <p:cNvSpPr/>
          <p:nvPr/>
        </p:nvSpPr>
        <p:spPr>
          <a:xfrm>
            <a:off x="2648595" y="3669838"/>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6" name="Straight Connector 65">
            <a:extLst>
              <a:ext uri="{FF2B5EF4-FFF2-40B4-BE49-F238E27FC236}">
                <a16:creationId xmlns:a16="http://schemas.microsoft.com/office/drawing/2014/main" id="{18C37E46-A178-65BA-611C-D6601B1C939D}"/>
              </a:ext>
            </a:extLst>
          </p:cNvPr>
          <p:cNvCxnSpPr>
            <a:cxnSpLocks/>
          </p:cNvCxnSpPr>
          <p:nvPr/>
        </p:nvCxnSpPr>
        <p:spPr>
          <a:xfrm>
            <a:off x="2648595" y="380165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E568902A-7E4F-DBC8-AE2A-382EB5DD27CA}"/>
              </a:ext>
            </a:extLst>
          </p:cNvPr>
          <p:cNvCxnSpPr>
            <a:cxnSpLocks/>
          </p:cNvCxnSpPr>
          <p:nvPr/>
        </p:nvCxnSpPr>
        <p:spPr>
          <a:xfrm>
            <a:off x="2648595" y="398265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FED0BBF0-0276-FD14-E57C-CAC6F3FE20C5}"/>
              </a:ext>
            </a:extLst>
          </p:cNvPr>
          <p:cNvCxnSpPr>
            <a:cxnSpLocks/>
          </p:cNvCxnSpPr>
          <p:nvPr/>
        </p:nvCxnSpPr>
        <p:spPr>
          <a:xfrm>
            <a:off x="2648595" y="4201504"/>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82F1A9A3-122A-EBAD-F762-3CB5BF0AFCF8}"/>
              </a:ext>
            </a:extLst>
          </p:cNvPr>
          <p:cNvCxnSpPr/>
          <p:nvPr/>
        </p:nvCxnSpPr>
        <p:spPr>
          <a:xfrm>
            <a:off x="2792973" y="3669838"/>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DFF4616D-62E9-9338-EB34-6A15F050E3BA}"/>
              </a:ext>
            </a:extLst>
          </p:cNvPr>
          <p:cNvCxnSpPr>
            <a:cxnSpLocks/>
          </p:cNvCxnSpPr>
          <p:nvPr/>
        </p:nvCxnSpPr>
        <p:spPr>
          <a:xfrm>
            <a:off x="2945373" y="3688784"/>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A2C745CA-02C3-2915-C9AE-17005A7E721B}"/>
              </a:ext>
            </a:extLst>
          </p:cNvPr>
          <p:cNvCxnSpPr/>
          <p:nvPr/>
        </p:nvCxnSpPr>
        <p:spPr>
          <a:xfrm>
            <a:off x="3118628" y="3648571"/>
            <a:ext cx="0" cy="765870"/>
          </a:xfrm>
          <a:prstGeom prst="line">
            <a:avLst/>
          </a:prstGeom>
        </p:spPr>
        <p:style>
          <a:lnRef idx="2">
            <a:schemeClr val="dk1"/>
          </a:lnRef>
          <a:fillRef idx="0">
            <a:schemeClr val="dk1"/>
          </a:fillRef>
          <a:effectRef idx="1">
            <a:schemeClr val="dk1"/>
          </a:effectRef>
          <a:fontRef idx="minor">
            <a:schemeClr val="tx1"/>
          </a:fontRef>
        </p:style>
      </p:cxnSp>
      <p:sp>
        <p:nvSpPr>
          <p:cNvPr id="72" name="Rectangle: Single Corner Snipped 71">
            <a:extLst>
              <a:ext uri="{FF2B5EF4-FFF2-40B4-BE49-F238E27FC236}">
                <a16:creationId xmlns:a16="http://schemas.microsoft.com/office/drawing/2014/main" id="{DAAA8B4C-7B9C-90F4-C4BC-3A2C9478CD6B}"/>
              </a:ext>
            </a:extLst>
          </p:cNvPr>
          <p:cNvSpPr/>
          <p:nvPr/>
        </p:nvSpPr>
        <p:spPr>
          <a:xfrm>
            <a:off x="3421291" y="3686918"/>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3" name="Straight Connector 72">
            <a:extLst>
              <a:ext uri="{FF2B5EF4-FFF2-40B4-BE49-F238E27FC236}">
                <a16:creationId xmlns:a16="http://schemas.microsoft.com/office/drawing/2014/main" id="{53C02F86-5A8D-F4EC-C05D-9540CB18EF51}"/>
              </a:ext>
            </a:extLst>
          </p:cNvPr>
          <p:cNvCxnSpPr>
            <a:cxnSpLocks/>
          </p:cNvCxnSpPr>
          <p:nvPr/>
        </p:nvCxnSpPr>
        <p:spPr>
          <a:xfrm>
            <a:off x="3421291" y="381873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AD2E7A58-D748-0154-F367-567EE9B9AE98}"/>
              </a:ext>
            </a:extLst>
          </p:cNvPr>
          <p:cNvCxnSpPr>
            <a:cxnSpLocks/>
          </p:cNvCxnSpPr>
          <p:nvPr/>
        </p:nvCxnSpPr>
        <p:spPr>
          <a:xfrm>
            <a:off x="3421291" y="399973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3C0FEEA8-808A-7625-0561-1E80BE39E9BC}"/>
              </a:ext>
            </a:extLst>
          </p:cNvPr>
          <p:cNvCxnSpPr>
            <a:cxnSpLocks/>
          </p:cNvCxnSpPr>
          <p:nvPr/>
        </p:nvCxnSpPr>
        <p:spPr>
          <a:xfrm>
            <a:off x="3421291" y="4218584"/>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CCC97A48-94B3-BC5B-A164-FD81F1B77731}"/>
              </a:ext>
            </a:extLst>
          </p:cNvPr>
          <p:cNvCxnSpPr/>
          <p:nvPr/>
        </p:nvCxnSpPr>
        <p:spPr>
          <a:xfrm>
            <a:off x="3565669" y="3686918"/>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77" name="Straight Connector 76">
            <a:extLst>
              <a:ext uri="{FF2B5EF4-FFF2-40B4-BE49-F238E27FC236}">
                <a16:creationId xmlns:a16="http://schemas.microsoft.com/office/drawing/2014/main" id="{A613B9AD-0CD8-8637-6A4E-B1AA47A198E3}"/>
              </a:ext>
            </a:extLst>
          </p:cNvPr>
          <p:cNvCxnSpPr>
            <a:cxnSpLocks/>
          </p:cNvCxnSpPr>
          <p:nvPr/>
        </p:nvCxnSpPr>
        <p:spPr>
          <a:xfrm>
            <a:off x="3718069" y="3705864"/>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14D72349-A924-7ED5-0A4C-FB47D8DFF023}"/>
              </a:ext>
            </a:extLst>
          </p:cNvPr>
          <p:cNvCxnSpPr/>
          <p:nvPr/>
        </p:nvCxnSpPr>
        <p:spPr>
          <a:xfrm>
            <a:off x="3866979" y="3705864"/>
            <a:ext cx="0" cy="765870"/>
          </a:xfrm>
          <a:prstGeom prst="line">
            <a:avLst/>
          </a:prstGeom>
        </p:spPr>
        <p:style>
          <a:lnRef idx="2">
            <a:schemeClr val="dk1"/>
          </a:lnRef>
          <a:fillRef idx="0">
            <a:schemeClr val="dk1"/>
          </a:fillRef>
          <a:effectRef idx="1">
            <a:schemeClr val="dk1"/>
          </a:effectRef>
          <a:fontRef idx="minor">
            <a:schemeClr val="tx1"/>
          </a:fontRef>
        </p:style>
      </p:cxnSp>
      <p:sp>
        <p:nvSpPr>
          <p:cNvPr id="79" name="Rectangle: Single Corner Snipped 78">
            <a:extLst>
              <a:ext uri="{FF2B5EF4-FFF2-40B4-BE49-F238E27FC236}">
                <a16:creationId xmlns:a16="http://schemas.microsoft.com/office/drawing/2014/main" id="{D377D1C4-38AB-D70C-35A7-5073025A769E}"/>
              </a:ext>
            </a:extLst>
          </p:cNvPr>
          <p:cNvSpPr/>
          <p:nvPr/>
        </p:nvSpPr>
        <p:spPr>
          <a:xfrm>
            <a:off x="4137655" y="3669838"/>
            <a:ext cx="623678" cy="74460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0" name="Straight Connector 79">
            <a:extLst>
              <a:ext uri="{FF2B5EF4-FFF2-40B4-BE49-F238E27FC236}">
                <a16:creationId xmlns:a16="http://schemas.microsoft.com/office/drawing/2014/main" id="{19521EC9-A804-8186-02BD-AB9C7353FFEE}"/>
              </a:ext>
            </a:extLst>
          </p:cNvPr>
          <p:cNvCxnSpPr>
            <a:cxnSpLocks/>
          </p:cNvCxnSpPr>
          <p:nvPr/>
        </p:nvCxnSpPr>
        <p:spPr>
          <a:xfrm>
            <a:off x="4137655" y="3801652"/>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5123E4ED-43F2-AF57-29A9-369E43AC9813}"/>
              </a:ext>
            </a:extLst>
          </p:cNvPr>
          <p:cNvCxnSpPr>
            <a:cxnSpLocks/>
          </p:cNvCxnSpPr>
          <p:nvPr/>
        </p:nvCxnSpPr>
        <p:spPr>
          <a:xfrm>
            <a:off x="4137655" y="3982653"/>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640244B0-9B51-1F36-8A43-3CE364C59427}"/>
              </a:ext>
            </a:extLst>
          </p:cNvPr>
          <p:cNvCxnSpPr>
            <a:cxnSpLocks/>
          </p:cNvCxnSpPr>
          <p:nvPr/>
        </p:nvCxnSpPr>
        <p:spPr>
          <a:xfrm>
            <a:off x="4137655" y="4201504"/>
            <a:ext cx="623678" cy="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D214F3F3-EF36-634F-7320-1E219B805FF1}"/>
              </a:ext>
            </a:extLst>
          </p:cNvPr>
          <p:cNvCxnSpPr/>
          <p:nvPr/>
        </p:nvCxnSpPr>
        <p:spPr>
          <a:xfrm>
            <a:off x="4282033" y="3669838"/>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4AE0D3B-DF82-B335-B54A-221F9E3DB3B7}"/>
              </a:ext>
            </a:extLst>
          </p:cNvPr>
          <p:cNvCxnSpPr>
            <a:cxnSpLocks/>
          </p:cNvCxnSpPr>
          <p:nvPr/>
        </p:nvCxnSpPr>
        <p:spPr>
          <a:xfrm>
            <a:off x="4434433" y="3688784"/>
            <a:ext cx="0" cy="76587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49B6A615-92E2-2325-836A-E1F8C448250B}"/>
              </a:ext>
            </a:extLst>
          </p:cNvPr>
          <p:cNvCxnSpPr/>
          <p:nvPr/>
        </p:nvCxnSpPr>
        <p:spPr>
          <a:xfrm>
            <a:off x="4607688" y="3648571"/>
            <a:ext cx="0" cy="765870"/>
          </a:xfrm>
          <a:prstGeom prst="line">
            <a:avLst/>
          </a:prstGeom>
        </p:spPr>
        <p:style>
          <a:lnRef idx="2">
            <a:schemeClr val="dk1"/>
          </a:lnRef>
          <a:fillRef idx="0">
            <a:schemeClr val="dk1"/>
          </a:fillRef>
          <a:effectRef idx="1">
            <a:schemeClr val="dk1"/>
          </a:effectRef>
          <a:fontRef idx="minor">
            <a:schemeClr val="tx1"/>
          </a:fontRef>
        </p:style>
      </p:cxnSp>
      <p:pic>
        <p:nvPicPr>
          <p:cNvPr id="87" name="Picture 86">
            <a:extLst>
              <a:ext uri="{FF2B5EF4-FFF2-40B4-BE49-F238E27FC236}">
                <a16:creationId xmlns:a16="http://schemas.microsoft.com/office/drawing/2014/main" id="{D88B4C46-7716-8AF7-0C69-B9B581907F7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498037" y="2971634"/>
            <a:ext cx="457201" cy="457201"/>
          </a:xfrm>
          <a:prstGeom prst="rect">
            <a:avLst/>
          </a:prstGeom>
        </p:spPr>
      </p:pic>
      <p:sp>
        <p:nvSpPr>
          <p:cNvPr id="146" name="Arrow: Right 145">
            <a:extLst>
              <a:ext uri="{FF2B5EF4-FFF2-40B4-BE49-F238E27FC236}">
                <a16:creationId xmlns:a16="http://schemas.microsoft.com/office/drawing/2014/main" id="{965C27C3-CAD0-04D1-8AE2-2E6F4AC9CEF7}"/>
              </a:ext>
            </a:extLst>
          </p:cNvPr>
          <p:cNvSpPr/>
          <p:nvPr/>
        </p:nvSpPr>
        <p:spPr>
          <a:xfrm>
            <a:off x="1819545" y="2630242"/>
            <a:ext cx="590196" cy="13834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7" name="Arrow: Right 146">
            <a:extLst>
              <a:ext uri="{FF2B5EF4-FFF2-40B4-BE49-F238E27FC236}">
                <a16:creationId xmlns:a16="http://schemas.microsoft.com/office/drawing/2014/main" id="{0CA208DE-E77F-E807-BD29-9320C8CF864D}"/>
              </a:ext>
            </a:extLst>
          </p:cNvPr>
          <p:cNvSpPr/>
          <p:nvPr/>
        </p:nvSpPr>
        <p:spPr>
          <a:xfrm>
            <a:off x="4829386" y="2700346"/>
            <a:ext cx="590196" cy="13834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8" name="Oval 147">
            <a:extLst>
              <a:ext uri="{FF2B5EF4-FFF2-40B4-BE49-F238E27FC236}">
                <a16:creationId xmlns:a16="http://schemas.microsoft.com/office/drawing/2014/main" id="{AB6FC409-A410-9232-F8AC-8F36E447FDC1}"/>
              </a:ext>
            </a:extLst>
          </p:cNvPr>
          <p:cNvSpPr/>
          <p:nvPr/>
        </p:nvSpPr>
        <p:spPr>
          <a:xfrm>
            <a:off x="5465659" y="2304064"/>
            <a:ext cx="1380534" cy="12529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9" name="Speech Bubble: Oval 148">
            <a:extLst>
              <a:ext uri="{FF2B5EF4-FFF2-40B4-BE49-F238E27FC236}">
                <a16:creationId xmlns:a16="http://schemas.microsoft.com/office/drawing/2014/main" id="{2FCA6C78-570A-95FD-1168-8E55D7868A1A}"/>
              </a:ext>
            </a:extLst>
          </p:cNvPr>
          <p:cNvSpPr/>
          <p:nvPr/>
        </p:nvSpPr>
        <p:spPr>
          <a:xfrm>
            <a:off x="5699777" y="2601600"/>
            <a:ext cx="914400" cy="61264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a:t>
            </a:r>
            <a:endParaRPr lang="en-IN" sz="3600" dirty="0"/>
          </a:p>
        </p:txBody>
      </p:sp>
      <p:sp>
        <p:nvSpPr>
          <p:cNvPr id="150" name="Arrow: Right 149">
            <a:extLst>
              <a:ext uri="{FF2B5EF4-FFF2-40B4-BE49-F238E27FC236}">
                <a16:creationId xmlns:a16="http://schemas.microsoft.com/office/drawing/2014/main" id="{F8416D5D-72F7-2C14-D04D-F0217045143A}"/>
              </a:ext>
            </a:extLst>
          </p:cNvPr>
          <p:cNvSpPr/>
          <p:nvPr/>
        </p:nvSpPr>
        <p:spPr>
          <a:xfrm>
            <a:off x="6954835" y="2700346"/>
            <a:ext cx="590196" cy="13834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1" name="Oval 150">
            <a:extLst>
              <a:ext uri="{FF2B5EF4-FFF2-40B4-BE49-F238E27FC236}">
                <a16:creationId xmlns:a16="http://schemas.microsoft.com/office/drawing/2014/main" id="{05C3A637-53C6-FCF0-804B-E62275EB3952}"/>
              </a:ext>
            </a:extLst>
          </p:cNvPr>
          <p:cNvSpPr/>
          <p:nvPr/>
        </p:nvSpPr>
        <p:spPr>
          <a:xfrm>
            <a:off x="7589867" y="2204861"/>
            <a:ext cx="1380534" cy="12529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52" name="Hexagon 151">
            <a:extLst>
              <a:ext uri="{FF2B5EF4-FFF2-40B4-BE49-F238E27FC236}">
                <a16:creationId xmlns:a16="http://schemas.microsoft.com/office/drawing/2014/main" id="{F0253D54-4D80-9FE9-6CCC-B594FAC0B67A}"/>
              </a:ext>
            </a:extLst>
          </p:cNvPr>
          <p:cNvSpPr/>
          <p:nvPr/>
        </p:nvSpPr>
        <p:spPr>
          <a:xfrm>
            <a:off x="7884443" y="2463429"/>
            <a:ext cx="808524" cy="722490"/>
          </a:xfrm>
          <a:prstGeom prst="hexag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4" name="Straight Connector 153">
            <a:extLst>
              <a:ext uri="{FF2B5EF4-FFF2-40B4-BE49-F238E27FC236}">
                <a16:creationId xmlns:a16="http://schemas.microsoft.com/office/drawing/2014/main" id="{A65EE0A5-DF05-6688-D7E6-FDFDAC229CDE}"/>
              </a:ext>
            </a:extLst>
          </p:cNvPr>
          <p:cNvCxnSpPr>
            <a:cxnSpLocks/>
            <a:stCxn id="152" idx="4"/>
            <a:endCxn id="152" idx="1"/>
          </p:cNvCxnSpPr>
          <p:nvPr/>
        </p:nvCxnSpPr>
        <p:spPr>
          <a:xfrm>
            <a:off x="8065066" y="2463429"/>
            <a:ext cx="447279" cy="722490"/>
          </a:xfrm>
          <a:prstGeom prst="line">
            <a:avLst/>
          </a:prstGeom>
        </p:spPr>
        <p:style>
          <a:lnRef idx="2">
            <a:schemeClr val="dk1"/>
          </a:lnRef>
          <a:fillRef idx="0">
            <a:schemeClr val="dk1"/>
          </a:fillRef>
          <a:effectRef idx="1">
            <a:schemeClr val="dk1"/>
          </a:effectRef>
          <a:fontRef idx="minor">
            <a:schemeClr val="tx1"/>
          </a:fontRef>
        </p:style>
      </p:cxnSp>
      <p:cxnSp>
        <p:nvCxnSpPr>
          <p:cNvPr id="159" name="Straight Connector 158">
            <a:extLst>
              <a:ext uri="{FF2B5EF4-FFF2-40B4-BE49-F238E27FC236}">
                <a16:creationId xmlns:a16="http://schemas.microsoft.com/office/drawing/2014/main" id="{657EBFC3-7E8B-0DC9-5D35-335275855D1A}"/>
              </a:ext>
            </a:extLst>
          </p:cNvPr>
          <p:cNvCxnSpPr>
            <a:cxnSpLocks/>
          </p:cNvCxnSpPr>
          <p:nvPr/>
        </p:nvCxnSpPr>
        <p:spPr>
          <a:xfrm flipH="1">
            <a:off x="8065065" y="2477745"/>
            <a:ext cx="447279" cy="722490"/>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id="{519D320A-9422-BF8A-93EF-B551A0B1C047}"/>
              </a:ext>
            </a:extLst>
          </p:cNvPr>
          <p:cNvCxnSpPr>
            <a:cxnSpLocks/>
            <a:stCxn id="152" idx="3"/>
            <a:endCxn id="152" idx="0"/>
          </p:cNvCxnSpPr>
          <p:nvPr/>
        </p:nvCxnSpPr>
        <p:spPr>
          <a:xfrm>
            <a:off x="7884443" y="2824674"/>
            <a:ext cx="808524" cy="0"/>
          </a:xfrm>
          <a:prstGeom prst="line">
            <a:avLst/>
          </a:prstGeom>
        </p:spPr>
        <p:style>
          <a:lnRef idx="2">
            <a:schemeClr val="dk1"/>
          </a:lnRef>
          <a:fillRef idx="0">
            <a:schemeClr val="dk1"/>
          </a:fillRef>
          <a:effectRef idx="1">
            <a:schemeClr val="dk1"/>
          </a:effectRef>
          <a:fontRef idx="minor">
            <a:schemeClr val="tx1"/>
          </a:fontRef>
        </p:style>
      </p:cxnSp>
      <p:sp>
        <p:nvSpPr>
          <p:cNvPr id="171" name="Arrow: Right 170">
            <a:extLst>
              <a:ext uri="{FF2B5EF4-FFF2-40B4-BE49-F238E27FC236}">
                <a16:creationId xmlns:a16="http://schemas.microsoft.com/office/drawing/2014/main" id="{388EB076-50BA-41FD-A3B7-BDB0C833864E}"/>
              </a:ext>
            </a:extLst>
          </p:cNvPr>
          <p:cNvSpPr/>
          <p:nvPr/>
        </p:nvSpPr>
        <p:spPr>
          <a:xfrm>
            <a:off x="9062062" y="2743196"/>
            <a:ext cx="590196" cy="13834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2" name="Speech Bubble: Oval 171">
            <a:extLst>
              <a:ext uri="{FF2B5EF4-FFF2-40B4-BE49-F238E27FC236}">
                <a16:creationId xmlns:a16="http://schemas.microsoft.com/office/drawing/2014/main" id="{40A4CD93-843E-54D9-05CD-094DE21AF295}"/>
              </a:ext>
            </a:extLst>
          </p:cNvPr>
          <p:cNvSpPr/>
          <p:nvPr/>
        </p:nvSpPr>
        <p:spPr>
          <a:xfrm>
            <a:off x="9842683" y="2484776"/>
            <a:ext cx="1407560" cy="612648"/>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3" name="TextBox 172">
            <a:extLst>
              <a:ext uri="{FF2B5EF4-FFF2-40B4-BE49-F238E27FC236}">
                <a16:creationId xmlns:a16="http://schemas.microsoft.com/office/drawing/2014/main" id="{A732DB5F-3B7F-01F8-3B5F-105681F6DAC1}"/>
              </a:ext>
            </a:extLst>
          </p:cNvPr>
          <p:cNvSpPr txBox="1"/>
          <p:nvPr/>
        </p:nvSpPr>
        <p:spPr>
          <a:xfrm>
            <a:off x="10104674" y="2574849"/>
            <a:ext cx="1068513" cy="369332"/>
          </a:xfrm>
          <a:prstGeom prst="rect">
            <a:avLst/>
          </a:prstGeom>
          <a:noFill/>
        </p:spPr>
        <p:txBody>
          <a:bodyPr wrap="square" rtlCol="0">
            <a:spAutoFit/>
          </a:bodyPr>
          <a:lstStyle/>
          <a:p>
            <a:r>
              <a:rPr lang="en-US" dirty="0"/>
              <a:t>Answer</a:t>
            </a:r>
            <a:endParaRPr lang="en-IN" dirty="0"/>
          </a:p>
        </p:txBody>
      </p:sp>
      <p:sp>
        <p:nvSpPr>
          <p:cNvPr id="176" name="TextBox 175">
            <a:extLst>
              <a:ext uri="{FF2B5EF4-FFF2-40B4-BE49-F238E27FC236}">
                <a16:creationId xmlns:a16="http://schemas.microsoft.com/office/drawing/2014/main" id="{6C582F52-369A-10DB-5D46-C25E43BFF4E0}"/>
              </a:ext>
            </a:extLst>
          </p:cNvPr>
          <p:cNvSpPr txBox="1"/>
          <p:nvPr/>
        </p:nvSpPr>
        <p:spPr>
          <a:xfrm>
            <a:off x="3140407" y="4689439"/>
            <a:ext cx="1303861" cy="369332"/>
          </a:xfrm>
          <a:prstGeom prst="rect">
            <a:avLst/>
          </a:prstGeom>
          <a:noFill/>
        </p:spPr>
        <p:txBody>
          <a:bodyPr wrap="square" rtlCol="0">
            <a:spAutoFit/>
          </a:bodyPr>
          <a:lstStyle/>
          <a:p>
            <a:r>
              <a:rPr lang="en-US" dirty="0"/>
              <a:t>Retrieve</a:t>
            </a:r>
            <a:endParaRPr lang="en-IN" dirty="0"/>
          </a:p>
        </p:txBody>
      </p:sp>
      <p:sp>
        <p:nvSpPr>
          <p:cNvPr id="177" name="TextBox 176">
            <a:extLst>
              <a:ext uri="{FF2B5EF4-FFF2-40B4-BE49-F238E27FC236}">
                <a16:creationId xmlns:a16="http://schemas.microsoft.com/office/drawing/2014/main" id="{91E743A9-2377-FDD1-4646-7951163D39E7}"/>
              </a:ext>
            </a:extLst>
          </p:cNvPr>
          <p:cNvSpPr txBox="1"/>
          <p:nvPr/>
        </p:nvSpPr>
        <p:spPr>
          <a:xfrm>
            <a:off x="5655142" y="3680326"/>
            <a:ext cx="1303861" cy="369332"/>
          </a:xfrm>
          <a:prstGeom prst="rect">
            <a:avLst/>
          </a:prstGeom>
          <a:noFill/>
        </p:spPr>
        <p:txBody>
          <a:bodyPr wrap="square" rtlCol="0">
            <a:spAutoFit/>
          </a:bodyPr>
          <a:lstStyle/>
          <a:p>
            <a:r>
              <a:rPr lang="en-US" dirty="0"/>
              <a:t>Prompt</a:t>
            </a:r>
            <a:endParaRPr lang="en-IN" dirty="0"/>
          </a:p>
        </p:txBody>
      </p:sp>
      <p:sp>
        <p:nvSpPr>
          <p:cNvPr id="178" name="TextBox 177">
            <a:extLst>
              <a:ext uri="{FF2B5EF4-FFF2-40B4-BE49-F238E27FC236}">
                <a16:creationId xmlns:a16="http://schemas.microsoft.com/office/drawing/2014/main" id="{9D0B658E-5F82-3883-24D0-85FB2F5A1C70}"/>
              </a:ext>
            </a:extLst>
          </p:cNvPr>
          <p:cNvSpPr txBox="1"/>
          <p:nvPr/>
        </p:nvSpPr>
        <p:spPr>
          <a:xfrm>
            <a:off x="8024277" y="3583329"/>
            <a:ext cx="1303861" cy="369332"/>
          </a:xfrm>
          <a:prstGeom prst="rect">
            <a:avLst/>
          </a:prstGeom>
          <a:noFill/>
        </p:spPr>
        <p:txBody>
          <a:bodyPr wrap="square" rtlCol="0">
            <a:spAutoFit/>
          </a:bodyPr>
          <a:lstStyle/>
          <a:p>
            <a:r>
              <a:rPr lang="en-US" dirty="0"/>
              <a:t>LLM</a:t>
            </a:r>
            <a:endParaRPr lang="en-IN" dirty="0"/>
          </a:p>
        </p:txBody>
      </p:sp>
    </p:spTree>
    <p:extLst>
      <p:ext uri="{BB962C8B-B14F-4D97-AF65-F5344CB8AC3E}">
        <p14:creationId xmlns:p14="http://schemas.microsoft.com/office/powerpoint/2010/main" val="2634013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3CDF3-8AA2-7645-27CB-C2E68715F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FE3C8-5B15-9277-FC2F-D16130B144BC}"/>
              </a:ext>
            </a:extLst>
          </p:cNvPr>
          <p:cNvSpPr>
            <a:spLocks noGrp="1"/>
          </p:cNvSpPr>
          <p:nvPr>
            <p:ph type="title"/>
          </p:nvPr>
        </p:nvSpPr>
        <p:spPr>
          <a:xfrm>
            <a:off x="240245" y="590550"/>
            <a:ext cx="10515600" cy="1325563"/>
          </a:xfrm>
        </p:spPr>
        <p:txBody>
          <a:bodyPr>
            <a:noAutofit/>
          </a:bodyPr>
          <a:lstStyle/>
          <a:p>
            <a:r>
              <a:rPr lang="en-IN"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Retrieval and Generation</a:t>
            </a:r>
            <a:br>
              <a:rPr lang="en-IN" sz="3200" b="1" dirty="0">
                <a:solidFill>
                  <a:schemeClr val="tx1">
                    <a:lumMod val="95000"/>
                    <a:lumOff val="5000"/>
                  </a:schemeClr>
                </a:solidFill>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F6BB9D-C256-4BE4-0F6D-939E01233278}"/>
              </a:ext>
            </a:extLst>
          </p:cNvPr>
          <p:cNvSpPr>
            <a:spLocks noGrp="1"/>
          </p:cNvSpPr>
          <p:nvPr>
            <p:ph idx="1"/>
          </p:nvPr>
        </p:nvSpPr>
        <p:spPr>
          <a:xfrm>
            <a:off x="228001" y="1405069"/>
            <a:ext cx="10515600" cy="4351338"/>
          </a:xfrm>
        </p:spPr>
        <p:txBody>
          <a:bodyPr/>
          <a:lstStyle/>
          <a:p>
            <a:pPr marL="0" indent="0" algn="l" fontAlgn="base">
              <a:spcBef>
                <a:spcPts val="1200"/>
              </a:spcBef>
              <a:spcAft>
                <a:spcPts val="300"/>
              </a:spcAft>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Retrieve:</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Given a user input, relevant splits are retrieved from storage using a Retriever.</a:t>
            </a:r>
          </a:p>
          <a:p>
            <a:pPr marL="0" indent="0" algn="l" fontAlgn="base">
              <a:spcBef>
                <a:spcPts val="1200"/>
              </a:spcBef>
              <a:spcAft>
                <a:spcPts val="300"/>
              </a:spcAft>
              <a:buNone/>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Generate:</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 A Chat Model / LLM produces an answer using a prompt that includes the question and the retrieved data.</a:t>
            </a:r>
          </a:p>
          <a:p>
            <a:pPr marL="0" indent="0">
              <a:buNone/>
            </a:pPr>
            <a:endParaRPr lang="en-IN" b="1" dirty="0"/>
          </a:p>
        </p:txBody>
      </p:sp>
      <p:cxnSp>
        <p:nvCxnSpPr>
          <p:cNvPr id="4" name="Straight Connector 3">
            <a:extLst>
              <a:ext uri="{FF2B5EF4-FFF2-40B4-BE49-F238E27FC236}">
                <a16:creationId xmlns:a16="http://schemas.microsoft.com/office/drawing/2014/main" id="{E7BF82A3-5897-DFE6-7AAB-975767DB0565}"/>
              </a:ext>
            </a:extLst>
          </p:cNvPr>
          <p:cNvCxnSpPr>
            <a:cxnSpLocks/>
          </p:cNvCxnSpPr>
          <p:nvPr/>
        </p:nvCxnSpPr>
        <p:spPr>
          <a:xfrm>
            <a:off x="228001" y="110159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019600E7-8F29-9A89-7018-8D59CD7AD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523" y="85932"/>
            <a:ext cx="1570121" cy="1015661"/>
          </a:xfrm>
          <a:prstGeom prst="rect">
            <a:avLst/>
          </a:prstGeom>
        </p:spPr>
      </p:pic>
    </p:spTree>
    <p:extLst>
      <p:ext uri="{BB962C8B-B14F-4D97-AF65-F5344CB8AC3E}">
        <p14:creationId xmlns:p14="http://schemas.microsoft.com/office/powerpoint/2010/main" val="1087769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693AF-E0B3-83F1-F61F-847495B3CCD7}"/>
              </a:ext>
            </a:extLst>
          </p:cNvPr>
          <p:cNvSpPr txBox="1"/>
          <p:nvPr/>
        </p:nvSpPr>
        <p:spPr>
          <a:xfrm>
            <a:off x="3451412" y="2827516"/>
            <a:ext cx="4312023" cy="923330"/>
          </a:xfrm>
          <a:prstGeom prst="rect">
            <a:avLst/>
          </a:prstGeom>
          <a:noFill/>
        </p:spPr>
        <p:txBody>
          <a:bodyPr wrap="square" rtlCol="0">
            <a:spAutoFit/>
          </a:bodyPr>
          <a:lstStyle/>
          <a:p>
            <a:r>
              <a:rPr lang="en-US" sz="5400" dirty="0"/>
              <a:t>  Thank you</a:t>
            </a:r>
            <a:endParaRPr lang="en-IN" sz="5400" dirty="0"/>
          </a:p>
        </p:txBody>
      </p:sp>
      <p:pic>
        <p:nvPicPr>
          <p:cNvPr id="4" name="Picture 3">
            <a:extLst>
              <a:ext uri="{FF2B5EF4-FFF2-40B4-BE49-F238E27FC236}">
                <a16:creationId xmlns:a16="http://schemas.microsoft.com/office/drawing/2014/main" id="{0A4B3EB7-0CFA-1EF9-3D51-FCE4E68C00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1537" y="0"/>
            <a:ext cx="1567295" cy="981778"/>
          </a:xfrm>
          <a:prstGeom prst="rect">
            <a:avLst/>
          </a:prstGeom>
        </p:spPr>
      </p:pic>
    </p:spTree>
    <p:extLst>
      <p:ext uri="{BB962C8B-B14F-4D97-AF65-F5344CB8AC3E}">
        <p14:creationId xmlns:p14="http://schemas.microsoft.com/office/powerpoint/2010/main" val="1482409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FE49-05F0-A574-713A-9B4FBFBD45DE}"/>
              </a:ext>
            </a:extLst>
          </p:cNvPr>
          <p:cNvSpPr>
            <a:spLocks noGrp="1"/>
          </p:cNvSpPr>
          <p:nvPr>
            <p:ph type="title"/>
          </p:nvPr>
        </p:nvSpPr>
        <p:spPr>
          <a:xfrm>
            <a:off x="838200" y="365126"/>
            <a:ext cx="10515600" cy="744484"/>
          </a:xfrm>
        </p:spPr>
        <p:txBody>
          <a:bodyPr>
            <a:normAutofit/>
          </a:bodyPr>
          <a:lstStyle/>
          <a:p>
            <a:r>
              <a:rPr lang="en-US" sz="3200" b="1" dirty="0">
                <a:latin typeface="Times New Roman" panose="02020603050405020304" pitchFamily="18" charset="0"/>
                <a:cs typeface="Times New Roman" panose="02020603050405020304" pitchFamily="18" charset="0"/>
              </a:rPr>
              <a:t>Content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97A33F-FEB1-CDC0-8442-EABDEC3EFCB4}"/>
              </a:ext>
            </a:extLst>
          </p:cNvPr>
          <p:cNvSpPr>
            <a:spLocks noGrp="1"/>
          </p:cNvSpPr>
          <p:nvPr>
            <p:ph idx="1"/>
          </p:nvPr>
        </p:nvSpPr>
        <p:spPr>
          <a:xfrm>
            <a:off x="540249" y="1253331"/>
            <a:ext cx="10515600" cy="4351338"/>
          </a:xfrm>
        </p:spPr>
        <p:txBody>
          <a:bodyPr/>
          <a:lstStyle/>
          <a:p>
            <a:pPr marL="571500" indent="-571500">
              <a:buFont typeface="+mj-lt"/>
              <a:buAutoNum type="romanUcPeriod"/>
            </a:pPr>
            <a:r>
              <a:rPr lang="en-US" sz="2800" b="1" dirty="0">
                <a:latin typeface="Times New Roman" panose="02020603050405020304" pitchFamily="18" charset="0"/>
                <a:cs typeface="Times New Roman" panose="02020603050405020304" pitchFamily="18" charset="0"/>
              </a:rPr>
              <a:t>Introduction</a:t>
            </a:r>
            <a:endParaRPr lang="en-IN" dirty="0"/>
          </a:p>
        </p:txBody>
      </p:sp>
    </p:spTree>
    <p:extLst>
      <p:ext uri="{BB962C8B-B14F-4D97-AF65-F5344CB8AC3E}">
        <p14:creationId xmlns:p14="http://schemas.microsoft.com/office/powerpoint/2010/main" val="1284958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5958-A689-67CB-9A64-76A5EC2E2419}"/>
              </a:ext>
            </a:extLst>
          </p:cNvPr>
          <p:cNvSpPr>
            <a:spLocks noGrp="1"/>
          </p:cNvSpPr>
          <p:nvPr>
            <p:ph type="title"/>
          </p:nvPr>
        </p:nvSpPr>
        <p:spPr>
          <a:xfrm>
            <a:off x="361564" y="220972"/>
            <a:ext cx="10515600" cy="847226"/>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7049DD-5EFB-CCA2-4F7A-FC53273328C1}"/>
              </a:ext>
            </a:extLst>
          </p:cNvPr>
          <p:cNvSpPr>
            <a:spLocks noGrp="1"/>
          </p:cNvSpPr>
          <p:nvPr>
            <p:ph idx="1"/>
          </p:nvPr>
        </p:nvSpPr>
        <p:spPr>
          <a:xfrm>
            <a:off x="361564" y="1236634"/>
            <a:ext cx="10850366" cy="3715510"/>
          </a:xfrm>
        </p:spPr>
        <p:txBody>
          <a:bodyPr>
            <a:normAutofit/>
          </a:bodyPr>
          <a:lstStyle/>
          <a:p>
            <a:pPr algn="just"/>
            <a:r>
              <a:rPr lang="en-US" sz="1800" dirty="0">
                <a:latin typeface="Times New Roman" panose="02020603050405020304" pitchFamily="18" charset="0"/>
                <a:cs typeface="Times New Roman" panose="02020603050405020304" pitchFamily="18" charset="0"/>
              </a:rPr>
              <a:t>Developing a question-answering system tailored to the medical field using a technique called Retrieval-Augmented Generation (RAG). In simple terms, this system will be able to read and understand multiple documents related to medical topics, store relevant information, and use it to provide clear and accurate answers to user questions.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t>The system can offer responses based on the medical information within its documents, assisting users in finding reliable answers to their health-related queries quickly and effectively. This approach is especially useful for making sure that information remains relevant and accurate, even as medical knowledge grows and changes.</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65C7F0-F20B-D7A2-C1B1-08CDCAE49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8739" y="52537"/>
            <a:ext cx="1570121" cy="1015661"/>
          </a:xfrm>
          <a:prstGeom prst="rect">
            <a:avLst/>
          </a:prstGeom>
        </p:spPr>
      </p:pic>
      <p:cxnSp>
        <p:nvCxnSpPr>
          <p:cNvPr id="5" name="Straight Connector 4">
            <a:extLst>
              <a:ext uri="{FF2B5EF4-FFF2-40B4-BE49-F238E27FC236}">
                <a16:creationId xmlns:a16="http://schemas.microsoft.com/office/drawing/2014/main" id="{72A7FD72-2EE6-4F34-0B92-6807692A49E7}"/>
              </a:ext>
            </a:extLst>
          </p:cNvPr>
          <p:cNvCxnSpPr>
            <a:cxnSpLocks/>
          </p:cNvCxnSpPr>
          <p:nvPr/>
        </p:nvCxnSpPr>
        <p:spPr>
          <a:xfrm>
            <a:off x="361564" y="1109294"/>
            <a:ext cx="10582323"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47654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7C7A-3918-1B77-A969-A070E83F3248}"/>
              </a:ext>
            </a:extLst>
          </p:cNvPr>
          <p:cNvSpPr>
            <a:spLocks noGrp="1"/>
          </p:cNvSpPr>
          <p:nvPr>
            <p:ph type="title"/>
          </p:nvPr>
        </p:nvSpPr>
        <p:spPr>
          <a:xfrm>
            <a:off x="228001" y="224798"/>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Motivation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037D6A-0695-A3F8-6FAA-46FDB491A223}"/>
              </a:ext>
            </a:extLst>
          </p:cNvPr>
          <p:cNvSpPr>
            <a:spLocks noGrp="1"/>
          </p:cNvSpPr>
          <p:nvPr>
            <p:ph idx="1"/>
          </p:nvPr>
        </p:nvSpPr>
        <p:spPr>
          <a:xfrm>
            <a:off x="406685" y="1550361"/>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Improving Accessibility to Medical Knowledge many people struggle to find reliable medical information quickly. This system provides accurate, trustworthy answers, making medical knowledge more accessible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Enhancing Patient Education, by providing clear, accurate answers, the system empowers patients to better understand their health conditions, leading to informed decision-making.</a:t>
            </a:r>
            <a:endParaRPr lang="en-IN" sz="2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CCF73305-2562-6554-9182-115DBF9AD2A9}"/>
              </a:ext>
            </a:extLst>
          </p:cNvPr>
          <p:cNvCxnSpPr>
            <a:cxnSpLocks/>
          </p:cNvCxnSpPr>
          <p:nvPr/>
        </p:nvCxnSpPr>
        <p:spPr>
          <a:xfrm>
            <a:off x="228001" y="1101593"/>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5" name="Picture 4">
            <a:extLst>
              <a:ext uri="{FF2B5EF4-FFF2-40B4-BE49-F238E27FC236}">
                <a16:creationId xmlns:a16="http://schemas.microsoft.com/office/drawing/2014/main" id="{B0A29FC0-2BD0-0CDD-B599-36A0B7072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5523" y="85932"/>
            <a:ext cx="1570121" cy="1015661"/>
          </a:xfrm>
          <a:prstGeom prst="rect">
            <a:avLst/>
          </a:prstGeom>
        </p:spPr>
      </p:pic>
    </p:spTree>
    <p:extLst>
      <p:ext uri="{BB962C8B-B14F-4D97-AF65-F5344CB8AC3E}">
        <p14:creationId xmlns:p14="http://schemas.microsoft.com/office/powerpoint/2010/main" val="227454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4CCF0-E9B7-3460-BE17-68C5AE6355E6}"/>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949D04A-6039-9B69-74E6-83AAEB43341C}"/>
              </a:ext>
            </a:extLst>
          </p:cNvPr>
          <p:cNvCxnSpPr>
            <a:cxnSpLocks/>
          </p:cNvCxnSpPr>
          <p:nvPr/>
        </p:nvCxnSpPr>
        <p:spPr>
          <a:xfrm>
            <a:off x="164873" y="1109294"/>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C09E4574-C397-1BFE-39B1-FA1914C57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463" y="93633"/>
            <a:ext cx="1570121" cy="1015661"/>
          </a:xfrm>
          <a:prstGeom prst="rect">
            <a:avLst/>
          </a:prstGeom>
        </p:spPr>
      </p:pic>
      <p:sp>
        <p:nvSpPr>
          <p:cNvPr id="5" name="TextBox 4">
            <a:extLst>
              <a:ext uri="{FF2B5EF4-FFF2-40B4-BE49-F238E27FC236}">
                <a16:creationId xmlns:a16="http://schemas.microsoft.com/office/drawing/2014/main" id="{75356E78-5D30-9652-0F63-494042720648}"/>
              </a:ext>
            </a:extLst>
          </p:cNvPr>
          <p:cNvSpPr txBox="1"/>
          <p:nvPr/>
        </p:nvSpPr>
        <p:spPr>
          <a:xfrm>
            <a:off x="164873" y="524519"/>
            <a:ext cx="5412964" cy="584775"/>
          </a:xfrm>
          <a:prstGeom prst="rect">
            <a:avLst/>
          </a:prstGeom>
          <a:noFill/>
        </p:spPr>
        <p:txBody>
          <a:bodyPr wrap="square" rtlCol="0">
            <a:spAutoFit/>
          </a:bodyPr>
          <a:lstStyle/>
          <a:p>
            <a:r>
              <a:rPr lang="en-US" sz="3200" b="1" dirty="0"/>
              <a:t>Literature Survey</a:t>
            </a:r>
            <a:endParaRPr lang="en-IN" sz="3200" b="1" dirty="0"/>
          </a:p>
        </p:txBody>
      </p:sp>
      <p:sp>
        <p:nvSpPr>
          <p:cNvPr id="6" name="TextBox 5">
            <a:extLst>
              <a:ext uri="{FF2B5EF4-FFF2-40B4-BE49-F238E27FC236}">
                <a16:creationId xmlns:a16="http://schemas.microsoft.com/office/drawing/2014/main" id="{5C6C51C8-24DD-690F-0D09-828249AC2666}"/>
              </a:ext>
            </a:extLst>
          </p:cNvPr>
          <p:cNvSpPr txBox="1"/>
          <p:nvPr/>
        </p:nvSpPr>
        <p:spPr>
          <a:xfrm>
            <a:off x="325654" y="1109294"/>
            <a:ext cx="11540691" cy="6186309"/>
          </a:xfrm>
          <a:prstGeom prst="rect">
            <a:avLst/>
          </a:prstGeom>
          <a:noFill/>
        </p:spPr>
        <p:txBody>
          <a:bodyPr wrap="square" rtlCol="0">
            <a:spAutoFit/>
          </a:bodyPr>
          <a:lstStyle/>
          <a:p>
            <a:pPr algn="just"/>
            <a:r>
              <a:rPr lang="en-US" b="1" i="0" dirty="0">
                <a:solidFill>
                  <a:srgbClr val="344054"/>
                </a:solidFill>
                <a:effectLst/>
                <a:latin typeface="Times New Roman" panose="02020603050405020304" pitchFamily="18" charset="0"/>
                <a:cs typeface="Times New Roman" panose="02020603050405020304" pitchFamily="18" charset="0"/>
              </a:rPr>
              <a:t>Paper Name: </a:t>
            </a:r>
            <a:r>
              <a:rPr lang="en-US" b="0" i="0" dirty="0">
                <a:solidFill>
                  <a:srgbClr val="344054"/>
                </a:solidFill>
                <a:effectLst/>
                <a:latin typeface="Times New Roman" panose="02020603050405020304" pitchFamily="18" charset="0"/>
                <a:cs typeface="Times New Roman" panose="02020603050405020304" pitchFamily="18" charset="0"/>
              </a:rPr>
              <a:t>The Question Answering Systems: A Survey.</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Author: </a:t>
            </a:r>
            <a:r>
              <a:rPr lang="en-US" b="0" i="0" dirty="0">
                <a:solidFill>
                  <a:srgbClr val="344054"/>
                </a:solidFill>
                <a:effectLst/>
                <a:latin typeface="Times New Roman" panose="02020603050405020304" pitchFamily="18" charset="0"/>
                <a:cs typeface="Times New Roman" panose="02020603050405020304" pitchFamily="18" charset="0"/>
              </a:rPr>
              <a:t>Ali Allam.</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Date: </a:t>
            </a:r>
            <a:r>
              <a:rPr lang="en-US" b="0" i="0" dirty="0">
                <a:solidFill>
                  <a:srgbClr val="344054"/>
                </a:solidFill>
                <a:effectLst/>
                <a:latin typeface="Times New Roman" panose="02020603050405020304" pitchFamily="18" charset="0"/>
                <a:cs typeface="Times New Roman" panose="02020603050405020304" pitchFamily="18" charset="0"/>
              </a:rPr>
              <a:t>September 2023.</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Aim: </a:t>
            </a:r>
            <a:r>
              <a:rPr lang="en-US" b="0" i="0" dirty="0">
                <a:solidFill>
                  <a:srgbClr val="344054"/>
                </a:solidFill>
                <a:effectLst/>
                <a:latin typeface="Times New Roman" panose="02020603050405020304" pitchFamily="18" charset="0"/>
                <a:cs typeface="Times New Roman" panose="02020603050405020304" pitchFamily="18" charset="0"/>
              </a:rPr>
              <a:t>The aim of the paper is to summarize and organize recent research results in the field of question answering (QA) systems, providing a comprehensive overview of existing literature, classification of QA components, and evaluation of trends in the field</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Procedure: </a:t>
            </a:r>
            <a:r>
              <a:rPr lang="en-US" b="0" i="0" dirty="0">
                <a:solidFill>
                  <a:srgbClr val="344054"/>
                </a:solidFill>
                <a:effectLst/>
                <a:latin typeface="Times New Roman" panose="02020603050405020304" pitchFamily="18" charset="0"/>
                <a:cs typeface="Times New Roman" panose="02020603050405020304" pitchFamily="18" charset="0"/>
              </a:rPr>
              <a:t>The paper discusses three basic components of QA systems: question classification, document retrieval, and answer extraction. It integrates techniques from natural language processing (NLP), information retrieval (IR), and information extraction (IE). The authors present a chronological analysis of various research contributions, experimental results, and limitations of each study.</a:t>
            </a:r>
          </a:p>
          <a:p>
            <a:pPr algn="l"/>
            <a:endParaRPr lang="en-US" dirty="0">
              <a:solidFill>
                <a:srgbClr val="344054"/>
              </a:solidFill>
              <a:latin typeface="Sohne"/>
            </a:endParaRPr>
          </a:p>
          <a:p>
            <a:pPr algn="l"/>
            <a:endParaRPr lang="en-US" b="0" i="0" dirty="0">
              <a:solidFill>
                <a:srgbClr val="344054"/>
              </a:solidFill>
              <a:effectLst/>
              <a:latin typeface="Sohne"/>
            </a:endParaRPr>
          </a:p>
          <a:p>
            <a:pPr algn="l"/>
            <a:endParaRPr lang="en-US" b="0" i="0" dirty="0">
              <a:solidFill>
                <a:srgbClr val="344054"/>
              </a:solidFill>
              <a:effectLst/>
              <a:latin typeface="Sohne"/>
            </a:endParaRPr>
          </a:p>
          <a:p>
            <a:pPr algn="l"/>
            <a:endParaRPr lang="en-US" b="0" i="0" dirty="0">
              <a:solidFill>
                <a:srgbClr val="344054"/>
              </a:solidFill>
              <a:effectLst/>
              <a:latin typeface="Sohne"/>
            </a:endParaRPr>
          </a:p>
          <a:p>
            <a:pPr algn="l"/>
            <a:endParaRPr lang="en-US" b="0" i="0" dirty="0">
              <a:solidFill>
                <a:srgbClr val="344054"/>
              </a:solidFill>
              <a:effectLst/>
              <a:latin typeface="Sohne"/>
            </a:endParaRPr>
          </a:p>
          <a:p>
            <a:pPr algn="l"/>
            <a:endParaRPr lang="en-US" b="0" i="0" dirty="0">
              <a:solidFill>
                <a:srgbClr val="344054"/>
              </a:solidFill>
              <a:effectLst/>
              <a:latin typeface="Sohne"/>
            </a:endParaRPr>
          </a:p>
          <a:p>
            <a:pPr algn="l"/>
            <a:endParaRPr lang="en-US" b="0" i="0" dirty="0">
              <a:solidFill>
                <a:srgbClr val="344054"/>
              </a:solidFill>
              <a:effectLst/>
              <a:latin typeface="Sohne"/>
            </a:endParaRPr>
          </a:p>
          <a:p>
            <a:pPr algn="l"/>
            <a:endParaRPr lang="en-US" b="0" i="0" dirty="0">
              <a:solidFill>
                <a:srgbClr val="344054"/>
              </a:solidFill>
              <a:effectLst/>
              <a:latin typeface="Sohne"/>
            </a:endParaRPr>
          </a:p>
        </p:txBody>
      </p:sp>
      <p:sp>
        <p:nvSpPr>
          <p:cNvPr id="15" name="Rectangle 7">
            <a:extLst>
              <a:ext uri="{FF2B5EF4-FFF2-40B4-BE49-F238E27FC236}">
                <a16:creationId xmlns:a16="http://schemas.microsoft.com/office/drawing/2014/main" id="{D46BEB0A-6B9E-5775-64A0-F789913DA376}"/>
              </a:ext>
            </a:extLst>
          </p:cNvPr>
          <p:cNvSpPr>
            <a:spLocks noChangeArrowheads="1"/>
          </p:cNvSpPr>
          <p:nvPr/>
        </p:nvSpPr>
        <p:spPr bwMode="auto">
          <a:xfrm>
            <a:off x="439553" y="5333207"/>
            <a:ext cx="1142679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44054"/>
                </a:solidFill>
                <a:effectLst/>
                <a:latin typeface="Times New Roman" panose="02020603050405020304" pitchFamily="18" charset="0"/>
                <a:cs typeface="Times New Roman" panose="02020603050405020304" pitchFamily="18" charset="0"/>
              </a:rPr>
              <a:t>Drawback</a:t>
            </a:r>
            <a:r>
              <a:rPr lang="en-US" altLang="en-US" b="1" dirty="0">
                <a:solidFill>
                  <a:srgbClr val="344054"/>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344054"/>
                </a:solidFill>
                <a:effectLst/>
                <a:latin typeface="Times New Roman" panose="02020603050405020304" pitchFamily="18" charset="0"/>
                <a:cs typeface="Times New Roman" panose="02020603050405020304" pitchFamily="18" charset="0"/>
              </a:rPr>
              <a:t>One notable drawback mentioned is that the experiments primarily focused on "what" and "who" questions, neglecting other factoid questions such as "when" and "where" . Additionally, the survey does not encompass all previous research, focusing instead on top-publishing and top-cited authors in the QA field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299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421B8-262E-9FC9-3C8F-5370F7CDF44F}"/>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3DF1DB2-41AB-C7F0-9BF1-531786DACF1B}"/>
              </a:ext>
            </a:extLst>
          </p:cNvPr>
          <p:cNvCxnSpPr>
            <a:cxnSpLocks/>
          </p:cNvCxnSpPr>
          <p:nvPr/>
        </p:nvCxnSpPr>
        <p:spPr>
          <a:xfrm>
            <a:off x="164873" y="1109294"/>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12BED27E-B76E-0674-3967-8D8405877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463" y="93633"/>
            <a:ext cx="1570121" cy="1015661"/>
          </a:xfrm>
          <a:prstGeom prst="rect">
            <a:avLst/>
          </a:prstGeom>
        </p:spPr>
      </p:pic>
      <p:sp>
        <p:nvSpPr>
          <p:cNvPr id="5" name="TextBox 4">
            <a:extLst>
              <a:ext uri="{FF2B5EF4-FFF2-40B4-BE49-F238E27FC236}">
                <a16:creationId xmlns:a16="http://schemas.microsoft.com/office/drawing/2014/main" id="{C73A8792-1D30-A4FC-F385-A10FC766BB02}"/>
              </a:ext>
            </a:extLst>
          </p:cNvPr>
          <p:cNvSpPr txBox="1"/>
          <p:nvPr/>
        </p:nvSpPr>
        <p:spPr>
          <a:xfrm>
            <a:off x="164873" y="524519"/>
            <a:ext cx="5412964" cy="584775"/>
          </a:xfrm>
          <a:prstGeom prst="rect">
            <a:avLst/>
          </a:prstGeom>
          <a:noFill/>
        </p:spPr>
        <p:txBody>
          <a:bodyPr wrap="square" rtlCol="0">
            <a:spAutoFit/>
          </a:bodyPr>
          <a:lstStyle/>
          <a:p>
            <a:r>
              <a:rPr lang="en-US" sz="3200" b="1" dirty="0"/>
              <a:t>Literature Survey</a:t>
            </a:r>
            <a:endParaRPr lang="en-IN" sz="3200" b="1" dirty="0"/>
          </a:p>
        </p:txBody>
      </p:sp>
      <p:sp>
        <p:nvSpPr>
          <p:cNvPr id="6" name="TextBox 5">
            <a:extLst>
              <a:ext uri="{FF2B5EF4-FFF2-40B4-BE49-F238E27FC236}">
                <a16:creationId xmlns:a16="http://schemas.microsoft.com/office/drawing/2014/main" id="{79D4E8E7-BB87-3607-B0BA-4E56DC180C21}"/>
              </a:ext>
            </a:extLst>
          </p:cNvPr>
          <p:cNvSpPr txBox="1"/>
          <p:nvPr/>
        </p:nvSpPr>
        <p:spPr>
          <a:xfrm>
            <a:off x="325654" y="1109294"/>
            <a:ext cx="11540691" cy="7294305"/>
          </a:xfrm>
          <a:prstGeom prst="rect">
            <a:avLst/>
          </a:prstGeom>
          <a:noFill/>
        </p:spPr>
        <p:txBody>
          <a:bodyPr wrap="square" rtlCol="0">
            <a:spAutoFit/>
          </a:bodyPr>
          <a:lstStyle/>
          <a:p>
            <a:pPr algn="just"/>
            <a:r>
              <a:rPr lang="en-US" b="1" i="0" dirty="0">
                <a:solidFill>
                  <a:srgbClr val="344054"/>
                </a:solidFill>
                <a:effectLst/>
                <a:latin typeface="Times New Roman" panose="02020603050405020304" pitchFamily="18" charset="0"/>
                <a:cs typeface="Times New Roman" panose="02020603050405020304" pitchFamily="18" charset="0"/>
              </a:rPr>
              <a:t>Paper Name: </a:t>
            </a:r>
            <a:r>
              <a:rPr lang="en-US" b="0" i="0" dirty="0">
                <a:solidFill>
                  <a:srgbClr val="344054"/>
                </a:solidFill>
                <a:effectLst/>
                <a:latin typeface="Times New Roman" panose="02020603050405020304" pitchFamily="18" charset="0"/>
                <a:cs typeface="Times New Roman" panose="02020603050405020304" pitchFamily="18" charset="0"/>
              </a:rPr>
              <a:t>Using Vector Space Model in Question Answering System.</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Author: </a:t>
            </a:r>
            <a:r>
              <a:rPr lang="it-IT" b="0" i="0" dirty="0">
                <a:solidFill>
                  <a:srgbClr val="344054"/>
                </a:solidFill>
                <a:effectLst/>
                <a:latin typeface="Times New Roman" panose="02020603050405020304" pitchFamily="18" charset="0"/>
                <a:cs typeface="Times New Roman" panose="02020603050405020304" pitchFamily="18" charset="0"/>
              </a:rPr>
              <a:t>Jovita, Linda, Andrei Hartawan, Derwin Suhartono</a:t>
            </a:r>
            <a:r>
              <a:rPr lang="en-US" b="0" i="0" dirty="0">
                <a:solidFill>
                  <a:srgbClr val="344054"/>
                </a:solidFill>
                <a:effectLst/>
                <a:latin typeface="Times New Roman" panose="02020603050405020304" pitchFamily="18" charset="0"/>
                <a:cs typeface="Times New Roman" panose="02020603050405020304" pitchFamily="18" charset="0"/>
              </a:rPr>
              <a:t>.</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Date: </a:t>
            </a:r>
            <a:r>
              <a:rPr lang="en-US" b="0" i="0" dirty="0">
                <a:solidFill>
                  <a:srgbClr val="344054"/>
                </a:solidFill>
                <a:effectLst/>
                <a:latin typeface="Times New Roman" panose="02020603050405020304" pitchFamily="18" charset="0"/>
                <a:cs typeface="Times New Roman" panose="02020603050405020304" pitchFamily="18" charset="0"/>
              </a:rPr>
              <a:t> 2022</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Aim: </a:t>
            </a:r>
            <a:r>
              <a:rPr lang="en-US" b="0" i="0" dirty="0">
                <a:solidFill>
                  <a:srgbClr val="344054"/>
                </a:solidFill>
                <a:effectLst/>
                <a:latin typeface="Times New Roman" panose="02020603050405020304" pitchFamily="18" charset="0"/>
                <a:cs typeface="Times New Roman" panose="02020603050405020304" pitchFamily="18" charset="0"/>
              </a:rPr>
              <a:t>The paper aims to propose a new architecture for a Natural Language Question Answering (NLQA) system that utilizes a vector space model to improve the performance of question answering systems.</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Procedure: </a:t>
            </a:r>
            <a:r>
              <a:rPr lang="en-US" b="0" i="0" dirty="0">
                <a:solidFill>
                  <a:srgbClr val="344054"/>
                </a:solidFill>
                <a:effectLst/>
                <a:latin typeface="Times New Roman" panose="02020603050405020304" pitchFamily="18" charset="0"/>
                <a:cs typeface="Times New Roman" panose="02020603050405020304" pitchFamily="18" charset="0"/>
              </a:rPr>
              <a:t>The proposed NLQA system consists of three phases:</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1" i="0" dirty="0">
                <a:solidFill>
                  <a:srgbClr val="344054"/>
                </a:solidFill>
                <a:effectLst/>
                <a:latin typeface="Times New Roman" panose="02020603050405020304" pitchFamily="18" charset="0"/>
                <a:cs typeface="Times New Roman" panose="02020603050405020304" pitchFamily="18" charset="0"/>
              </a:rPr>
              <a:t>Question Processing</a:t>
            </a:r>
            <a:r>
              <a:rPr lang="en-US" b="0" i="0" dirty="0">
                <a:solidFill>
                  <a:srgbClr val="344054"/>
                </a:solidFill>
                <a:effectLst/>
                <a:latin typeface="Times New Roman" panose="02020603050405020304" pitchFamily="18" charset="0"/>
                <a:cs typeface="Times New Roman" panose="02020603050405020304" pitchFamily="18" charset="0"/>
              </a:rPr>
              <a:t>: Analyzing and classifying the user's question.</a:t>
            </a:r>
          </a:p>
          <a:p>
            <a:pPr algn="just">
              <a:buFont typeface="+mj-lt"/>
              <a:buAutoNum type="arabicPeriod"/>
            </a:pPr>
            <a:r>
              <a:rPr lang="en-US" b="1" i="0" dirty="0">
                <a:solidFill>
                  <a:srgbClr val="344054"/>
                </a:solidFill>
                <a:effectLst/>
                <a:latin typeface="Times New Roman" panose="02020603050405020304" pitchFamily="18" charset="0"/>
                <a:cs typeface="Times New Roman" panose="02020603050405020304" pitchFamily="18" charset="0"/>
              </a:rPr>
              <a:t>Document Processing</a:t>
            </a:r>
            <a:r>
              <a:rPr lang="en-US" b="0" i="0" dirty="0">
                <a:solidFill>
                  <a:srgbClr val="344054"/>
                </a:solidFill>
                <a:effectLst/>
                <a:latin typeface="Times New Roman" panose="02020603050405020304" pitchFamily="18" charset="0"/>
                <a:cs typeface="Times New Roman" panose="02020603050405020304" pitchFamily="18" charset="0"/>
              </a:rPr>
              <a:t>: Selecting relevant documents and extracting information.</a:t>
            </a:r>
          </a:p>
          <a:p>
            <a:pPr algn="just">
              <a:buFont typeface="+mj-lt"/>
              <a:buAutoNum type="arabicPeriod"/>
            </a:pPr>
            <a:r>
              <a:rPr lang="en-US" b="1" i="0" dirty="0">
                <a:solidFill>
                  <a:srgbClr val="344054"/>
                </a:solidFill>
                <a:effectLst/>
                <a:latin typeface="Times New Roman" panose="02020603050405020304" pitchFamily="18" charset="0"/>
                <a:cs typeface="Times New Roman" panose="02020603050405020304" pitchFamily="18" charset="0"/>
              </a:rPr>
              <a:t>Answer Extraction</a:t>
            </a:r>
            <a:r>
              <a:rPr lang="en-US" b="0" i="0" dirty="0">
                <a:solidFill>
                  <a:srgbClr val="344054"/>
                </a:solidFill>
                <a:effectLst/>
                <a:latin typeface="Times New Roman" panose="02020603050405020304" pitchFamily="18" charset="0"/>
                <a:cs typeface="Times New Roman" panose="02020603050405020304" pitchFamily="18" charset="0"/>
              </a:rPr>
              <a:t>: Using a vector space model to determine the best answer based on similarity measurements. The system evaluates precision and recall values, achieving an average precision of 0.547 and recall of 0.662 across different question types</a:t>
            </a:r>
          </a:p>
          <a:p>
            <a:pPr algn="l">
              <a:buFont typeface="+mj-lt"/>
              <a:buAutoNum type="arabicPeriod"/>
            </a:pPr>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0" i="0" dirty="0">
                <a:solidFill>
                  <a:srgbClr val="344054"/>
                </a:solidFill>
                <a:effectLst/>
                <a:latin typeface="Times New Roman" panose="02020603050405020304" pitchFamily="18" charset="0"/>
                <a:cs typeface="Times New Roman" panose="02020603050405020304" pitchFamily="18" charset="0"/>
              </a:rPr>
              <a:t>.</a:t>
            </a:r>
          </a:p>
          <a:p>
            <a:pPr algn="l"/>
            <a:endParaRPr lang="en-US" dirty="0">
              <a:solidFill>
                <a:srgbClr val="344054"/>
              </a:solidFill>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p:txBody>
      </p:sp>
      <p:sp>
        <p:nvSpPr>
          <p:cNvPr id="15" name="Rectangle 7">
            <a:extLst>
              <a:ext uri="{FF2B5EF4-FFF2-40B4-BE49-F238E27FC236}">
                <a16:creationId xmlns:a16="http://schemas.microsoft.com/office/drawing/2014/main" id="{10AF93A0-8165-DE48-7D57-17E3CCDD3DCF}"/>
              </a:ext>
            </a:extLst>
          </p:cNvPr>
          <p:cNvSpPr>
            <a:spLocks noChangeArrowheads="1"/>
          </p:cNvSpPr>
          <p:nvPr/>
        </p:nvSpPr>
        <p:spPr bwMode="auto">
          <a:xfrm>
            <a:off x="382603" y="5779483"/>
            <a:ext cx="1142679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44054"/>
                </a:solidFill>
                <a:effectLst/>
                <a:latin typeface="Times New Roman" panose="02020603050405020304" pitchFamily="18" charset="0"/>
                <a:cs typeface="Times New Roman" panose="02020603050405020304" pitchFamily="18" charset="0"/>
              </a:rPr>
              <a:t>Drawback: </a:t>
            </a:r>
            <a:r>
              <a:rPr lang="en-US" b="0" i="0" dirty="0">
                <a:solidFill>
                  <a:srgbClr val="344054"/>
                </a:solidFill>
                <a:effectLst/>
                <a:latin typeface="Times New Roman" panose="02020603050405020304" pitchFamily="18" charset="0"/>
                <a:cs typeface="Times New Roman" panose="02020603050405020304" pitchFamily="18" charset="0"/>
              </a:rPr>
              <a:t>One drawback noted in the study is that the system performed poorly on "what" and "why" questions, achieving only 28% accuracy for these types, indicating challenges in handling questions with diverse answer formats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751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76DDC-96FF-25B1-0089-4030D143F010}"/>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37B92E9-0085-E056-28FE-B783FD270DB0}"/>
              </a:ext>
            </a:extLst>
          </p:cNvPr>
          <p:cNvCxnSpPr>
            <a:cxnSpLocks/>
          </p:cNvCxnSpPr>
          <p:nvPr/>
        </p:nvCxnSpPr>
        <p:spPr>
          <a:xfrm>
            <a:off x="164873" y="1109294"/>
            <a:ext cx="10582323"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C2CF515F-7941-5E4D-E727-8F35FCE62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463" y="93633"/>
            <a:ext cx="1570121" cy="1015661"/>
          </a:xfrm>
          <a:prstGeom prst="rect">
            <a:avLst/>
          </a:prstGeom>
        </p:spPr>
      </p:pic>
      <p:sp>
        <p:nvSpPr>
          <p:cNvPr id="5" name="TextBox 4">
            <a:extLst>
              <a:ext uri="{FF2B5EF4-FFF2-40B4-BE49-F238E27FC236}">
                <a16:creationId xmlns:a16="http://schemas.microsoft.com/office/drawing/2014/main" id="{47ED5EF4-1207-9272-538A-E078283CB025}"/>
              </a:ext>
            </a:extLst>
          </p:cNvPr>
          <p:cNvSpPr txBox="1"/>
          <p:nvPr/>
        </p:nvSpPr>
        <p:spPr>
          <a:xfrm>
            <a:off x="164873" y="524519"/>
            <a:ext cx="5412964" cy="584775"/>
          </a:xfrm>
          <a:prstGeom prst="rect">
            <a:avLst/>
          </a:prstGeom>
          <a:noFill/>
        </p:spPr>
        <p:txBody>
          <a:bodyPr wrap="square" rtlCol="0">
            <a:spAutoFit/>
          </a:bodyPr>
          <a:lstStyle/>
          <a:p>
            <a:r>
              <a:rPr lang="en-US" sz="3200" b="1" dirty="0"/>
              <a:t>Literature Survey</a:t>
            </a:r>
            <a:endParaRPr lang="en-IN" sz="3200" b="1" dirty="0"/>
          </a:p>
        </p:txBody>
      </p:sp>
      <p:sp>
        <p:nvSpPr>
          <p:cNvPr id="6" name="TextBox 5">
            <a:extLst>
              <a:ext uri="{FF2B5EF4-FFF2-40B4-BE49-F238E27FC236}">
                <a16:creationId xmlns:a16="http://schemas.microsoft.com/office/drawing/2014/main" id="{E80420EB-CB8D-EE7A-D4AC-294E67BB261D}"/>
              </a:ext>
            </a:extLst>
          </p:cNvPr>
          <p:cNvSpPr txBox="1"/>
          <p:nvPr/>
        </p:nvSpPr>
        <p:spPr>
          <a:xfrm>
            <a:off x="325654" y="1109294"/>
            <a:ext cx="11540691" cy="6463308"/>
          </a:xfrm>
          <a:prstGeom prst="rect">
            <a:avLst/>
          </a:prstGeom>
          <a:noFill/>
        </p:spPr>
        <p:txBody>
          <a:bodyPr wrap="square" rtlCol="0">
            <a:spAutoFit/>
          </a:bodyPr>
          <a:lstStyle/>
          <a:p>
            <a:pPr algn="just"/>
            <a:r>
              <a:rPr lang="en-US" b="1" i="0" dirty="0">
                <a:solidFill>
                  <a:srgbClr val="344054"/>
                </a:solidFill>
                <a:effectLst/>
                <a:latin typeface="Times New Roman" panose="02020603050405020304" pitchFamily="18" charset="0"/>
                <a:cs typeface="Times New Roman" panose="02020603050405020304" pitchFamily="18" charset="0"/>
              </a:rPr>
              <a:t>Paper Name: </a:t>
            </a:r>
            <a:r>
              <a:rPr lang="en-US" b="0" i="0" dirty="0">
                <a:solidFill>
                  <a:srgbClr val="344054"/>
                </a:solidFill>
                <a:effectLst/>
                <a:latin typeface="Times New Roman" panose="02020603050405020304" pitchFamily="18" charset="0"/>
                <a:cs typeface="Times New Roman" panose="02020603050405020304" pitchFamily="18" charset="0"/>
              </a:rPr>
              <a:t>For Question Answering and Text Classification: Integrating Knowledge-Based and Statistical Techniques</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Author: </a:t>
            </a:r>
            <a:r>
              <a:rPr lang="en-US" b="0" i="0" dirty="0">
                <a:solidFill>
                  <a:srgbClr val="344054"/>
                </a:solidFill>
                <a:effectLst/>
                <a:latin typeface="Times New Roman" panose="02020603050405020304" pitchFamily="18" charset="0"/>
                <a:cs typeface="Times New Roman" panose="02020603050405020304" pitchFamily="18" charset="0"/>
              </a:rPr>
              <a:t>Peter Clark, John Thompson, and Bruce Porter.</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Date: </a:t>
            </a:r>
            <a:r>
              <a:rPr lang="en-US" b="0" i="0" dirty="0">
                <a:solidFill>
                  <a:srgbClr val="344054"/>
                </a:solidFill>
                <a:effectLst/>
                <a:latin typeface="Times New Roman" panose="02020603050405020304" pitchFamily="18" charset="0"/>
                <a:cs typeface="Times New Roman" panose="02020603050405020304" pitchFamily="18" charset="0"/>
              </a:rPr>
              <a:t> </a:t>
            </a:r>
            <a:r>
              <a:rPr lang="en-US" dirty="0">
                <a:solidFill>
                  <a:srgbClr val="344054"/>
                </a:solidFill>
                <a:latin typeface="Times New Roman" panose="02020603050405020304" pitchFamily="18" charset="0"/>
                <a:cs typeface="Times New Roman" panose="02020603050405020304" pitchFamily="18" charset="0"/>
              </a:rPr>
              <a:t>2023</a:t>
            </a:r>
            <a:r>
              <a:rPr lang="en-US" b="0" i="0" dirty="0">
                <a:solidFill>
                  <a:srgbClr val="344054"/>
                </a:solidFill>
                <a:effectLst/>
                <a:latin typeface="Times New Roman" panose="02020603050405020304" pitchFamily="18" charset="0"/>
                <a:cs typeface="Times New Roman" panose="02020603050405020304" pitchFamily="18" charset="0"/>
              </a:rPr>
              <a:t>(AAAI Workshop on Text Classification)</a:t>
            </a:r>
            <a:r>
              <a:rPr lang="en-US" dirty="0">
                <a:solidFill>
                  <a:srgbClr val="344054"/>
                </a:solidFill>
                <a:latin typeface="Times New Roman" panose="02020603050405020304" pitchFamily="18" charset="0"/>
                <a:cs typeface="Times New Roman" panose="02020603050405020304" pitchFamily="18" charset="0"/>
              </a:rPr>
              <a:t>.</a:t>
            </a:r>
            <a:endParaRPr lang="en-US" b="0" i="0" dirty="0">
              <a:solidFill>
                <a:srgbClr val="344054"/>
              </a:solidFill>
              <a:effectLst/>
              <a:latin typeface="Times New Roman" panose="02020603050405020304" pitchFamily="18" charset="0"/>
              <a:cs typeface="Times New Roman" panose="02020603050405020304" pitchFamily="18" charset="0"/>
            </a:endParaRP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Aim: </a:t>
            </a:r>
            <a:r>
              <a:rPr lang="en-US" b="0" i="0" dirty="0">
                <a:solidFill>
                  <a:srgbClr val="344054"/>
                </a:solidFill>
                <a:effectLst/>
                <a:latin typeface="Times New Roman" panose="02020603050405020304" pitchFamily="18" charset="0"/>
                <a:cs typeface="Times New Roman" panose="02020603050405020304" pitchFamily="18" charset="0"/>
              </a:rPr>
              <a:t>The aim of the paper is to explore the integration of knowledge-based and statistical techniques for improving question answering and text classification systems.</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Procedure: </a:t>
            </a:r>
            <a:r>
              <a:rPr lang="en-US" b="0" i="0" dirty="0">
                <a:solidFill>
                  <a:srgbClr val="344054"/>
                </a:solidFill>
                <a:effectLst/>
                <a:latin typeface="Times New Roman" panose="02020603050405020304" pitchFamily="18" charset="0"/>
                <a:cs typeface="Times New Roman" panose="02020603050405020304" pitchFamily="18" charset="0"/>
              </a:rPr>
              <a:t>The proposed NLQA system consists of three phases:</a:t>
            </a:r>
          </a:p>
          <a:p>
            <a:pPr algn="just"/>
            <a:endParaRPr lang="en-US" b="0" i="0" dirty="0">
              <a:solidFill>
                <a:srgbClr val="344054"/>
              </a:solidFill>
              <a:effectLst/>
              <a:latin typeface="Times New Roman" panose="02020603050405020304" pitchFamily="18" charset="0"/>
              <a:cs typeface="Times New Roman" panose="02020603050405020304" pitchFamily="18" charset="0"/>
            </a:endParaRPr>
          </a:p>
          <a:p>
            <a:pPr algn="just"/>
            <a:r>
              <a:rPr lang="en-US" b="1" i="0" dirty="0">
                <a:solidFill>
                  <a:srgbClr val="344054"/>
                </a:solidFill>
                <a:effectLst/>
                <a:latin typeface="Times New Roman" panose="02020603050405020304" pitchFamily="18" charset="0"/>
                <a:cs typeface="Times New Roman" panose="02020603050405020304" pitchFamily="18" charset="0"/>
              </a:rPr>
              <a:t>Question Processing</a:t>
            </a:r>
            <a:r>
              <a:rPr lang="en-US" b="0" i="0" dirty="0">
                <a:solidFill>
                  <a:srgbClr val="344054"/>
                </a:solidFill>
                <a:effectLst/>
                <a:latin typeface="Times New Roman" panose="02020603050405020304" pitchFamily="18" charset="0"/>
                <a:cs typeface="Times New Roman" panose="02020603050405020304" pitchFamily="18" charset="0"/>
              </a:rPr>
              <a:t>: The paper discusses various methods for query formation, including the deletion of functional words, the use of word frequency tables, and the formation of search engine-specific queries to optimize search outcomes. The process involves selecting search engines, retrieving documents, extracting potential answers, and ranking them based on relevance</a:t>
            </a:r>
            <a:r>
              <a:rPr lang="en-US" dirty="0">
                <a:solidFill>
                  <a:srgbClr val="344054"/>
                </a:solidFill>
                <a:latin typeface="Times New Roman" panose="02020603050405020304" pitchFamily="18" charset="0"/>
                <a:cs typeface="Times New Roman" panose="02020603050405020304" pitchFamily="18" charset="0"/>
              </a:rPr>
              <a:t>.</a:t>
            </a:r>
            <a:endParaRPr lang="en-US" b="0" i="0" dirty="0">
              <a:solidFill>
                <a:srgbClr val="344054"/>
              </a:solidFill>
              <a:effectLst/>
              <a:latin typeface="Times New Roman" panose="02020603050405020304" pitchFamily="18" charset="0"/>
              <a:cs typeface="Times New Roman" panose="02020603050405020304" pitchFamily="18" charset="0"/>
            </a:endParaRPr>
          </a:p>
          <a:p>
            <a:pPr algn="just"/>
            <a:endParaRPr lang="en-US" dirty="0">
              <a:solidFill>
                <a:srgbClr val="344054"/>
              </a:solidFill>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a:p>
            <a:pPr algn="l"/>
            <a:endParaRPr lang="en-US" b="0" i="0" dirty="0">
              <a:solidFill>
                <a:srgbClr val="344054"/>
              </a:solidFill>
              <a:effectLst/>
              <a:latin typeface="Times New Roman" panose="02020603050405020304" pitchFamily="18" charset="0"/>
              <a:cs typeface="Times New Roman" panose="02020603050405020304" pitchFamily="18" charset="0"/>
            </a:endParaRPr>
          </a:p>
        </p:txBody>
      </p:sp>
      <p:sp>
        <p:nvSpPr>
          <p:cNvPr id="15" name="Rectangle 7">
            <a:extLst>
              <a:ext uri="{FF2B5EF4-FFF2-40B4-BE49-F238E27FC236}">
                <a16:creationId xmlns:a16="http://schemas.microsoft.com/office/drawing/2014/main" id="{EC20CA17-299A-A4A2-20D2-2879E4D92178}"/>
              </a:ext>
            </a:extLst>
          </p:cNvPr>
          <p:cNvSpPr>
            <a:spLocks noChangeArrowheads="1"/>
          </p:cNvSpPr>
          <p:nvPr/>
        </p:nvSpPr>
        <p:spPr bwMode="auto">
          <a:xfrm>
            <a:off x="382603" y="5779483"/>
            <a:ext cx="1142679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44054"/>
                </a:solidFill>
                <a:effectLst/>
                <a:latin typeface="Times New Roman" panose="02020603050405020304" pitchFamily="18" charset="0"/>
                <a:cs typeface="Times New Roman" panose="02020603050405020304" pitchFamily="18" charset="0"/>
              </a:rPr>
              <a:t>Drawback: </a:t>
            </a:r>
            <a:r>
              <a:rPr lang="en-US" b="0" i="0" dirty="0">
                <a:solidFill>
                  <a:srgbClr val="344054"/>
                </a:solidFill>
                <a:effectLst/>
                <a:latin typeface="Times New Roman" panose="02020603050405020304" pitchFamily="18" charset="0"/>
                <a:cs typeface="Times New Roman" panose="02020603050405020304" pitchFamily="18" charset="0"/>
              </a:rPr>
              <a:t>One drawback mentioned is the trade-off between speed and recall of answers, as generating complex queries can prolong search response times and complicate the search process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12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2CBAA0-B88F-32EE-058A-F9A74A0F9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413" y="75702"/>
            <a:ext cx="1596171" cy="1015661"/>
          </a:xfrm>
          <a:prstGeom prst="rect">
            <a:avLst/>
          </a:prstGeom>
        </p:spPr>
      </p:pic>
      <p:sp>
        <p:nvSpPr>
          <p:cNvPr id="6" name="TextBox 5">
            <a:extLst>
              <a:ext uri="{FF2B5EF4-FFF2-40B4-BE49-F238E27FC236}">
                <a16:creationId xmlns:a16="http://schemas.microsoft.com/office/drawing/2014/main" id="{7B051542-4CC9-AD7F-5147-CD83AA5F4FA3}"/>
              </a:ext>
            </a:extLst>
          </p:cNvPr>
          <p:cNvSpPr txBox="1"/>
          <p:nvPr/>
        </p:nvSpPr>
        <p:spPr>
          <a:xfrm>
            <a:off x="292760" y="583532"/>
            <a:ext cx="10515600" cy="1077218"/>
          </a:xfrm>
          <a:prstGeom prst="rect">
            <a:avLst/>
          </a:prstGeom>
          <a:noFill/>
        </p:spPr>
        <p:txBody>
          <a:bodyPr wrap="square" rtlCol="0">
            <a:spAutoFit/>
          </a:bodyPr>
          <a:lstStyle/>
          <a:p>
            <a:pPr algn="just"/>
            <a:r>
              <a:rPr lang="en-IN" sz="2800" b="1" dirty="0"/>
              <a:t>Problem Statement</a:t>
            </a:r>
          </a:p>
          <a:p>
            <a:pPr algn="just"/>
            <a:endParaRPr lang="en-IN" sz="1800" dirty="0"/>
          </a:p>
          <a:p>
            <a:pPr algn="just"/>
            <a:endParaRPr lang="en-IN" sz="1800" dirty="0">
              <a:cs typeface="Calibri" panose="020F0502020204030204" charset="0"/>
            </a:endParaRPr>
          </a:p>
        </p:txBody>
      </p:sp>
      <p:cxnSp>
        <p:nvCxnSpPr>
          <p:cNvPr id="8" name="Straight Connector 7">
            <a:extLst>
              <a:ext uri="{FF2B5EF4-FFF2-40B4-BE49-F238E27FC236}">
                <a16:creationId xmlns:a16="http://schemas.microsoft.com/office/drawing/2014/main" id="{D4D46034-8F08-DFC4-59FC-30EE49DB891D}"/>
              </a:ext>
            </a:extLst>
          </p:cNvPr>
          <p:cNvCxnSpPr>
            <a:cxnSpLocks/>
          </p:cNvCxnSpPr>
          <p:nvPr/>
        </p:nvCxnSpPr>
        <p:spPr>
          <a:xfrm>
            <a:off x="139409" y="1195596"/>
            <a:ext cx="10582323" cy="0"/>
          </a:xfrm>
          <a:prstGeom prst="line">
            <a:avLst/>
          </a:prstGeom>
        </p:spPr>
        <p:style>
          <a:lnRef idx="2">
            <a:schemeClr val="accent2"/>
          </a:lnRef>
          <a:fillRef idx="0">
            <a:schemeClr val="accent2"/>
          </a:fillRef>
          <a:effectRef idx="1">
            <a:schemeClr val="accent2"/>
          </a:effectRef>
          <a:fontRef idx="minor">
            <a:schemeClr val="tx1"/>
          </a:fontRef>
        </p:style>
      </p:cxnSp>
      <p:sp>
        <p:nvSpPr>
          <p:cNvPr id="2" name="TextBox 1">
            <a:extLst>
              <a:ext uri="{FF2B5EF4-FFF2-40B4-BE49-F238E27FC236}">
                <a16:creationId xmlns:a16="http://schemas.microsoft.com/office/drawing/2014/main" id="{9445F439-B486-26DA-29E3-5510FD55E0B8}"/>
              </a:ext>
            </a:extLst>
          </p:cNvPr>
          <p:cNvSpPr txBox="1"/>
          <p:nvPr/>
        </p:nvSpPr>
        <p:spPr>
          <a:xfrm>
            <a:off x="312664" y="1195596"/>
            <a:ext cx="10582323" cy="1477328"/>
          </a:xfrm>
          <a:prstGeom prst="rect">
            <a:avLst/>
          </a:prstGeom>
          <a:noFill/>
        </p:spPr>
        <p:txBody>
          <a:bodyPr wrap="square" rtlCol="0">
            <a:spAutoFit/>
          </a:bodyPr>
          <a:lstStyle/>
          <a:p>
            <a:pPr algn="just"/>
            <a:endParaRPr lang="en-US" dirty="0"/>
          </a:p>
          <a:p>
            <a:pPr algn="just"/>
            <a:r>
              <a:rPr lang="en-US" dirty="0"/>
              <a:t>To develop a Retrieval-Augmented Generation (RAG) question-answering system tailored for the medical domain. Utilizing a diverse set of medical documents, the system will retrieve and synthesize relevant information in real-time, delivering precise, context-rich responses to support accurate medical knowledge and decision-making.</a:t>
            </a:r>
            <a:endParaRPr lang="en-IN" dirty="0"/>
          </a:p>
        </p:txBody>
      </p:sp>
    </p:spTree>
    <p:extLst>
      <p:ext uri="{BB962C8B-B14F-4D97-AF65-F5344CB8AC3E}">
        <p14:creationId xmlns:p14="http://schemas.microsoft.com/office/powerpoint/2010/main" val="3320504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3CA94-3949-6C54-7B3C-614B1DE8D54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3DFC441-4632-9213-F551-EB016938E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6463" y="93633"/>
            <a:ext cx="1570121" cy="1015661"/>
          </a:xfrm>
          <a:prstGeom prst="rect">
            <a:avLst/>
          </a:prstGeom>
        </p:spPr>
      </p:pic>
      <p:sp>
        <p:nvSpPr>
          <p:cNvPr id="7" name="TextBox 6">
            <a:extLst>
              <a:ext uri="{FF2B5EF4-FFF2-40B4-BE49-F238E27FC236}">
                <a16:creationId xmlns:a16="http://schemas.microsoft.com/office/drawing/2014/main" id="{821C7433-E990-7A94-03ED-6C167D41204B}"/>
              </a:ext>
            </a:extLst>
          </p:cNvPr>
          <p:cNvSpPr txBox="1"/>
          <p:nvPr/>
        </p:nvSpPr>
        <p:spPr>
          <a:xfrm>
            <a:off x="221970" y="435877"/>
            <a:ext cx="10515600" cy="1138773"/>
          </a:xfrm>
          <a:prstGeom prst="rect">
            <a:avLst/>
          </a:prstGeom>
          <a:noFill/>
        </p:spPr>
        <p:txBody>
          <a:bodyPr wrap="square" rtlCol="0">
            <a:spAutoFit/>
          </a:bodyPr>
          <a:lstStyle/>
          <a:p>
            <a:pPr algn="just"/>
            <a:r>
              <a:rPr lang="en-US" sz="3200" b="1" dirty="0"/>
              <a:t>Objectives</a:t>
            </a:r>
            <a:r>
              <a:rPr lang="en-US" dirty="0"/>
              <a:t> </a:t>
            </a:r>
          </a:p>
          <a:p>
            <a:pPr algn="just"/>
            <a:endParaRPr lang="en-US" dirty="0"/>
          </a:p>
          <a:p>
            <a:pPr algn="just"/>
            <a:endParaRPr lang="en-US" dirty="0"/>
          </a:p>
        </p:txBody>
      </p:sp>
      <p:cxnSp>
        <p:nvCxnSpPr>
          <p:cNvPr id="9" name="Straight Connector 8">
            <a:extLst>
              <a:ext uri="{FF2B5EF4-FFF2-40B4-BE49-F238E27FC236}">
                <a16:creationId xmlns:a16="http://schemas.microsoft.com/office/drawing/2014/main" id="{DF8591F9-7571-4DE9-D3D5-83B982B61C8D}"/>
              </a:ext>
            </a:extLst>
          </p:cNvPr>
          <p:cNvCxnSpPr>
            <a:cxnSpLocks/>
          </p:cNvCxnSpPr>
          <p:nvPr/>
        </p:nvCxnSpPr>
        <p:spPr>
          <a:xfrm>
            <a:off x="221970" y="1109294"/>
            <a:ext cx="10582323"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61B07635-4263-D5CD-3B3F-397ECB0E264E}"/>
              </a:ext>
            </a:extLst>
          </p:cNvPr>
          <p:cNvSpPr txBox="1"/>
          <p:nvPr/>
        </p:nvSpPr>
        <p:spPr>
          <a:xfrm>
            <a:off x="480858" y="1574650"/>
            <a:ext cx="9997823"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To extract and preprocess data from diverse document formats (PDF, PPT, DOCX) to integrate text  for further processing.</a:t>
            </a:r>
          </a:p>
          <a:p>
            <a:pPr algn="just"/>
            <a:endParaRPr lang="en-IN" dirty="0"/>
          </a:p>
          <a:p>
            <a:pPr marL="285750" indent="-285750" algn="just">
              <a:buFont typeface="Wingdings" panose="05000000000000000000" pitchFamily="2" charset="2"/>
              <a:buChar char="Ø"/>
            </a:pPr>
            <a:r>
              <a:rPr lang="en-IN" dirty="0"/>
              <a:t>To split the large data into smaller, context-preserving chunks and generate high-dimensional embeddings using sentence-transformers.</a:t>
            </a:r>
          </a:p>
          <a:p>
            <a:pPr algn="just"/>
            <a:endParaRPr lang="en-IN" dirty="0"/>
          </a:p>
          <a:p>
            <a:pPr marL="285750" indent="-285750" algn="just">
              <a:buFont typeface="Wingdings" panose="05000000000000000000" pitchFamily="2" charset="2"/>
              <a:buChar char="Ø"/>
            </a:pPr>
            <a:r>
              <a:rPr lang="en-IN" dirty="0"/>
              <a:t>To Implement a Retrieval-Augmented Generation (RAG)  technique for augmenting LLM knowledge to provide accurate, context-aware answers while referencing the retrieved documents</a:t>
            </a:r>
          </a:p>
        </p:txBody>
      </p:sp>
    </p:spTree>
    <p:extLst>
      <p:ext uri="{BB962C8B-B14F-4D97-AF65-F5344CB8AC3E}">
        <p14:creationId xmlns:p14="http://schemas.microsoft.com/office/powerpoint/2010/main" val="619298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DC_review_02[1][1]</Template>
  <TotalTime>430</TotalTime>
  <Words>1288</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Sohne</vt:lpstr>
      <vt:lpstr>Times New Roman</vt:lpstr>
      <vt:lpstr>Wingdings</vt:lpstr>
      <vt:lpstr>Office Theme</vt:lpstr>
      <vt:lpstr>PowerPoint Presentation</vt:lpstr>
      <vt:lpstr>Content</vt:lpstr>
      <vt:lpstr>Introduction</vt:lpstr>
      <vt:lpstr>Motivation</vt:lpstr>
      <vt:lpstr>PowerPoint Presentation</vt:lpstr>
      <vt:lpstr>PowerPoint Presentation</vt:lpstr>
      <vt:lpstr>PowerPoint Presentation</vt:lpstr>
      <vt:lpstr>PowerPoint Presentation</vt:lpstr>
      <vt:lpstr>PowerPoint Presentation</vt:lpstr>
      <vt:lpstr>Functional  Requirements</vt:lpstr>
      <vt:lpstr>PowerPoint Presentation</vt:lpstr>
      <vt:lpstr>PowerPoint Presentation</vt:lpstr>
      <vt:lpstr>LLM  Generates the answer based  on the documents  </vt:lpstr>
      <vt:lpstr>PowerPoint Presentation</vt:lpstr>
      <vt:lpstr>Indexing  </vt:lpstr>
      <vt:lpstr>PowerPoint Presentation</vt:lpstr>
      <vt:lpstr>Retrieval and Generation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Suraksha Mummigatti</dc:creator>
  <cp:lastModifiedBy>Suraksha Mummigatti</cp:lastModifiedBy>
  <cp:revision>5</cp:revision>
  <dcterms:created xsi:type="dcterms:W3CDTF">2024-09-27T10:43:08Z</dcterms:created>
  <dcterms:modified xsi:type="dcterms:W3CDTF">2024-11-08T11:37:03Z</dcterms:modified>
</cp:coreProperties>
</file>