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7EBC0-F16B-4AC1-9D3C-706FB8BDA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백준 </a:t>
            </a:r>
            <a:r>
              <a:rPr lang="en-US" altLang="ko-KR" sz="6000" dirty="0"/>
              <a:t>10814 </a:t>
            </a:r>
            <a:r>
              <a:rPr lang="ko-KR" altLang="en-US" sz="6000" dirty="0" err="1"/>
              <a:t>나이순</a:t>
            </a:r>
            <a:r>
              <a:rPr lang="ko-KR" altLang="en-US" sz="6000" dirty="0"/>
              <a:t> 정렬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C1B302-1B2E-4092-A6DE-B8B8BAAB4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정지호</a:t>
            </a:r>
          </a:p>
        </p:txBody>
      </p:sp>
    </p:spTree>
    <p:extLst>
      <p:ext uri="{BB962C8B-B14F-4D97-AF65-F5344CB8AC3E}">
        <p14:creationId xmlns:p14="http://schemas.microsoft.com/office/powerpoint/2010/main" val="413496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8B93C-6009-4C39-BA18-4E43E63D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0" y="475280"/>
            <a:ext cx="9520158" cy="1049235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10814 </a:t>
            </a:r>
            <a:r>
              <a:rPr lang="ko-KR" altLang="en-US" dirty="0" err="1"/>
              <a:t>나이순</a:t>
            </a:r>
            <a:r>
              <a:rPr lang="ko-KR" altLang="en-US" dirty="0"/>
              <a:t> 정렬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06CF3C-DE06-4F65-9F67-F2A88D9A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1" y="1941686"/>
            <a:ext cx="10778657" cy="39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3DFDC7-DE23-49A6-A3CD-39EC7AED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2043697"/>
            <a:ext cx="1170785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18D2C-61DE-4256-94E5-A627C3EE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183734"/>
            <a:ext cx="9520158" cy="1049235"/>
          </a:xfrm>
        </p:spPr>
        <p:txBody>
          <a:bodyPr/>
          <a:lstStyle/>
          <a:p>
            <a:pPr algn="ctr"/>
            <a:r>
              <a:rPr lang="ko-KR" altLang="en-US" dirty="0"/>
              <a:t>내가 푼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FF8F3-2940-4161-8F6A-2F6865DC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81" y="1468073"/>
            <a:ext cx="9445320" cy="51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0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0900E-94C4-4F90-8ABE-6D53828A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83066"/>
            <a:ext cx="9520158" cy="1049235"/>
          </a:xfrm>
        </p:spPr>
        <p:txBody>
          <a:bodyPr/>
          <a:lstStyle/>
          <a:p>
            <a:pPr algn="ctr"/>
            <a:r>
              <a:rPr lang="ko-KR" altLang="en-US" dirty="0"/>
              <a:t>내 코드의 핵심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37010-1DA4-4C8E-BEAE-118FF16F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84" y="1325248"/>
            <a:ext cx="9520158" cy="448832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dirty="0"/>
              <a:t>1. 3</a:t>
            </a:r>
            <a:r>
              <a:rPr lang="ko-KR" altLang="en-US" dirty="0"/>
              <a:t>개의 리스트 사용 </a:t>
            </a:r>
          </a:p>
          <a:p>
            <a:pPr marL="0" indent="0" fontAlgn="base">
              <a:buNone/>
            </a:pPr>
            <a:r>
              <a:rPr lang="en-US" altLang="ko-KR" dirty="0"/>
              <a:t>    -&gt; </a:t>
            </a:r>
            <a:r>
              <a:rPr lang="ko-KR" altLang="en-US" dirty="0"/>
              <a:t>한 개는 </a:t>
            </a:r>
            <a:r>
              <a:rPr lang="ko-KR" altLang="en-US" b="1" dirty="0"/>
              <a:t>원래의 문자열</a:t>
            </a:r>
            <a:r>
              <a:rPr lang="ko-KR" altLang="en-US" dirty="0"/>
              <a:t>을 쪼개서 받음</a:t>
            </a:r>
          </a:p>
          <a:p>
            <a:pPr marL="0" indent="0" fontAlgn="base">
              <a:buNone/>
            </a:pPr>
            <a:r>
              <a:rPr lang="en-US" altLang="ko-KR" dirty="0"/>
              <a:t>    -&gt; </a:t>
            </a:r>
            <a:r>
              <a:rPr lang="ko-KR" altLang="en-US" dirty="0"/>
              <a:t>다른 한 개는 원래 문자열의 </a:t>
            </a:r>
            <a:r>
              <a:rPr lang="ko-KR" altLang="en-US" b="1" dirty="0"/>
              <a:t>정수 부분과 인덱스</a:t>
            </a:r>
            <a:r>
              <a:rPr lang="en-US" altLang="ko-KR" b="1" dirty="0"/>
              <a:t>(</a:t>
            </a:r>
            <a:r>
              <a:rPr lang="en-US" altLang="ko-KR" b="1" dirty="0" err="1"/>
              <a:t>i</a:t>
            </a:r>
            <a:r>
              <a:rPr lang="en-US" altLang="ko-KR" b="1" dirty="0"/>
              <a:t>)</a:t>
            </a:r>
            <a:r>
              <a:rPr lang="ko-KR" altLang="en-US" dirty="0"/>
              <a:t>를 받음</a:t>
            </a:r>
          </a:p>
          <a:p>
            <a:pPr marL="0" indent="0" fontAlgn="base">
              <a:buNone/>
            </a:pPr>
            <a:r>
              <a:rPr lang="en-US" altLang="ko-KR" dirty="0"/>
              <a:t>    -&gt; </a:t>
            </a:r>
            <a:r>
              <a:rPr lang="ko-KR" altLang="en-US" dirty="0"/>
              <a:t>마지막 한 개는 </a:t>
            </a:r>
            <a:r>
              <a:rPr lang="ko-KR" altLang="en-US" b="1" dirty="0"/>
              <a:t>정수 부분이 오름차순으로</a:t>
            </a:r>
            <a:r>
              <a:rPr lang="en-US" altLang="ko-KR" b="1" dirty="0"/>
              <a:t>, </a:t>
            </a:r>
            <a:r>
              <a:rPr lang="ko-KR" altLang="en-US" b="1" dirty="0"/>
              <a:t>정수가 같으면 인덱스가 오름차순으로 정렬된 리스트</a:t>
            </a:r>
            <a:r>
              <a:rPr lang="ko-KR" altLang="en-US" dirty="0"/>
              <a:t>를 받는다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b="1" dirty="0"/>
              <a:t>이 마지막 리스트는 다른 두 개의 리스트를 통해 만들어 진다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2. </a:t>
            </a:r>
            <a:r>
              <a:rPr lang="ko-KR" altLang="en-US" dirty="0"/>
              <a:t>백준 카드 문제처럼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sorted</a:t>
            </a:r>
            <a:r>
              <a:rPr lang="ko-KR" altLang="en-US" dirty="0">
                <a:solidFill>
                  <a:srgbClr val="FF0000"/>
                </a:solidFill>
              </a:rPr>
              <a:t>와 람다</a:t>
            </a:r>
            <a:r>
              <a:rPr lang="ko-KR" altLang="en-US" dirty="0"/>
              <a:t>를 써서 정렬시켜준다</a:t>
            </a:r>
            <a:r>
              <a:rPr lang="en-US" altLang="ko-KR" dirty="0"/>
              <a:t>. </a:t>
            </a:r>
            <a:r>
              <a:rPr lang="ko-KR" altLang="en-US" dirty="0"/>
              <a:t>정수와 인덱스 모두 오름차순임을 기억하자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3</a:t>
            </a:r>
            <a:r>
              <a:rPr lang="en-US" altLang="ko-KR" b="1" dirty="0"/>
              <a:t>. join </a:t>
            </a:r>
            <a:r>
              <a:rPr lang="ko-KR" altLang="en-US" b="1" dirty="0"/>
              <a:t>함수</a:t>
            </a:r>
            <a:r>
              <a:rPr lang="ko-KR" altLang="en-US" dirty="0"/>
              <a:t>를 써서 합쳐준다</a:t>
            </a:r>
            <a:r>
              <a:rPr lang="en-US" altLang="ko-KR" dirty="0"/>
              <a:t>. </a:t>
            </a:r>
            <a:r>
              <a:rPr lang="ko-KR" altLang="en-US" dirty="0"/>
              <a:t>기준은 공백 한 칸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4. join </a:t>
            </a:r>
            <a:r>
              <a:rPr lang="ko-KR" altLang="en-US" dirty="0"/>
              <a:t>함수는 </a:t>
            </a:r>
            <a:r>
              <a:rPr lang="ko-KR" altLang="en-US" b="1" dirty="0"/>
              <a:t>문자열끼리 합쳐주므로</a:t>
            </a:r>
            <a:r>
              <a:rPr lang="en-US" altLang="ko-KR" b="1" dirty="0"/>
              <a:t>, str </a:t>
            </a:r>
            <a:r>
              <a:rPr lang="ko-KR" altLang="en-US" b="1" dirty="0"/>
              <a:t>함수</a:t>
            </a:r>
            <a:r>
              <a:rPr lang="ko-KR" altLang="en-US" dirty="0"/>
              <a:t>도 활용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16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1C0E4-207B-4C6B-BC68-1D85786B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259235"/>
            <a:ext cx="9520158" cy="1049235"/>
          </a:xfrm>
        </p:spPr>
        <p:txBody>
          <a:bodyPr/>
          <a:lstStyle/>
          <a:p>
            <a:pPr algn="ctr"/>
            <a:r>
              <a:rPr lang="ko-KR" altLang="en-US" dirty="0"/>
              <a:t>내 코드의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C4998-36E9-4500-A1C9-4F2A8EE8C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19" y="1703693"/>
            <a:ext cx="9520158" cy="3450613"/>
          </a:xfrm>
        </p:spPr>
        <p:txBody>
          <a:bodyPr/>
          <a:lstStyle/>
          <a:p>
            <a:r>
              <a:rPr lang="ko-KR" altLang="en-US" dirty="0"/>
              <a:t>리스트를 무려 </a:t>
            </a:r>
            <a:r>
              <a:rPr lang="en-US" altLang="ko-KR" dirty="0"/>
              <a:t>3</a:t>
            </a:r>
            <a:r>
              <a:rPr lang="ko-KR" altLang="en-US" dirty="0"/>
              <a:t>개나 활용하였음 </a:t>
            </a:r>
            <a:r>
              <a:rPr lang="en-US" altLang="ko-KR" dirty="0"/>
              <a:t>-&gt; </a:t>
            </a:r>
            <a:r>
              <a:rPr lang="ko-KR" altLang="en-US" dirty="0"/>
              <a:t>불필요함</a:t>
            </a:r>
            <a:endParaRPr lang="en-US" altLang="ko-KR" dirty="0"/>
          </a:p>
          <a:p>
            <a:r>
              <a:rPr lang="en-US" altLang="ko-KR" dirty="0"/>
              <a:t>Sorted</a:t>
            </a:r>
            <a:r>
              <a:rPr lang="ko-KR" altLang="en-US" dirty="0"/>
              <a:t>를 써줄 필요가 없었음</a:t>
            </a:r>
            <a:r>
              <a:rPr lang="en-US" altLang="ko-KR" dirty="0"/>
              <a:t>. Sort</a:t>
            </a:r>
            <a:r>
              <a:rPr lang="ko-KR" altLang="en-US" dirty="0"/>
              <a:t>를 써도 됨</a:t>
            </a:r>
            <a:endParaRPr lang="en-US" altLang="ko-KR" dirty="0"/>
          </a:p>
          <a:p>
            <a:r>
              <a:rPr lang="ko-KR" altLang="en-US" dirty="0"/>
              <a:t>굳이 </a:t>
            </a:r>
            <a:r>
              <a:rPr lang="en-US" altLang="ko-KR" dirty="0"/>
              <a:t>join</a:t>
            </a:r>
            <a:r>
              <a:rPr lang="ko-KR" altLang="en-US" dirty="0"/>
              <a:t>까지 써줄 필요가 없음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나이를 기준으로 정렬하면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인덱스는 </a:t>
            </a:r>
            <a:r>
              <a:rPr lang="ko-KR" altLang="en-US" dirty="0" err="1">
                <a:solidFill>
                  <a:srgbClr val="FF0000"/>
                </a:solidFill>
              </a:rPr>
              <a:t>신경쓰지</a:t>
            </a:r>
            <a:r>
              <a:rPr lang="ko-KR" altLang="en-US" dirty="0">
                <a:solidFill>
                  <a:srgbClr val="FF0000"/>
                </a:solidFill>
              </a:rPr>
              <a:t> 않아도 알아서 오름차순 정렬이 됨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=&gt; </a:t>
            </a:r>
            <a:r>
              <a:rPr lang="ko-KR" altLang="en-US" b="1" dirty="0"/>
              <a:t>훨씬 간단한 코드를 소개하고자 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2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4A287-350E-44A6-87D7-EB436F97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977" y="83066"/>
            <a:ext cx="9520158" cy="1049235"/>
          </a:xfrm>
        </p:spPr>
        <p:txBody>
          <a:bodyPr/>
          <a:lstStyle/>
          <a:p>
            <a:pPr algn="ctr"/>
            <a:r>
              <a:rPr lang="ko-KR" altLang="en-US" dirty="0"/>
              <a:t>다른 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B4A11-F555-43E7-B9C9-647DDDBF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17" y="1235883"/>
            <a:ext cx="4747878" cy="53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9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8EFFC-E936-49BC-B333-F976E514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242457"/>
            <a:ext cx="9520158" cy="1049235"/>
          </a:xfrm>
        </p:spPr>
        <p:txBody>
          <a:bodyPr/>
          <a:lstStyle/>
          <a:p>
            <a:pPr algn="ctr"/>
            <a:r>
              <a:rPr lang="ko-KR" altLang="en-US" dirty="0"/>
              <a:t>다른 코드의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E1B60-F9AA-4849-921D-EFCE9534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1361391"/>
            <a:ext cx="9520158" cy="3450613"/>
          </a:xfrm>
        </p:spPr>
        <p:txBody>
          <a:bodyPr/>
          <a:lstStyle/>
          <a:p>
            <a:r>
              <a:rPr lang="ko-KR" altLang="en-US" dirty="0"/>
              <a:t>리스트를 하나만 써서 훨씬 </a:t>
            </a:r>
            <a:r>
              <a:rPr lang="ko-KR" altLang="en-US" dirty="0" err="1"/>
              <a:t>깔끔</a:t>
            </a:r>
            <a:endParaRPr lang="en-US" altLang="ko-KR" dirty="0"/>
          </a:p>
          <a:p>
            <a:r>
              <a:rPr lang="ko-KR" altLang="en-US" dirty="0"/>
              <a:t>나이만 오름차순 기준으로 정렬하고</a:t>
            </a:r>
            <a:r>
              <a:rPr lang="en-US" altLang="ko-KR" dirty="0"/>
              <a:t>, </a:t>
            </a:r>
            <a:r>
              <a:rPr lang="ko-KR" altLang="en-US" dirty="0"/>
              <a:t>인덱스는 따로 지정하지 않아 코드가 더 간단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Print(a, b)</a:t>
            </a:r>
            <a:r>
              <a:rPr lang="ko-KR" altLang="en-US" dirty="0"/>
              <a:t>로 표현해주어 </a:t>
            </a:r>
            <a:r>
              <a:rPr lang="en-US" altLang="ko-KR" dirty="0"/>
              <a:t>join</a:t>
            </a:r>
            <a:r>
              <a:rPr lang="ko-KR" altLang="en-US" dirty="0"/>
              <a:t>을 사용하지 않고도 공백 한 칸 기준으로 합쳐주어 </a:t>
            </a:r>
            <a:r>
              <a:rPr lang="en-US" altLang="ko-KR" dirty="0"/>
              <a:t>print </a:t>
            </a:r>
            <a:r>
              <a:rPr lang="ko-KR" altLang="en-US" dirty="0"/>
              <a:t>해 주었다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Sorted </a:t>
            </a:r>
            <a:r>
              <a:rPr lang="ko-KR" altLang="en-US" dirty="0"/>
              <a:t>대신 </a:t>
            </a:r>
            <a:r>
              <a:rPr lang="en-US" altLang="ko-KR" dirty="0"/>
              <a:t>sort</a:t>
            </a:r>
            <a:r>
              <a:rPr lang="ko-KR" altLang="en-US" dirty="0"/>
              <a:t>를 사용하여 원본의 배열을 바꾸고</a:t>
            </a:r>
            <a:r>
              <a:rPr lang="en-US" altLang="ko-KR" dirty="0"/>
              <a:t>, </a:t>
            </a:r>
            <a:r>
              <a:rPr lang="ko-KR" altLang="en-US" dirty="0"/>
              <a:t>바뀐 원본을 그대로 사용하여 출력하였다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595424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22</TotalTime>
  <Words>220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Palatino Linotype</vt:lpstr>
      <vt:lpstr>갤러리</vt:lpstr>
      <vt:lpstr>백준 10814 나이순 정렬</vt:lpstr>
      <vt:lpstr>백준 10814 나이순 정렬</vt:lpstr>
      <vt:lpstr>PowerPoint 프레젠테이션</vt:lpstr>
      <vt:lpstr>내가 푼 코드</vt:lpstr>
      <vt:lpstr>내 코드의 핵심</vt:lpstr>
      <vt:lpstr>내 코드의 문제점</vt:lpstr>
      <vt:lpstr>다른 코드</vt:lpstr>
      <vt:lpstr>다른 코드의 장점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10814 나이순 정렬</dc:title>
  <dc:creator>user</dc:creator>
  <cp:lastModifiedBy>user</cp:lastModifiedBy>
  <cp:revision>14</cp:revision>
  <dcterms:created xsi:type="dcterms:W3CDTF">2022-08-23T15:08:46Z</dcterms:created>
  <dcterms:modified xsi:type="dcterms:W3CDTF">2022-08-23T15:31:40Z</dcterms:modified>
</cp:coreProperties>
</file>